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1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gt, George" userId="619b7247-030f-457d-bab4-53c9ef75de4d" providerId="ADAL" clId="{7031ACDE-0597-447D-96BC-A90253770E4E}"/>
    <pc:docChg chg="modSld">
      <pc:chgData name="Vogt, George" userId="619b7247-030f-457d-bab4-53c9ef75de4d" providerId="ADAL" clId="{7031ACDE-0597-447D-96BC-A90253770E4E}" dt="2020-10-09T16:48:02.782" v="19" actId="2711"/>
      <pc:docMkLst>
        <pc:docMk/>
      </pc:docMkLst>
      <pc:sldChg chg="modSp">
        <pc:chgData name="Vogt, George" userId="619b7247-030f-457d-bab4-53c9ef75de4d" providerId="ADAL" clId="{7031ACDE-0597-447D-96BC-A90253770E4E}" dt="2020-10-09T16:46:28.157" v="8" actId="2711"/>
        <pc:sldMkLst>
          <pc:docMk/>
          <pc:sldMk cId="2591200521" sldId="256"/>
        </pc:sldMkLst>
        <pc:spChg chg="mod">
          <ac:chgData name="Vogt, George" userId="619b7247-030f-457d-bab4-53c9ef75de4d" providerId="ADAL" clId="{7031ACDE-0597-447D-96BC-A90253770E4E}" dt="2020-10-09T16:46:10.987" v="5" actId="2711"/>
          <ac:spMkLst>
            <pc:docMk/>
            <pc:sldMk cId="2591200521" sldId="256"/>
            <ac:spMk id="2" creationId="{94D00572-1C6C-454E-9A68-62AE866CC7C1}"/>
          </ac:spMkLst>
        </pc:spChg>
        <pc:spChg chg="mod">
          <ac:chgData name="Vogt, George" userId="619b7247-030f-457d-bab4-53c9ef75de4d" providerId="ADAL" clId="{7031ACDE-0597-447D-96BC-A90253770E4E}" dt="2020-10-09T16:46:19.074" v="7" actId="113"/>
          <ac:spMkLst>
            <pc:docMk/>
            <pc:sldMk cId="2591200521" sldId="256"/>
            <ac:spMk id="3" creationId="{B6017D02-62B4-414C-A072-9C2D5B938B1D}"/>
          </ac:spMkLst>
        </pc:spChg>
        <pc:spChg chg="mod">
          <ac:chgData name="Vogt, George" userId="619b7247-030f-457d-bab4-53c9ef75de4d" providerId="ADAL" clId="{7031ACDE-0597-447D-96BC-A90253770E4E}" dt="2020-10-09T16:46:28.157" v="8" actId="2711"/>
          <ac:spMkLst>
            <pc:docMk/>
            <pc:sldMk cId="2591200521" sldId="256"/>
            <ac:spMk id="6" creationId="{6E57ADFB-58AF-479A-8A88-AD7FD9EFEF1A}"/>
          </ac:spMkLst>
        </pc:spChg>
      </pc:sldChg>
      <pc:sldChg chg="modSp">
        <pc:chgData name="Vogt, George" userId="619b7247-030f-457d-bab4-53c9ef75de4d" providerId="ADAL" clId="{7031ACDE-0597-447D-96BC-A90253770E4E}" dt="2020-10-09T16:46:48.180" v="10" actId="2711"/>
        <pc:sldMkLst>
          <pc:docMk/>
          <pc:sldMk cId="2980536325" sldId="258"/>
        </pc:sldMkLst>
        <pc:spChg chg="mod">
          <ac:chgData name="Vogt, George" userId="619b7247-030f-457d-bab4-53c9ef75de4d" providerId="ADAL" clId="{7031ACDE-0597-447D-96BC-A90253770E4E}" dt="2020-10-09T16:46:48.180" v="10" actId="2711"/>
          <ac:spMkLst>
            <pc:docMk/>
            <pc:sldMk cId="2980536325" sldId="258"/>
            <ac:spMk id="2" creationId="{BF570B24-80FC-47FA-B735-F445405C5CDA}"/>
          </ac:spMkLst>
        </pc:spChg>
        <pc:spChg chg="mod">
          <ac:chgData name="Vogt, George" userId="619b7247-030f-457d-bab4-53c9ef75de4d" providerId="ADAL" clId="{7031ACDE-0597-447D-96BC-A90253770E4E}" dt="2020-10-09T16:46:40.347" v="9" actId="2711"/>
          <ac:spMkLst>
            <pc:docMk/>
            <pc:sldMk cId="2980536325" sldId="258"/>
            <ac:spMk id="4" creationId="{82873519-2C5F-4DA1-90EF-61977687F725}"/>
          </ac:spMkLst>
        </pc:spChg>
      </pc:sldChg>
      <pc:sldChg chg="modSp">
        <pc:chgData name="Vogt, George" userId="619b7247-030f-457d-bab4-53c9ef75de4d" providerId="ADAL" clId="{7031ACDE-0597-447D-96BC-A90253770E4E}" dt="2020-10-09T16:47:10.021" v="13" actId="2711"/>
        <pc:sldMkLst>
          <pc:docMk/>
          <pc:sldMk cId="3271522881" sldId="259"/>
        </pc:sldMkLst>
        <pc:spChg chg="mod">
          <ac:chgData name="Vogt, George" userId="619b7247-030f-457d-bab4-53c9ef75de4d" providerId="ADAL" clId="{7031ACDE-0597-447D-96BC-A90253770E4E}" dt="2020-10-09T16:47:10.021" v="13" actId="2711"/>
          <ac:spMkLst>
            <pc:docMk/>
            <pc:sldMk cId="3271522881" sldId="259"/>
            <ac:spMk id="2" creationId="{BF570B24-80FC-47FA-B735-F445405C5CDA}"/>
          </ac:spMkLst>
        </pc:spChg>
        <pc:spChg chg="mod">
          <ac:chgData name="Vogt, George" userId="619b7247-030f-457d-bab4-53c9ef75de4d" providerId="ADAL" clId="{7031ACDE-0597-447D-96BC-A90253770E4E}" dt="2020-10-09T16:46:56.442" v="11" actId="2711"/>
          <ac:spMkLst>
            <pc:docMk/>
            <pc:sldMk cId="3271522881" sldId="259"/>
            <ac:spMk id="4" creationId="{82873519-2C5F-4DA1-90EF-61977687F725}"/>
          </ac:spMkLst>
        </pc:spChg>
      </pc:sldChg>
      <pc:sldChg chg="modSp">
        <pc:chgData name="Vogt, George" userId="619b7247-030f-457d-bab4-53c9ef75de4d" providerId="ADAL" clId="{7031ACDE-0597-447D-96BC-A90253770E4E}" dt="2020-10-09T16:48:02.782" v="19" actId="2711"/>
        <pc:sldMkLst>
          <pc:docMk/>
          <pc:sldMk cId="2240480892" sldId="260"/>
        </pc:sldMkLst>
        <pc:spChg chg="mod">
          <ac:chgData name="Vogt, George" userId="619b7247-030f-457d-bab4-53c9ef75de4d" providerId="ADAL" clId="{7031ACDE-0597-447D-96BC-A90253770E4E}" dt="2020-10-09T16:48:02.782" v="19" actId="2711"/>
          <ac:spMkLst>
            <pc:docMk/>
            <pc:sldMk cId="2240480892" sldId="260"/>
            <ac:spMk id="2" creationId="{BF570B24-80FC-47FA-B735-F445405C5CDA}"/>
          </ac:spMkLst>
        </pc:spChg>
        <pc:spChg chg="mod">
          <ac:chgData name="Vogt, George" userId="619b7247-030f-457d-bab4-53c9ef75de4d" providerId="ADAL" clId="{7031ACDE-0597-447D-96BC-A90253770E4E}" dt="2020-10-09T16:47:54.917" v="18" actId="2711"/>
          <ac:spMkLst>
            <pc:docMk/>
            <pc:sldMk cId="2240480892" sldId="260"/>
            <ac:spMk id="4" creationId="{82873519-2C5F-4DA1-90EF-61977687F725}"/>
          </ac:spMkLst>
        </pc:spChg>
      </pc:sldChg>
      <pc:sldChg chg="modSp">
        <pc:chgData name="Vogt, George" userId="619b7247-030f-457d-bab4-53c9ef75de4d" providerId="ADAL" clId="{7031ACDE-0597-447D-96BC-A90253770E4E}" dt="2020-10-09T16:47:37.196" v="16" actId="14100"/>
        <pc:sldMkLst>
          <pc:docMk/>
          <pc:sldMk cId="1715736693" sldId="261"/>
        </pc:sldMkLst>
        <pc:spChg chg="mod">
          <ac:chgData name="Vogt, George" userId="619b7247-030f-457d-bab4-53c9ef75de4d" providerId="ADAL" clId="{7031ACDE-0597-447D-96BC-A90253770E4E}" dt="2020-10-09T16:47:37.196" v="16" actId="14100"/>
          <ac:spMkLst>
            <pc:docMk/>
            <pc:sldMk cId="1715736693" sldId="261"/>
            <ac:spMk id="2" creationId="{BF570B24-80FC-47FA-B735-F445405C5CDA}"/>
          </ac:spMkLst>
        </pc:spChg>
        <pc:spChg chg="mod">
          <ac:chgData name="Vogt, George" userId="619b7247-030f-457d-bab4-53c9ef75de4d" providerId="ADAL" clId="{7031ACDE-0597-447D-96BC-A90253770E4E}" dt="2020-10-09T16:47:23.995" v="14" actId="2711"/>
          <ac:spMkLst>
            <pc:docMk/>
            <pc:sldMk cId="1715736693" sldId="261"/>
            <ac:spMk id="4" creationId="{82873519-2C5F-4DA1-90EF-61977687F72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DA662-E8F7-4169-B5B7-3B6AEBDB5C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C49B97-B790-4946-9135-1903E1086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5D87F-2DA9-4706-8465-25A685BB2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9B94-A661-4FEA-99D0-0C9B7E3060E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3ED14-FF3B-4F83-99B8-769D4703E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DE6C3-7BD1-484A-9CDE-B541F55C3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9B8-7BF2-4C17-9CDF-2FA5F562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23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001FB-480B-4277-A4E4-C33B5EF43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EC33CB-DF23-4F2B-9318-295BDC9219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685DC-90AE-4C4C-B467-A5002068C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9B94-A661-4FEA-99D0-0C9B7E3060E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00EDE-91AE-4B5D-9581-3CD17FE60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45AB5-A4E4-4554-AB05-B455C9846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9B8-7BF2-4C17-9CDF-2FA5F562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09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7C71C0-A306-4105-AFE0-41A7F7F3BD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75285-D145-42D7-A2E8-FF1512FE8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CDFB6-A78C-4484-8F0B-8DE662661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9B94-A661-4FEA-99D0-0C9B7E3060E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EF492-6FF7-4F65-81BF-2DCBE95AF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7DC79-54D1-4A6A-BD66-5C4143D48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9B8-7BF2-4C17-9CDF-2FA5F562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3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20501-6918-4E9D-AB14-6BACD24D7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C2252-1CA1-4E50-B7A5-B45336237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8B555-EC03-4485-A48C-CC9088D62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9B94-A661-4FEA-99D0-0C9B7E3060E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3ED72-6ED2-41EF-BBAB-CAB693812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9A71D-4C29-4F30-9C15-17B1AB9B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9B8-7BF2-4C17-9CDF-2FA5F562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9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12422-2266-4221-8249-10730FE43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716155-B383-477D-AEDE-F79908D23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490AA-9EEB-4E99-A52D-2B5DB8148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9B94-A661-4FEA-99D0-0C9B7E3060E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B92F6-F573-413A-8895-3559D80CA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742B8-2C1D-4C71-A361-8714F98FB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9B8-7BF2-4C17-9CDF-2FA5F562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90638-B6B6-4AED-A5AC-56F7C5D72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274FB-8A53-486B-B450-18FC865284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BB76A8-65B7-4413-A58D-8C00A79C6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E15EAC-1EF3-438F-8FFC-E89F49ABD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9B94-A661-4FEA-99D0-0C9B7E3060E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E29276-7B9A-45E1-AEB8-6D90105CF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4EA973-511F-4C05-B585-3A6E0E8FF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9B8-7BF2-4C17-9CDF-2FA5F562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91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4779B-262C-4DFA-B046-34BD19586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9927A2-E41D-452C-98C4-39F653A41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9192F4-248E-46ED-931B-79406BF08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F0F7A8-ACD2-4C4B-8516-558842BE8A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D83863-BCC6-432C-9E0B-D957CC1920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079D9F-F265-4475-AF50-59FB4AD94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9B94-A661-4FEA-99D0-0C9B7E3060E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EFA9FD-8F78-4CD0-B6C4-602564898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AF0882-8E44-46EC-8057-C646D36AF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9B8-7BF2-4C17-9CDF-2FA5F562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6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3E1A5-EDC8-4AB1-A6A1-1C9E7D80A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5523D4-1E38-4625-8E74-A6257D8DD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9B94-A661-4FEA-99D0-0C9B7E3060E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7039A6-48F3-4E04-839F-F232FBBD0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96680C-0EC5-4364-8735-6B3B5AD0E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9B8-7BF2-4C17-9CDF-2FA5F562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8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DB8AD5-9001-4D2F-8ACD-39AC78DAA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9B94-A661-4FEA-99D0-0C9B7E3060E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720C9D-A84D-4F1F-AB9A-B745E67CF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A5A044-C47C-49BB-A024-47CA9610C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9B8-7BF2-4C17-9CDF-2FA5F562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4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81F68-4007-41F6-855A-68BEEDDE4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6FB89-A9B6-41B8-8C55-C8DB2E777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2230F4-E186-4A68-944A-523D8F9E2B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84833-E6EC-4FF9-86EC-FC46AF621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9B94-A661-4FEA-99D0-0C9B7E3060E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15DA2C-D0F7-44B3-9F9A-9D5AACE0A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B7C7BD-213F-49DF-9CD0-8AEE48E64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9B8-7BF2-4C17-9CDF-2FA5F562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81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91FEB-2B85-43B6-994F-60AC7AFFE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0944D3-6DE2-4F2D-A2B1-42A1A8BA3F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DC0DB4-5466-4242-9E22-DE7BA14AF2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A64A8-A236-49A4-8FAE-AF09CD8C4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F9B94-A661-4FEA-99D0-0C9B7E3060E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2E2A48-63CC-41DE-B3D6-E5A9BB7C8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402E2-8343-4BEE-BC15-890179DA8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7C9B8-7BF2-4C17-9CDF-2FA5F562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5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D9BFE3-28A9-4B8B-A941-68F379666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32F39C-27D7-401B-ADE0-23D11C218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41FA5-6CC9-4447-8B4D-A87F62975E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F9B94-A661-4FEA-99D0-0C9B7E3060E2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D64B8-3F22-41C0-A2EB-4361DEEDA5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CD2D2-476F-4EAC-8C6A-293CC94963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7C9B8-7BF2-4C17-9CDF-2FA5F5627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00572-1C6C-454E-9A68-62AE866CC7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71275" y="2044006"/>
            <a:ext cx="6941270" cy="923330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Arial Black" panose="020B0A04020102020204" pitchFamily="34" charset="0"/>
                <a:cs typeface="Arial" panose="020B0604020202020204" pitchFamily="34" charset="0"/>
              </a:rPr>
              <a:t>Add Your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017D02-62B4-414C-A072-9C2D5B938B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8771" y="3187010"/>
            <a:ext cx="6139992" cy="703655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Add Your Subtitle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653EA0-78EF-4251-AD51-605A8A632989}"/>
              </a:ext>
            </a:extLst>
          </p:cNvPr>
          <p:cNvSpPr txBox="1"/>
          <p:nvPr/>
        </p:nvSpPr>
        <p:spPr>
          <a:xfrm>
            <a:off x="1093509" y="2967335"/>
            <a:ext cx="16591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your wing or unit patch here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E57ADFB-58AF-479A-8A88-AD7FD9EFEF1A}"/>
              </a:ext>
            </a:extLst>
          </p:cNvPr>
          <p:cNvSpPr txBox="1">
            <a:spLocks/>
          </p:cNvSpPr>
          <p:nvPr/>
        </p:nvSpPr>
        <p:spPr>
          <a:xfrm>
            <a:off x="4268771" y="4596210"/>
            <a:ext cx="6139992" cy="703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Put your name and duty title here</a:t>
            </a:r>
          </a:p>
        </p:txBody>
      </p:sp>
    </p:spTree>
    <p:extLst>
      <p:ext uri="{BB962C8B-B14F-4D97-AF65-F5344CB8AC3E}">
        <p14:creationId xmlns:p14="http://schemas.microsoft.com/office/powerpoint/2010/main" val="2591200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570B24-80FC-47FA-B735-F445405C5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468" y="2099003"/>
            <a:ext cx="10515600" cy="3547653"/>
          </a:xfrm>
        </p:spPr>
        <p:txBody>
          <a:bodyPr>
            <a:normAutofit/>
          </a:bodyPr>
          <a:lstStyle/>
          <a:p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Summarize what you’ll talk about</a:t>
            </a:r>
          </a:p>
          <a:p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</a:p>
          <a:p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Background Information</a:t>
            </a:r>
          </a:p>
          <a:p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Hazards and risks</a:t>
            </a:r>
          </a:p>
          <a:p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Risk controls</a:t>
            </a:r>
          </a:p>
          <a:p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  <a:p>
            <a:pPr lvl="2"/>
            <a:endParaRPr lang="en-US" sz="2800" kern="0" dirty="0"/>
          </a:p>
          <a:p>
            <a:pPr lvl="2"/>
            <a:endParaRPr lang="en-US" sz="2800" kern="0" dirty="0"/>
          </a:p>
          <a:p>
            <a:pPr lvl="2"/>
            <a:endParaRPr lang="en-US" sz="2800" kern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2873519-2C5F-4DA1-90EF-61977687F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0679" y="407659"/>
            <a:ext cx="8579177" cy="879213"/>
          </a:xfrm>
        </p:spPr>
        <p:txBody>
          <a:bodyPr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Add Your Title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FF44D5-573B-436A-9EE5-A7115EA1612A}"/>
              </a:ext>
            </a:extLst>
          </p:cNvPr>
          <p:cNvSpPr txBox="1"/>
          <p:nvPr/>
        </p:nvSpPr>
        <p:spPr>
          <a:xfrm>
            <a:off x="439525" y="385600"/>
            <a:ext cx="12726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Put your unit patch here</a:t>
            </a:r>
          </a:p>
        </p:txBody>
      </p:sp>
    </p:spTree>
    <p:extLst>
      <p:ext uri="{BB962C8B-B14F-4D97-AF65-F5344CB8AC3E}">
        <p14:creationId xmlns:p14="http://schemas.microsoft.com/office/powerpoint/2010/main" val="2980536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570B24-80FC-47FA-B735-F445405C5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468" y="2099003"/>
            <a:ext cx="10515600" cy="3547653"/>
          </a:xfrm>
        </p:spPr>
        <p:txBody>
          <a:bodyPr>
            <a:normAutofit/>
          </a:bodyPr>
          <a:lstStyle/>
          <a:p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Type over this for all the slides in your briefing</a:t>
            </a:r>
          </a:p>
          <a:p>
            <a:pPr lvl="2"/>
            <a:endParaRPr 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2800" kern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2873519-2C5F-4DA1-90EF-61977687F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0679" y="407659"/>
            <a:ext cx="8579177" cy="879213"/>
          </a:xfrm>
        </p:spPr>
        <p:txBody>
          <a:bodyPr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Add Your Title Here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FF44D5-573B-436A-9EE5-A7115EA1612A}"/>
              </a:ext>
            </a:extLst>
          </p:cNvPr>
          <p:cNvSpPr txBox="1"/>
          <p:nvPr/>
        </p:nvSpPr>
        <p:spPr>
          <a:xfrm>
            <a:off x="439525" y="385600"/>
            <a:ext cx="12726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Put your unit patch here</a:t>
            </a:r>
          </a:p>
        </p:txBody>
      </p:sp>
    </p:spTree>
    <p:extLst>
      <p:ext uri="{BB962C8B-B14F-4D97-AF65-F5344CB8AC3E}">
        <p14:creationId xmlns:p14="http://schemas.microsoft.com/office/powerpoint/2010/main" val="3271522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570B24-80FC-47FA-B735-F445405C5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088" y="2099003"/>
            <a:ext cx="10743980" cy="3547653"/>
          </a:xfrm>
        </p:spPr>
        <p:txBody>
          <a:bodyPr>
            <a:normAutofit/>
          </a:bodyPr>
          <a:lstStyle/>
          <a:p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What are the main things you want your members to remember?</a:t>
            </a:r>
          </a:p>
          <a:p>
            <a:pPr lvl="2"/>
            <a:endParaRPr 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2800" kern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2873519-2C5F-4DA1-90EF-61977687F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0679" y="407659"/>
            <a:ext cx="8579177" cy="879213"/>
          </a:xfrm>
        </p:spPr>
        <p:txBody>
          <a:bodyPr/>
          <a:lstStyle/>
          <a:p>
            <a:pPr algn="ctr"/>
            <a:r>
              <a:rPr lang="en-US" b="1" dirty="0">
                <a:latin typeface="Arial Black" panose="020B0A04020102020204" pitchFamily="34" charset="0"/>
              </a:rPr>
              <a:t>Summary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FF44D5-573B-436A-9EE5-A7115EA1612A}"/>
              </a:ext>
            </a:extLst>
          </p:cNvPr>
          <p:cNvSpPr txBox="1"/>
          <p:nvPr/>
        </p:nvSpPr>
        <p:spPr>
          <a:xfrm>
            <a:off x="439525" y="385600"/>
            <a:ext cx="12726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Put your unit patch here</a:t>
            </a:r>
          </a:p>
        </p:txBody>
      </p:sp>
    </p:spTree>
    <p:extLst>
      <p:ext uri="{BB962C8B-B14F-4D97-AF65-F5344CB8AC3E}">
        <p14:creationId xmlns:p14="http://schemas.microsoft.com/office/powerpoint/2010/main" val="1715736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570B24-80FC-47FA-B735-F445405C5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468" y="2099003"/>
            <a:ext cx="10515600" cy="3547653"/>
          </a:xfrm>
        </p:spPr>
        <p:txBody>
          <a:bodyPr>
            <a:normAutofit/>
          </a:bodyPr>
          <a:lstStyle/>
          <a:p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List all your references here</a:t>
            </a:r>
          </a:p>
          <a:p>
            <a:r>
              <a:rPr lang="en-US" kern="0" dirty="0">
                <a:latin typeface="Arial" panose="020B0604020202020204" pitchFamily="34" charset="0"/>
                <a:cs typeface="Arial" panose="020B0604020202020204" pitchFamily="34" charset="0"/>
              </a:rPr>
              <a:t>Provide links for members who want more information</a:t>
            </a:r>
          </a:p>
          <a:p>
            <a:pPr lvl="2"/>
            <a:endParaRPr 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US" sz="2800" kern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2873519-2C5F-4DA1-90EF-61977687F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0679" y="407659"/>
            <a:ext cx="8579177" cy="879213"/>
          </a:xfrm>
        </p:spPr>
        <p:txBody>
          <a:bodyPr/>
          <a:lstStyle/>
          <a:p>
            <a:pPr algn="ctr"/>
            <a:r>
              <a:rPr lang="en-US" b="1" dirty="0">
                <a:latin typeface="Arial Black" panose="020B0A040201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FF44D5-573B-436A-9EE5-A7115EA1612A}"/>
              </a:ext>
            </a:extLst>
          </p:cNvPr>
          <p:cNvSpPr txBox="1"/>
          <p:nvPr/>
        </p:nvSpPr>
        <p:spPr>
          <a:xfrm>
            <a:off x="439525" y="385600"/>
            <a:ext cx="12726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Put your unit patch here</a:t>
            </a:r>
          </a:p>
        </p:txBody>
      </p:sp>
    </p:spTree>
    <p:extLst>
      <p:ext uri="{BB962C8B-B14F-4D97-AF65-F5344CB8AC3E}">
        <p14:creationId xmlns:p14="http://schemas.microsoft.com/office/powerpoint/2010/main" val="2240480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CB133CFE6B2043A3265F551C2A48B6" ma:contentTypeVersion="13" ma:contentTypeDescription="Create a new document." ma:contentTypeScope="" ma:versionID="54772e6bd69fa3fa4e5c7515ed54b4e2">
  <xsd:schema xmlns:xsd="http://www.w3.org/2001/XMLSchema" xmlns:xs="http://www.w3.org/2001/XMLSchema" xmlns:p="http://schemas.microsoft.com/office/2006/metadata/properties" xmlns:ns3="f082730e-7b9c-4129-bbee-f217eaf3d42f" xmlns:ns4="87e3da72-1e49-4fd4-9be6-826676cc3dab" targetNamespace="http://schemas.microsoft.com/office/2006/metadata/properties" ma:root="true" ma:fieldsID="4c5d755477497f47356d5cad68f21cd4" ns3:_="" ns4:_="">
    <xsd:import namespace="f082730e-7b9c-4129-bbee-f217eaf3d42f"/>
    <xsd:import namespace="87e3da72-1e49-4fd4-9be6-826676cc3d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82730e-7b9c-4129-bbee-f217eaf3d4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e3da72-1e49-4fd4-9be6-826676cc3da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5C1E72-0161-4EE1-AAEA-419D7286A93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33D2C75-0F7B-4A42-B070-5A65BFA6A0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57FE22-D484-4784-978A-C4BE445148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82730e-7b9c-4129-bbee-f217eaf3d42f"/>
    <ds:schemaRef ds:uri="87e3da72-1e49-4fd4-9be6-826676cc3d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101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 Theme</vt:lpstr>
      <vt:lpstr>Add Your Title Here</vt:lpstr>
      <vt:lpstr>Add Your Title Here</vt:lpstr>
      <vt:lpstr>Add Your Title Here</vt:lpstr>
      <vt:lpstr>Summary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Your Title Here</dc:title>
  <dc:creator>Vogt, George</dc:creator>
  <cp:lastModifiedBy>Vogt, George</cp:lastModifiedBy>
  <cp:revision>2</cp:revision>
  <dcterms:created xsi:type="dcterms:W3CDTF">2020-09-16T20:13:42Z</dcterms:created>
  <dcterms:modified xsi:type="dcterms:W3CDTF">2020-10-09T16:48:14Z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0x010100D8CB133CFE6B2043A3265F551C2A48B6</vt:lpwstr>
  </property>
</Properties>
</file>