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gt, George" userId="619b7247-030f-457d-bab4-53c9ef75de4d" providerId="ADAL" clId="{BCB07877-AAEB-43FD-BDB4-5B6D3FD8B58A}"/>
    <pc:docChg chg="modSld">
      <pc:chgData name="Vogt, George" userId="619b7247-030f-457d-bab4-53c9ef75de4d" providerId="ADAL" clId="{BCB07877-AAEB-43FD-BDB4-5B6D3FD8B58A}" dt="2020-10-09T16:51:58.457" v="31" actId="14100"/>
      <pc:docMkLst>
        <pc:docMk/>
      </pc:docMkLst>
      <pc:sldChg chg="modSp">
        <pc:chgData name="Vogt, George" userId="619b7247-030f-457d-bab4-53c9ef75de4d" providerId="ADAL" clId="{BCB07877-AAEB-43FD-BDB4-5B6D3FD8B58A}" dt="2020-10-09T16:50:01.665" v="12" actId="1076"/>
        <pc:sldMkLst>
          <pc:docMk/>
          <pc:sldMk cId="2591200521" sldId="256"/>
        </pc:sldMkLst>
        <pc:spChg chg="mod">
          <ac:chgData name="Vogt, George" userId="619b7247-030f-457d-bab4-53c9ef75de4d" providerId="ADAL" clId="{BCB07877-AAEB-43FD-BDB4-5B6D3FD8B58A}" dt="2020-10-09T16:49:46.872" v="10" actId="1076"/>
          <ac:spMkLst>
            <pc:docMk/>
            <pc:sldMk cId="2591200521" sldId="256"/>
            <ac:spMk id="2" creationId="{94D00572-1C6C-454E-9A68-62AE866CC7C1}"/>
          </ac:spMkLst>
        </pc:spChg>
        <pc:spChg chg="mod">
          <ac:chgData name="Vogt, George" userId="619b7247-030f-457d-bab4-53c9ef75de4d" providerId="ADAL" clId="{BCB07877-AAEB-43FD-BDB4-5B6D3FD8B58A}" dt="2020-10-09T16:49:51.136" v="11" actId="1076"/>
          <ac:spMkLst>
            <pc:docMk/>
            <pc:sldMk cId="2591200521" sldId="256"/>
            <ac:spMk id="3" creationId="{B6017D02-62B4-414C-A072-9C2D5B938B1D}"/>
          </ac:spMkLst>
        </pc:spChg>
        <pc:spChg chg="mod">
          <ac:chgData name="Vogt, George" userId="619b7247-030f-457d-bab4-53c9ef75de4d" providerId="ADAL" clId="{BCB07877-AAEB-43FD-BDB4-5B6D3FD8B58A}" dt="2020-10-09T16:49:41.840" v="9" actId="1076"/>
          <ac:spMkLst>
            <pc:docMk/>
            <pc:sldMk cId="2591200521" sldId="256"/>
            <ac:spMk id="4" creationId="{C0653EA0-78EF-4251-AD51-605A8A632989}"/>
          </ac:spMkLst>
        </pc:spChg>
        <pc:spChg chg="mod">
          <ac:chgData name="Vogt, George" userId="619b7247-030f-457d-bab4-53c9ef75de4d" providerId="ADAL" clId="{BCB07877-AAEB-43FD-BDB4-5B6D3FD8B58A}" dt="2020-10-09T16:50:01.665" v="12" actId="1076"/>
          <ac:spMkLst>
            <pc:docMk/>
            <pc:sldMk cId="2591200521" sldId="256"/>
            <ac:spMk id="6" creationId="{6E57ADFB-58AF-479A-8A88-AD7FD9EFEF1A}"/>
          </ac:spMkLst>
        </pc:spChg>
      </pc:sldChg>
      <pc:sldChg chg="modSp">
        <pc:chgData name="Vogt, George" userId="619b7247-030f-457d-bab4-53c9ef75de4d" providerId="ADAL" clId="{BCB07877-AAEB-43FD-BDB4-5B6D3FD8B58A}" dt="2020-10-09T16:50:31.809" v="16" actId="255"/>
        <pc:sldMkLst>
          <pc:docMk/>
          <pc:sldMk cId="2980536325" sldId="258"/>
        </pc:sldMkLst>
        <pc:spChg chg="mod">
          <ac:chgData name="Vogt, George" userId="619b7247-030f-457d-bab4-53c9ef75de4d" providerId="ADAL" clId="{BCB07877-AAEB-43FD-BDB4-5B6D3FD8B58A}" dt="2020-10-09T16:50:31.809" v="16" actId="255"/>
          <ac:spMkLst>
            <pc:docMk/>
            <pc:sldMk cId="2980536325" sldId="258"/>
            <ac:spMk id="2" creationId="{BF570B24-80FC-47FA-B735-F445405C5CDA}"/>
          </ac:spMkLst>
        </pc:spChg>
        <pc:spChg chg="mod">
          <ac:chgData name="Vogt, George" userId="619b7247-030f-457d-bab4-53c9ef75de4d" providerId="ADAL" clId="{BCB07877-AAEB-43FD-BDB4-5B6D3FD8B58A}" dt="2020-10-09T16:50:22.782" v="14" actId="255"/>
          <ac:spMkLst>
            <pc:docMk/>
            <pc:sldMk cId="2980536325" sldId="258"/>
            <ac:spMk id="4" creationId="{82873519-2C5F-4DA1-90EF-61977687F725}"/>
          </ac:spMkLst>
        </pc:spChg>
      </pc:sldChg>
      <pc:sldChg chg="modSp">
        <pc:chgData name="Vogt, George" userId="619b7247-030f-457d-bab4-53c9ef75de4d" providerId="ADAL" clId="{BCB07877-AAEB-43FD-BDB4-5B6D3FD8B58A}" dt="2020-10-09T16:51:01.647" v="21" actId="255"/>
        <pc:sldMkLst>
          <pc:docMk/>
          <pc:sldMk cId="3367129067" sldId="262"/>
        </pc:sldMkLst>
        <pc:spChg chg="mod">
          <ac:chgData name="Vogt, George" userId="619b7247-030f-457d-bab4-53c9ef75de4d" providerId="ADAL" clId="{BCB07877-AAEB-43FD-BDB4-5B6D3FD8B58A}" dt="2020-10-09T16:50:52.969" v="19" actId="1076"/>
          <ac:spMkLst>
            <pc:docMk/>
            <pc:sldMk cId="3367129067" sldId="262"/>
            <ac:spMk id="4" creationId="{82873519-2C5F-4DA1-90EF-61977687F725}"/>
          </ac:spMkLst>
        </pc:spChg>
        <pc:spChg chg="mod">
          <ac:chgData name="Vogt, George" userId="619b7247-030f-457d-bab4-53c9ef75de4d" providerId="ADAL" clId="{BCB07877-AAEB-43FD-BDB4-5B6D3FD8B58A}" dt="2020-10-09T16:51:01.647" v="21" actId="255"/>
          <ac:spMkLst>
            <pc:docMk/>
            <pc:sldMk cId="3367129067" sldId="262"/>
            <ac:spMk id="7" creationId="{F05082FB-5ED6-45FF-8E26-82B3247E0DBB}"/>
          </ac:spMkLst>
        </pc:spChg>
      </pc:sldChg>
      <pc:sldChg chg="modSp">
        <pc:chgData name="Vogt, George" userId="619b7247-030f-457d-bab4-53c9ef75de4d" providerId="ADAL" clId="{BCB07877-AAEB-43FD-BDB4-5B6D3FD8B58A}" dt="2020-10-09T16:51:26.191" v="25" actId="2711"/>
        <pc:sldMkLst>
          <pc:docMk/>
          <pc:sldMk cId="4226434880" sldId="263"/>
        </pc:sldMkLst>
        <pc:spChg chg="mod">
          <ac:chgData name="Vogt, George" userId="619b7247-030f-457d-bab4-53c9ef75de4d" providerId="ADAL" clId="{BCB07877-AAEB-43FD-BDB4-5B6D3FD8B58A}" dt="2020-10-09T16:51:14.423" v="23" actId="2711"/>
          <ac:spMkLst>
            <pc:docMk/>
            <pc:sldMk cId="4226434880" sldId="263"/>
            <ac:spMk id="4" creationId="{82873519-2C5F-4DA1-90EF-61977687F725}"/>
          </ac:spMkLst>
        </pc:spChg>
        <pc:spChg chg="mod">
          <ac:chgData name="Vogt, George" userId="619b7247-030f-457d-bab4-53c9ef75de4d" providerId="ADAL" clId="{BCB07877-AAEB-43FD-BDB4-5B6D3FD8B58A}" dt="2020-10-09T16:51:26.191" v="25" actId="2711"/>
          <ac:spMkLst>
            <pc:docMk/>
            <pc:sldMk cId="4226434880" sldId="263"/>
            <ac:spMk id="7" creationId="{5C68B591-F0F7-41A9-ABD5-551CEBF8A7AF}"/>
          </ac:spMkLst>
        </pc:spChg>
      </pc:sldChg>
      <pc:sldChg chg="modSp">
        <pc:chgData name="Vogt, George" userId="619b7247-030f-457d-bab4-53c9ef75de4d" providerId="ADAL" clId="{BCB07877-AAEB-43FD-BDB4-5B6D3FD8B58A}" dt="2020-10-09T16:51:58.457" v="31" actId="14100"/>
        <pc:sldMkLst>
          <pc:docMk/>
          <pc:sldMk cId="898948246" sldId="264"/>
        </pc:sldMkLst>
        <pc:spChg chg="mod">
          <ac:chgData name="Vogt, George" userId="619b7247-030f-457d-bab4-53c9ef75de4d" providerId="ADAL" clId="{BCB07877-AAEB-43FD-BDB4-5B6D3FD8B58A}" dt="2020-10-09T16:51:42.295" v="27" actId="255"/>
          <ac:spMkLst>
            <pc:docMk/>
            <pc:sldMk cId="898948246" sldId="264"/>
            <ac:spMk id="4" creationId="{82873519-2C5F-4DA1-90EF-61977687F725}"/>
          </ac:spMkLst>
        </pc:spChg>
        <pc:spChg chg="mod">
          <ac:chgData name="Vogt, George" userId="619b7247-030f-457d-bab4-53c9ef75de4d" providerId="ADAL" clId="{BCB07877-AAEB-43FD-BDB4-5B6D3FD8B58A}" dt="2020-10-09T16:51:58.457" v="31" actId="14100"/>
          <ac:spMkLst>
            <pc:docMk/>
            <pc:sldMk cId="898948246" sldId="264"/>
            <ac:spMk id="7" creationId="{AC537A5A-4A93-4E6D-977D-8A13EF102A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0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8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6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9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1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1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3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1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4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0572-1C6C-454E-9A68-62AE866CC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126" y="2555010"/>
            <a:ext cx="6191793" cy="692498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Add 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17D02-62B4-414C-A072-9C2D5B938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3525" y="3429000"/>
            <a:ext cx="4604994" cy="527741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Add Your Subtitle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653EA0-78EF-4251-AD51-605A8A632989}"/>
              </a:ext>
            </a:extLst>
          </p:cNvPr>
          <p:cNvSpPr txBox="1"/>
          <p:nvPr/>
        </p:nvSpPr>
        <p:spPr>
          <a:xfrm>
            <a:off x="706921" y="835941"/>
            <a:ext cx="12443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Insert your wing or unit patch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E57ADFB-58AF-479A-8A88-AD7FD9EFEF1A}"/>
              </a:ext>
            </a:extLst>
          </p:cNvPr>
          <p:cNvSpPr txBox="1">
            <a:spLocks/>
          </p:cNvSpPr>
          <p:nvPr/>
        </p:nvSpPr>
        <p:spPr>
          <a:xfrm>
            <a:off x="2343525" y="4973102"/>
            <a:ext cx="4604994" cy="52774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Put your name and duty title </a:t>
            </a:r>
          </a:p>
        </p:txBody>
      </p:sp>
    </p:spTree>
    <p:extLst>
      <p:ext uri="{BB962C8B-B14F-4D97-AF65-F5344CB8AC3E}">
        <p14:creationId xmlns:p14="http://schemas.microsoft.com/office/powerpoint/2010/main" val="25912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338" y="529604"/>
            <a:ext cx="6434383" cy="6594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0B24-80FC-47FA-B735-F445405C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800808"/>
            <a:ext cx="7876924" cy="3291435"/>
          </a:xfrm>
        </p:spPr>
        <p:txBody>
          <a:bodyPr>
            <a:normAutofit/>
          </a:bodyPr>
          <a:lstStyle/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Summarize what you’ll talk about</a:t>
            </a:r>
          </a:p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</a:p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Hazards and risks</a:t>
            </a:r>
          </a:p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Risk controls</a:t>
            </a:r>
          </a:p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lvl="2"/>
            <a:endParaRPr lang="en-US" sz="2100" kern="0" dirty="0"/>
          </a:p>
          <a:p>
            <a:pPr lvl="2"/>
            <a:endParaRPr lang="en-US" sz="2100" kern="0" dirty="0"/>
          </a:p>
          <a:p>
            <a:pPr lvl="2"/>
            <a:endParaRPr lang="en-US" sz="2100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590902" y="473433"/>
            <a:ext cx="9544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Put your unit patch here</a:t>
            </a:r>
          </a:p>
        </p:txBody>
      </p:sp>
    </p:spTree>
    <p:extLst>
      <p:ext uri="{BB962C8B-B14F-4D97-AF65-F5344CB8AC3E}">
        <p14:creationId xmlns:p14="http://schemas.microsoft.com/office/powerpoint/2010/main" val="298053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498" y="518205"/>
            <a:ext cx="6434383" cy="6594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590902" y="473433"/>
            <a:ext cx="9544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Put your unit patch here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F05082FB-5ED6-45FF-8E26-82B3247E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Type over this for all the slides in your briefing</a:t>
            </a:r>
          </a:p>
          <a:p>
            <a:pPr lvl="2"/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336712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34" y="529604"/>
            <a:ext cx="6434383" cy="6594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590902" y="473433"/>
            <a:ext cx="9544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Put your unit patch here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C68B591-F0F7-41A9-ABD5-551CEBF8A7AF}"/>
              </a:ext>
            </a:extLst>
          </p:cNvPr>
          <p:cNvSpPr txBox="1">
            <a:spLocks/>
          </p:cNvSpPr>
          <p:nvPr/>
        </p:nvSpPr>
        <p:spPr>
          <a:xfrm>
            <a:off x="727342" y="2002295"/>
            <a:ext cx="7886700" cy="2660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What are the main things you want your members to remember?</a:t>
            </a:r>
          </a:p>
          <a:p>
            <a:pPr lvl="2"/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422643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65" y="522564"/>
            <a:ext cx="6434383" cy="6594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590902" y="473433"/>
            <a:ext cx="9544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Put your unit patch here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C537A5A-4A93-4E6D-977D-8A13EF10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4344"/>
            <a:ext cx="8123464" cy="2660740"/>
          </a:xfrm>
        </p:spPr>
        <p:txBody>
          <a:bodyPr>
            <a:normAutofit/>
          </a:bodyPr>
          <a:lstStyle/>
          <a:p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List all your references here</a:t>
            </a:r>
          </a:p>
          <a:p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Provide links for members who want more information</a:t>
            </a:r>
          </a:p>
          <a:p>
            <a:pPr lvl="2"/>
            <a:endParaRPr lang="en-US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89894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B133CFE6B2043A3265F551C2A48B6" ma:contentTypeVersion="13" ma:contentTypeDescription="Create a new document." ma:contentTypeScope="" ma:versionID="54772e6bd69fa3fa4e5c7515ed54b4e2">
  <xsd:schema xmlns:xsd="http://www.w3.org/2001/XMLSchema" xmlns:xs="http://www.w3.org/2001/XMLSchema" xmlns:p="http://schemas.microsoft.com/office/2006/metadata/properties" xmlns:ns3="f082730e-7b9c-4129-bbee-f217eaf3d42f" xmlns:ns4="87e3da72-1e49-4fd4-9be6-826676cc3dab" targetNamespace="http://schemas.microsoft.com/office/2006/metadata/properties" ma:root="true" ma:fieldsID="4c5d755477497f47356d5cad68f21cd4" ns3:_="" ns4:_="">
    <xsd:import namespace="f082730e-7b9c-4129-bbee-f217eaf3d42f"/>
    <xsd:import namespace="87e3da72-1e49-4fd4-9be6-826676cc3d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82730e-7b9c-4129-bbee-f217eaf3d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3da72-1e49-4fd4-9be6-826676cc3d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C1E72-0161-4EE1-AAEA-419D7286A9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3D2C75-0F7B-4A42-B070-5A65BFA6A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7FE22-D484-4784-978A-C4BE44514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82730e-7b9c-4129-bbee-f217eaf3d42f"/>
    <ds:schemaRef ds:uri="87e3da72-1e49-4fd4-9be6-826676cc3d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100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Add Your Title Here</vt:lpstr>
      <vt:lpstr>Add Your Title Here</vt:lpstr>
      <vt:lpstr>Add Your Title Here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</dc:title>
  <dc:creator>Vogt, George</dc:creator>
  <cp:lastModifiedBy>Vogt, George</cp:lastModifiedBy>
  <cp:revision>3</cp:revision>
  <dcterms:created xsi:type="dcterms:W3CDTF">2020-09-16T20:13:42Z</dcterms:created>
  <dcterms:modified xsi:type="dcterms:W3CDTF">2020-10-09T16:52:13Z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0x010100D8CB133CFE6B2043A3265F551C2A48B6</vt:lpwstr>
  </property>
</Properties>
</file>