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19.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ppt/notesSlides/notesSlide23.xml" ContentType="application/vnd.openxmlformats-officedocument.presentationml.notesSlide+xml"/>
  <Override PartName="/ppt/tags/tag25.xml" ContentType="application/vnd.openxmlformats-officedocument.presentationml.tags+xml"/>
  <Override PartName="/ppt/notesSlides/notesSlide24.xml" ContentType="application/vnd.openxmlformats-officedocument.presentationml.notesSlide+xml"/>
  <Override PartName="/ppt/tags/tag26.xml" ContentType="application/vnd.openxmlformats-officedocument.presentationml.tags+xml"/>
  <Override PartName="/ppt/notesSlides/notesSlide25.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26.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27.xml" ContentType="application/vnd.openxmlformats-officedocument.presentationml.notesSlide+xml"/>
  <Override PartName="/ppt/tags/tag31.xml" ContentType="application/vnd.openxmlformats-officedocument.presentationml.tags+xml"/>
  <Override PartName="/ppt/notesSlides/notesSlide28.xml" ContentType="application/vnd.openxmlformats-officedocument.presentationml.notesSlide+xml"/>
  <Override PartName="/ppt/tags/tag32.xml" ContentType="application/vnd.openxmlformats-officedocument.presentationml.tags+xml"/>
  <Override PartName="/ppt/notesSlides/notesSlide29.xml" ContentType="application/vnd.openxmlformats-officedocument.presentationml.notesSlide+xml"/>
  <Override PartName="/ppt/tags/tag33.xml" ContentType="application/vnd.openxmlformats-officedocument.presentationml.tags+xml"/>
  <Override PartName="/ppt/notesSlides/notesSlide30.xml" ContentType="application/vnd.openxmlformats-officedocument.presentationml.notesSlide+xml"/>
  <Override PartName="/ppt/tags/tag34.xml" ContentType="application/vnd.openxmlformats-officedocument.presentationml.tags+xml"/>
  <Override PartName="/ppt/notesSlides/notesSlide31.xml" ContentType="application/vnd.openxmlformats-officedocument.presentationml.notesSlide+xml"/>
  <Override PartName="/ppt/tags/tag35.xml" ContentType="application/vnd.openxmlformats-officedocument.presentationml.tags+xml"/>
  <Override PartName="/ppt/notesSlides/notesSlide32.xml" ContentType="application/vnd.openxmlformats-officedocument.presentationml.notesSlide+xml"/>
  <Override PartName="/ppt/tags/tag36.xml" ContentType="application/vnd.openxmlformats-officedocument.presentationml.tags+xml"/>
  <Override PartName="/ppt/notesSlides/notesSlide33.xml" ContentType="application/vnd.openxmlformats-officedocument.presentationml.notesSlide+xml"/>
  <Override PartName="/ppt/tags/tag37.xml" ContentType="application/vnd.openxmlformats-officedocument.presentationml.tags+xml"/>
  <Override PartName="/ppt/notesSlides/notesSlide34.xml" ContentType="application/vnd.openxmlformats-officedocument.presentationml.notesSlide+xml"/>
  <Override PartName="/ppt/tags/tag38.xml" ContentType="application/vnd.openxmlformats-officedocument.presentationml.tags+xml"/>
  <Override PartName="/ppt/notesSlides/notesSlide35.xml" ContentType="application/vnd.openxmlformats-officedocument.presentationml.notesSlide+xml"/>
  <Override PartName="/ppt/tags/tag39.xml" ContentType="application/vnd.openxmlformats-officedocument.presentationml.tags+xml"/>
  <Override PartName="/ppt/notesSlides/notesSlide36.xml" ContentType="application/vnd.openxmlformats-officedocument.presentationml.notesSlide+xml"/>
  <Override PartName="/ppt/tags/tag40.xml" ContentType="application/vnd.openxmlformats-officedocument.presentationml.tags+xml"/>
  <Override PartName="/ppt/notesSlides/notesSlide37.xml" ContentType="application/vnd.openxmlformats-officedocument.presentationml.notesSlide+xml"/>
  <Override PartName="/ppt/tags/tag41.xml" ContentType="application/vnd.openxmlformats-officedocument.presentationml.tags+xml"/>
  <Override PartName="/ppt/notesSlides/notesSlide38.xml" ContentType="application/vnd.openxmlformats-officedocument.presentationml.notesSlide+xml"/>
  <Override PartName="/ppt/tags/tag42.xml" ContentType="application/vnd.openxmlformats-officedocument.presentationml.tags+xml"/>
  <Override PartName="/ppt/notesSlides/notesSlide39.xml" ContentType="application/vnd.openxmlformats-officedocument.presentationml.notesSlide+xml"/>
  <Override PartName="/ppt/tags/tag43.xml" ContentType="application/vnd.openxmlformats-officedocument.presentationml.tags+xml"/>
  <Override PartName="/ppt/notesSlides/notesSlide40.xml" ContentType="application/vnd.openxmlformats-officedocument.presentationml.notesSlide+xml"/>
  <Override PartName="/ppt/tags/tag44.xml" ContentType="application/vnd.openxmlformats-officedocument.presentationml.tags+xml"/>
  <Override PartName="/ppt/notesSlides/notesSlide41.xml" ContentType="application/vnd.openxmlformats-officedocument.presentationml.notesSlide+xml"/>
  <Override PartName="/ppt/tags/tag45.xml" ContentType="application/vnd.openxmlformats-officedocument.presentationml.tags+xml"/>
  <Override PartName="/ppt/notesSlides/notesSlide42.xml" ContentType="application/vnd.openxmlformats-officedocument.presentationml.notesSlide+xml"/>
  <Override PartName="/ppt/tags/tag46.xml" ContentType="application/vnd.openxmlformats-officedocument.presentationml.tags+xml"/>
  <Override PartName="/ppt/notesSlides/notesSlide43.xml" ContentType="application/vnd.openxmlformats-officedocument.presentationml.notesSlide+xml"/>
  <Override PartName="/ppt/tags/tag47.xml" ContentType="application/vnd.openxmlformats-officedocument.presentationml.tags+xml"/>
  <Override PartName="/ppt/notesSlides/notesSlide44.xml" ContentType="application/vnd.openxmlformats-officedocument.presentationml.notesSlide+xml"/>
  <Override PartName="/ppt/tags/tag48.xml" ContentType="application/vnd.openxmlformats-officedocument.presentationml.tags+xml"/>
  <Override PartName="/ppt/notesSlides/notesSlide45.xml" ContentType="application/vnd.openxmlformats-officedocument.presentationml.notesSlide+xml"/>
  <Override PartName="/ppt/tags/tag49.xml" ContentType="application/vnd.openxmlformats-officedocument.presentationml.tags+xml"/>
  <Override PartName="/ppt/notesSlides/notesSlide46.xml" ContentType="application/vnd.openxmlformats-officedocument.presentationml.notesSlide+xml"/>
  <Override PartName="/ppt/tags/tag50.xml" ContentType="application/vnd.openxmlformats-officedocument.presentationml.tags+xml"/>
  <Override PartName="/ppt/notesSlides/notesSlide47.xml" ContentType="application/vnd.openxmlformats-officedocument.presentationml.notesSlide+xml"/>
  <Override PartName="/ppt/tags/tag51.xml" ContentType="application/vnd.openxmlformats-officedocument.presentationml.tags+xml"/>
  <Override PartName="/ppt/notesSlides/notesSlide48.xml" ContentType="application/vnd.openxmlformats-officedocument.presentationml.notesSlide+xml"/>
  <Override PartName="/ppt/tags/tag52.xml" ContentType="application/vnd.openxmlformats-officedocument.presentationml.tags+xml"/>
  <Override PartName="/ppt/notesSlides/notesSlide49.xml" ContentType="application/vnd.openxmlformats-officedocument.presentationml.notesSlide+xml"/>
  <Override PartName="/ppt/tags/tag53.xml" ContentType="application/vnd.openxmlformats-officedocument.presentationml.tags+xml"/>
  <Override PartName="/ppt/notesSlides/notesSlide50.xml" ContentType="application/vnd.openxmlformats-officedocument.presentationml.notesSlide+xml"/>
  <Override PartName="/ppt/tags/tag54.xml" ContentType="application/vnd.openxmlformats-officedocument.presentationml.tags+xml"/>
  <Override PartName="/ppt/notesSlides/notesSlide51.xml" ContentType="application/vnd.openxmlformats-officedocument.presentationml.notesSlide+xml"/>
  <Override PartName="/ppt/tags/tag55.xml" ContentType="application/vnd.openxmlformats-officedocument.presentationml.tags+xml"/>
  <Override PartName="/ppt/notesSlides/notesSlide5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7"/>
  </p:notesMasterIdLst>
  <p:handoutMasterIdLst>
    <p:handoutMasterId r:id="rId58"/>
  </p:handoutMasterIdLst>
  <p:sldIdLst>
    <p:sldId id="261" r:id="rId5"/>
    <p:sldId id="496" r:id="rId6"/>
    <p:sldId id="560" r:id="rId7"/>
    <p:sldId id="561" r:id="rId8"/>
    <p:sldId id="562" r:id="rId9"/>
    <p:sldId id="563" r:id="rId10"/>
    <p:sldId id="565" r:id="rId11"/>
    <p:sldId id="567" r:id="rId12"/>
    <p:sldId id="569" r:id="rId13"/>
    <p:sldId id="571" r:id="rId14"/>
    <p:sldId id="573" r:id="rId15"/>
    <p:sldId id="576" r:id="rId16"/>
    <p:sldId id="629" r:id="rId17"/>
    <p:sldId id="577" r:id="rId18"/>
    <p:sldId id="578" r:id="rId19"/>
    <p:sldId id="579" r:id="rId20"/>
    <p:sldId id="580" r:id="rId21"/>
    <p:sldId id="582" r:id="rId22"/>
    <p:sldId id="583" r:id="rId23"/>
    <p:sldId id="584" r:id="rId24"/>
    <p:sldId id="586" r:id="rId25"/>
    <p:sldId id="588" r:id="rId26"/>
    <p:sldId id="589" r:id="rId27"/>
    <p:sldId id="590" r:id="rId28"/>
    <p:sldId id="591" r:id="rId29"/>
    <p:sldId id="593" r:id="rId30"/>
    <p:sldId id="596" r:id="rId31"/>
    <p:sldId id="598" r:id="rId32"/>
    <p:sldId id="600" r:id="rId33"/>
    <p:sldId id="602" r:id="rId34"/>
    <p:sldId id="630" r:id="rId35"/>
    <p:sldId id="604" r:id="rId36"/>
    <p:sldId id="605" r:id="rId37"/>
    <p:sldId id="606" r:id="rId38"/>
    <p:sldId id="607" r:id="rId39"/>
    <p:sldId id="608" r:id="rId40"/>
    <p:sldId id="610" r:id="rId41"/>
    <p:sldId id="612" r:id="rId42"/>
    <p:sldId id="614" r:id="rId43"/>
    <p:sldId id="616" r:id="rId44"/>
    <p:sldId id="617" r:id="rId45"/>
    <p:sldId id="618" r:id="rId46"/>
    <p:sldId id="619" r:id="rId47"/>
    <p:sldId id="620" r:id="rId48"/>
    <p:sldId id="621" r:id="rId49"/>
    <p:sldId id="622" r:id="rId50"/>
    <p:sldId id="623" r:id="rId51"/>
    <p:sldId id="624" r:id="rId52"/>
    <p:sldId id="625" r:id="rId53"/>
    <p:sldId id="627" r:id="rId54"/>
    <p:sldId id="492" r:id="rId55"/>
    <p:sldId id="628"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196"/>
    <a:srgbClr val="21428B"/>
    <a:srgbClr val="C00000"/>
    <a:srgbClr val="FFFFFF"/>
    <a:srgbClr val="F5F5F6"/>
    <a:srgbClr val="FBFBFB"/>
    <a:srgbClr val="BDBDBD"/>
    <a:srgbClr val="63656B"/>
    <a:srgbClr val="EFEF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76" autoAdjust="0"/>
    <p:restoredTop sz="95859" autoAdjust="0"/>
  </p:normalViewPr>
  <p:slideViewPr>
    <p:cSldViewPr snapToGrid="0">
      <p:cViewPr>
        <p:scale>
          <a:sx n="50" d="100"/>
          <a:sy n="50" d="100"/>
        </p:scale>
        <p:origin x="29" y="56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131" d="100"/>
          <a:sy n="131" d="100"/>
        </p:scale>
        <p:origin x="4384" y="17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handoutMaster" Target="handoutMasters/handoutMaster1.xml"/><Relationship Id="rId5" Type="http://schemas.openxmlformats.org/officeDocument/2006/relationships/slide" Target="slides/slide1.xml"/><Relationship Id="rId61" Type="http://schemas.openxmlformats.org/officeDocument/2006/relationships/theme" Target="theme/them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notesMaster" Target="notesMasters/notesMaster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j Doug Mitchell" userId="6a53ed1acc0ba4f8" providerId="LiveId" clId="{14E336E8-2A33-4C1B-9750-383B5914A0C7}"/>
    <pc:docChg chg="custSel modSld">
      <pc:chgData name="Maj Doug Mitchell" userId="6a53ed1acc0ba4f8" providerId="LiveId" clId="{14E336E8-2A33-4C1B-9750-383B5914A0C7}" dt="2023-04-26T00:26:26.299" v="30" actId="33524"/>
      <pc:docMkLst>
        <pc:docMk/>
      </pc:docMkLst>
      <pc:sldChg chg="modSp mod">
        <pc:chgData name="Maj Doug Mitchell" userId="6a53ed1acc0ba4f8" providerId="LiveId" clId="{14E336E8-2A33-4C1B-9750-383B5914A0C7}" dt="2023-04-18T02:10:39.297" v="18" actId="14100"/>
        <pc:sldMkLst>
          <pc:docMk/>
          <pc:sldMk cId="2393169733" sldId="261"/>
        </pc:sldMkLst>
        <pc:spChg chg="mod">
          <ac:chgData name="Maj Doug Mitchell" userId="6a53ed1acc0ba4f8" providerId="LiveId" clId="{14E336E8-2A33-4C1B-9750-383B5914A0C7}" dt="2023-04-18T02:10:39.297" v="18" actId="14100"/>
          <ac:spMkLst>
            <pc:docMk/>
            <pc:sldMk cId="2393169733" sldId="261"/>
            <ac:spMk id="2" creationId="{DF7798F7-7032-C54A-8766-46DF305DFFF4}"/>
          </ac:spMkLst>
        </pc:spChg>
      </pc:sldChg>
      <pc:sldChg chg="modSp mod">
        <pc:chgData name="Maj Doug Mitchell" userId="6a53ed1acc0ba4f8" providerId="LiveId" clId="{14E336E8-2A33-4C1B-9750-383B5914A0C7}" dt="2023-04-18T02:09:31.105" v="17" actId="20577"/>
        <pc:sldMkLst>
          <pc:docMk/>
          <pc:sldMk cId="3812747405" sldId="560"/>
        </pc:sldMkLst>
        <pc:graphicFrameChg chg="mod modGraphic">
          <ac:chgData name="Maj Doug Mitchell" userId="6a53ed1acc0ba4f8" providerId="LiveId" clId="{14E336E8-2A33-4C1B-9750-383B5914A0C7}" dt="2023-04-18T02:09:31.105" v="17" actId="20577"/>
          <ac:graphicFrameMkLst>
            <pc:docMk/>
            <pc:sldMk cId="3812747405" sldId="560"/>
            <ac:graphicFrameMk id="129060" creationId="{00000000-0000-0000-0000-000000000000}"/>
          </ac:graphicFrameMkLst>
        </pc:graphicFrameChg>
      </pc:sldChg>
      <pc:sldChg chg="modSp mod">
        <pc:chgData name="Maj Doug Mitchell" userId="6a53ed1acc0ba4f8" providerId="LiveId" clId="{14E336E8-2A33-4C1B-9750-383B5914A0C7}" dt="2023-04-18T02:13:38.263" v="19" actId="33524"/>
        <pc:sldMkLst>
          <pc:docMk/>
          <pc:sldMk cId="984255958" sldId="562"/>
        </pc:sldMkLst>
        <pc:spChg chg="mod">
          <ac:chgData name="Maj Doug Mitchell" userId="6a53ed1acc0ba4f8" providerId="LiveId" clId="{14E336E8-2A33-4C1B-9750-383B5914A0C7}" dt="2023-04-18T02:13:38.263" v="19" actId="33524"/>
          <ac:spMkLst>
            <pc:docMk/>
            <pc:sldMk cId="984255958" sldId="562"/>
            <ac:spMk id="7170" creationId="{00000000-0000-0000-0000-000000000000}"/>
          </ac:spMkLst>
        </pc:spChg>
      </pc:sldChg>
      <pc:sldChg chg="modSp mod">
        <pc:chgData name="Maj Doug Mitchell" userId="6a53ed1acc0ba4f8" providerId="LiveId" clId="{14E336E8-2A33-4C1B-9750-383B5914A0C7}" dt="2023-04-25T23:49:42.575" v="20" actId="33524"/>
        <pc:sldMkLst>
          <pc:docMk/>
          <pc:sldMk cId="683739532" sldId="591"/>
        </pc:sldMkLst>
        <pc:spChg chg="mod">
          <ac:chgData name="Maj Doug Mitchell" userId="6a53ed1acc0ba4f8" providerId="LiveId" clId="{14E336E8-2A33-4C1B-9750-383B5914A0C7}" dt="2023-04-25T23:49:42.575" v="20" actId="33524"/>
          <ac:spMkLst>
            <pc:docMk/>
            <pc:sldMk cId="683739532" sldId="591"/>
            <ac:spMk id="33794" creationId="{00000000-0000-0000-0000-000000000000}"/>
          </ac:spMkLst>
        </pc:spChg>
      </pc:sldChg>
      <pc:sldChg chg="modSp mod">
        <pc:chgData name="Maj Doug Mitchell" userId="6a53ed1acc0ba4f8" providerId="LiveId" clId="{14E336E8-2A33-4C1B-9750-383B5914A0C7}" dt="2023-04-25T23:50:15.592" v="22" actId="20577"/>
        <pc:sldMkLst>
          <pc:docMk/>
          <pc:sldMk cId="2588093293" sldId="593"/>
        </pc:sldMkLst>
        <pc:spChg chg="mod">
          <ac:chgData name="Maj Doug Mitchell" userId="6a53ed1acc0ba4f8" providerId="LiveId" clId="{14E336E8-2A33-4C1B-9750-383B5914A0C7}" dt="2023-04-25T23:50:15.592" v="22" actId="20577"/>
          <ac:spMkLst>
            <pc:docMk/>
            <pc:sldMk cId="2588093293" sldId="593"/>
            <ac:spMk id="7" creationId="{273ED754-E9AB-6E44-8FE7-7F71F9542C35}"/>
          </ac:spMkLst>
        </pc:spChg>
      </pc:sldChg>
      <pc:sldChg chg="modSp mod">
        <pc:chgData name="Maj Doug Mitchell" userId="6a53ed1acc0ba4f8" providerId="LiveId" clId="{14E336E8-2A33-4C1B-9750-383B5914A0C7}" dt="2023-04-26T00:02:55.612" v="26" actId="20577"/>
        <pc:sldMkLst>
          <pc:docMk/>
          <pc:sldMk cId="1830713847" sldId="600"/>
        </pc:sldMkLst>
        <pc:spChg chg="mod">
          <ac:chgData name="Maj Doug Mitchell" userId="6a53ed1acc0ba4f8" providerId="LiveId" clId="{14E336E8-2A33-4C1B-9750-383B5914A0C7}" dt="2023-04-26T00:02:55.612" v="26" actId="20577"/>
          <ac:spMkLst>
            <pc:docMk/>
            <pc:sldMk cId="1830713847" sldId="600"/>
            <ac:spMk id="6" creationId="{0EAD1C44-B51D-9649-9D35-746451E2C22D}"/>
          </ac:spMkLst>
        </pc:spChg>
      </pc:sldChg>
      <pc:sldChg chg="modSp mod">
        <pc:chgData name="Maj Doug Mitchell" userId="6a53ed1acc0ba4f8" providerId="LiveId" clId="{14E336E8-2A33-4C1B-9750-383B5914A0C7}" dt="2023-04-26T00:06:39.261" v="27" actId="33524"/>
        <pc:sldMkLst>
          <pc:docMk/>
          <pc:sldMk cId="284605347" sldId="610"/>
        </pc:sldMkLst>
        <pc:spChg chg="mod">
          <ac:chgData name="Maj Doug Mitchell" userId="6a53ed1acc0ba4f8" providerId="LiveId" clId="{14E336E8-2A33-4C1B-9750-383B5914A0C7}" dt="2023-04-26T00:06:39.261" v="27" actId="33524"/>
          <ac:spMkLst>
            <pc:docMk/>
            <pc:sldMk cId="284605347" sldId="610"/>
            <ac:spMk id="50178" creationId="{00000000-0000-0000-0000-000000000000}"/>
          </ac:spMkLst>
        </pc:spChg>
      </pc:sldChg>
      <pc:sldChg chg="modSp mod">
        <pc:chgData name="Maj Doug Mitchell" userId="6a53ed1acc0ba4f8" providerId="LiveId" clId="{14E336E8-2A33-4C1B-9750-383B5914A0C7}" dt="2023-04-26T00:07:33.670" v="28" actId="33524"/>
        <pc:sldMkLst>
          <pc:docMk/>
          <pc:sldMk cId="662352608" sldId="612"/>
        </pc:sldMkLst>
        <pc:spChg chg="mod">
          <ac:chgData name="Maj Doug Mitchell" userId="6a53ed1acc0ba4f8" providerId="LiveId" clId="{14E336E8-2A33-4C1B-9750-383B5914A0C7}" dt="2023-04-26T00:07:33.670" v="28" actId="33524"/>
          <ac:spMkLst>
            <pc:docMk/>
            <pc:sldMk cId="662352608" sldId="612"/>
            <ac:spMk id="52226" creationId="{00000000-0000-0000-0000-000000000000}"/>
          </ac:spMkLst>
        </pc:spChg>
      </pc:sldChg>
      <pc:sldChg chg="modSp mod">
        <pc:chgData name="Maj Doug Mitchell" userId="6a53ed1acc0ba4f8" providerId="LiveId" clId="{14E336E8-2A33-4C1B-9750-383B5914A0C7}" dt="2023-04-26T00:19:40.364" v="29" actId="33524"/>
        <pc:sldMkLst>
          <pc:docMk/>
          <pc:sldMk cId="53991667" sldId="619"/>
        </pc:sldMkLst>
        <pc:spChg chg="mod">
          <ac:chgData name="Maj Doug Mitchell" userId="6a53ed1acc0ba4f8" providerId="LiveId" clId="{14E336E8-2A33-4C1B-9750-383B5914A0C7}" dt="2023-04-26T00:19:40.364" v="29" actId="33524"/>
          <ac:spMkLst>
            <pc:docMk/>
            <pc:sldMk cId="53991667" sldId="619"/>
            <ac:spMk id="58370" creationId="{00000000-0000-0000-0000-000000000000}"/>
          </ac:spMkLst>
        </pc:spChg>
      </pc:sldChg>
      <pc:sldChg chg="modSp mod">
        <pc:chgData name="Maj Doug Mitchell" userId="6a53ed1acc0ba4f8" providerId="LiveId" clId="{14E336E8-2A33-4C1B-9750-383B5914A0C7}" dt="2023-04-26T00:26:26.299" v="30" actId="33524"/>
        <pc:sldMkLst>
          <pc:docMk/>
          <pc:sldMk cId="2320515855" sldId="625"/>
        </pc:sldMkLst>
        <pc:spChg chg="mod">
          <ac:chgData name="Maj Doug Mitchell" userId="6a53ed1acc0ba4f8" providerId="LiveId" clId="{14E336E8-2A33-4C1B-9750-383B5914A0C7}" dt="2023-04-26T00:26:26.299" v="30" actId="33524"/>
          <ac:spMkLst>
            <pc:docMk/>
            <pc:sldMk cId="2320515855" sldId="625"/>
            <ac:spMk id="6451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29A8BCF-FF3D-3E4A-A4EB-28EB5D0951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D3F2348-4738-484C-A45E-60B2C2B9EEC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7DA0A6-7C6F-DF46-909C-265526473D0B}" type="datetimeFigureOut">
              <a:rPr lang="en-US" smtClean="0"/>
              <a:t>4/25/2023</a:t>
            </a:fld>
            <a:endParaRPr lang="en-US"/>
          </a:p>
        </p:txBody>
      </p:sp>
      <p:sp>
        <p:nvSpPr>
          <p:cNvPr id="4" name="Footer Placeholder 3">
            <a:extLst>
              <a:ext uri="{FF2B5EF4-FFF2-40B4-BE49-F238E27FC236}">
                <a16:creationId xmlns:a16="http://schemas.microsoft.com/office/drawing/2014/main" id="{41CB548E-3968-674D-8349-8ED65E1D948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65FFD78-87A6-2242-8CC8-C7D2A136856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37858C8-94F6-9649-B36D-1BE13D2E3DBF}" type="slidenum">
              <a:rPr lang="en-US" smtClean="0"/>
              <a:t>‹#›</a:t>
            </a:fld>
            <a:endParaRPr lang="en-US"/>
          </a:p>
        </p:txBody>
      </p:sp>
    </p:spTree>
    <p:extLst>
      <p:ext uri="{BB962C8B-B14F-4D97-AF65-F5344CB8AC3E}">
        <p14:creationId xmlns:p14="http://schemas.microsoft.com/office/powerpoint/2010/main" val="1899296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F64E0E-513F-4300-B88D-F63DA86B8B48}" type="datetimeFigureOut">
              <a:rPr lang="en-US" smtClean="0"/>
              <a:t>4/25/2023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0A1390-2F5E-4337-9BEC-5F90CCEDA078}" type="slidenum">
              <a:rPr lang="en-US" smtClean="0"/>
              <a:t>‹#›</a:t>
            </a:fld>
            <a:endParaRPr lang="en-US"/>
          </a:p>
        </p:txBody>
      </p:sp>
    </p:spTree>
    <p:extLst>
      <p:ext uri="{BB962C8B-B14F-4D97-AF65-F5344CB8AC3E}">
        <p14:creationId xmlns:p14="http://schemas.microsoft.com/office/powerpoint/2010/main" val="4040261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You’ve all been through briefings on the theory behind risk management, and why it is an effective tool for preventing mishaps.</a:t>
            </a:r>
          </a:p>
          <a:p>
            <a:r>
              <a:rPr lang="en-US" dirty="0"/>
              <a:t>Most of those briefings were probably pretty technical, a little boring.</a:t>
            </a:r>
          </a:p>
          <a:p>
            <a:r>
              <a:rPr lang="en-US" dirty="0"/>
              <a:t>At the end, you probably understood the way it works, but you didn’t really know how to go out and use it in all your activities.</a:t>
            </a:r>
          </a:p>
          <a:p>
            <a:endParaRPr lang="en-US" dirty="0"/>
          </a:p>
          <a:p>
            <a:r>
              <a:rPr lang="en-US" dirty="0"/>
              <a:t>This very quick briefing is meant to tell you the most important parts of risk management,</a:t>
            </a:r>
          </a:p>
          <a:p>
            <a:r>
              <a:rPr lang="en-US" dirty="0"/>
              <a:t>With some easy tools you will be using during the next few days.</a:t>
            </a:r>
          </a:p>
          <a:p>
            <a:endParaRPr lang="en-US" dirty="0"/>
          </a:p>
        </p:txBody>
      </p:sp>
      <p:sp>
        <p:nvSpPr>
          <p:cNvPr id="4" name="Slide Number Placeholder 3"/>
          <p:cNvSpPr>
            <a:spLocks noGrp="1"/>
          </p:cNvSpPr>
          <p:nvPr>
            <p:ph type="sldNum" sz="quarter" idx="5"/>
          </p:nvPr>
        </p:nvSpPr>
        <p:spPr/>
        <p:txBody>
          <a:bodyPr/>
          <a:lstStyle/>
          <a:p>
            <a:fld id="{B10A1390-2F5E-4337-9BEC-5F90CCEDA078}" type="slidenum">
              <a:rPr lang="en-US" smtClean="0"/>
              <a:t>1</a:t>
            </a:fld>
            <a:endParaRPr lang="en-US"/>
          </a:p>
        </p:txBody>
      </p:sp>
    </p:spTree>
    <p:extLst>
      <p:ext uri="{BB962C8B-B14F-4D97-AF65-F5344CB8AC3E}">
        <p14:creationId xmlns:p14="http://schemas.microsoft.com/office/powerpoint/2010/main" val="1770232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endParaRPr lang="en-US"/>
          </a:p>
        </p:txBody>
      </p:sp>
      <p:sp>
        <p:nvSpPr>
          <p:cNvPr id="81924" name="Slide Number Placeholder 3"/>
          <p:cNvSpPr>
            <a:spLocks noGrp="1"/>
          </p:cNvSpPr>
          <p:nvPr>
            <p:ph type="sldNum" sz="quarter" idx="5"/>
          </p:nvPr>
        </p:nvSpPr>
        <p:spPr>
          <a:noFill/>
        </p:spPr>
        <p:txBody>
          <a:bodyPr/>
          <a:lstStyle/>
          <a:p>
            <a:fld id="{042D3CA5-3E2F-45BF-9B3C-26B25EAD3638}" type="slidenum">
              <a:rPr lang="en-US" smtClean="0"/>
              <a:pPr/>
              <a:t>10</a:t>
            </a:fld>
            <a:endParaRPr lang="en-US"/>
          </a:p>
        </p:txBody>
      </p:sp>
    </p:spTree>
    <p:extLst>
      <p:ext uri="{BB962C8B-B14F-4D97-AF65-F5344CB8AC3E}">
        <p14:creationId xmlns:p14="http://schemas.microsoft.com/office/powerpoint/2010/main" val="30194466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a:p>
        </p:txBody>
      </p:sp>
      <p:sp>
        <p:nvSpPr>
          <p:cNvPr id="83972" name="Slide Number Placeholder 3"/>
          <p:cNvSpPr>
            <a:spLocks noGrp="1"/>
          </p:cNvSpPr>
          <p:nvPr>
            <p:ph type="sldNum" sz="quarter" idx="5"/>
          </p:nvPr>
        </p:nvSpPr>
        <p:spPr>
          <a:noFill/>
        </p:spPr>
        <p:txBody>
          <a:bodyPr/>
          <a:lstStyle/>
          <a:p>
            <a:fld id="{B9D1DA70-15C1-4755-96F9-2357F0C8ABC0}" type="slidenum">
              <a:rPr lang="en-US" smtClean="0"/>
              <a:pPr/>
              <a:t>11</a:t>
            </a:fld>
            <a:endParaRPr lang="en-US"/>
          </a:p>
        </p:txBody>
      </p:sp>
    </p:spTree>
    <p:extLst>
      <p:ext uri="{BB962C8B-B14F-4D97-AF65-F5344CB8AC3E}">
        <p14:creationId xmlns:p14="http://schemas.microsoft.com/office/powerpoint/2010/main" val="15540066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a:p>
        </p:txBody>
      </p:sp>
      <p:sp>
        <p:nvSpPr>
          <p:cNvPr id="87044" name="Slide Number Placeholder 3"/>
          <p:cNvSpPr>
            <a:spLocks noGrp="1"/>
          </p:cNvSpPr>
          <p:nvPr>
            <p:ph type="sldNum" sz="quarter" idx="5"/>
          </p:nvPr>
        </p:nvSpPr>
        <p:spPr>
          <a:noFill/>
        </p:spPr>
        <p:txBody>
          <a:bodyPr/>
          <a:lstStyle/>
          <a:p>
            <a:fld id="{F13082F0-3A1A-4A3D-BB2E-2B0D6001D3CE}" type="slidenum">
              <a:rPr lang="en-US" smtClean="0"/>
              <a:pPr/>
              <a:t>12</a:t>
            </a:fld>
            <a:endParaRPr lang="en-US"/>
          </a:p>
        </p:txBody>
      </p:sp>
    </p:spTree>
    <p:extLst>
      <p:ext uri="{BB962C8B-B14F-4D97-AF65-F5344CB8AC3E}">
        <p14:creationId xmlns:p14="http://schemas.microsoft.com/office/powerpoint/2010/main" val="29265931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a:p>
        </p:txBody>
      </p:sp>
      <p:sp>
        <p:nvSpPr>
          <p:cNvPr id="87044" name="Slide Number Placeholder 3"/>
          <p:cNvSpPr>
            <a:spLocks noGrp="1"/>
          </p:cNvSpPr>
          <p:nvPr>
            <p:ph type="sldNum" sz="quarter" idx="5"/>
          </p:nvPr>
        </p:nvSpPr>
        <p:spPr>
          <a:noFill/>
        </p:spPr>
        <p:txBody>
          <a:bodyPr/>
          <a:lstStyle/>
          <a:p>
            <a:fld id="{F13082F0-3A1A-4A3D-BB2E-2B0D6001D3CE}" type="slidenum">
              <a:rPr lang="en-US" smtClean="0"/>
              <a:pPr/>
              <a:t>13</a:t>
            </a:fld>
            <a:endParaRPr lang="en-US"/>
          </a:p>
        </p:txBody>
      </p:sp>
    </p:spTree>
    <p:extLst>
      <p:ext uri="{BB962C8B-B14F-4D97-AF65-F5344CB8AC3E}">
        <p14:creationId xmlns:p14="http://schemas.microsoft.com/office/powerpoint/2010/main" val="37926883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a:p>
        </p:txBody>
      </p:sp>
      <p:sp>
        <p:nvSpPr>
          <p:cNvPr id="88068" name="Slide Number Placeholder 3"/>
          <p:cNvSpPr>
            <a:spLocks noGrp="1"/>
          </p:cNvSpPr>
          <p:nvPr>
            <p:ph type="sldNum" sz="quarter" idx="5"/>
          </p:nvPr>
        </p:nvSpPr>
        <p:spPr>
          <a:noFill/>
        </p:spPr>
        <p:txBody>
          <a:bodyPr/>
          <a:lstStyle/>
          <a:p>
            <a:fld id="{C6D64A4D-F293-4C9D-800A-255FC3582BF9}" type="slidenum">
              <a:rPr lang="en-US" smtClean="0"/>
              <a:pPr/>
              <a:t>14</a:t>
            </a:fld>
            <a:endParaRPr lang="en-US"/>
          </a:p>
        </p:txBody>
      </p:sp>
    </p:spTree>
    <p:extLst>
      <p:ext uri="{BB962C8B-B14F-4D97-AF65-F5344CB8AC3E}">
        <p14:creationId xmlns:p14="http://schemas.microsoft.com/office/powerpoint/2010/main" val="10467273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US"/>
          </a:p>
        </p:txBody>
      </p:sp>
      <p:sp>
        <p:nvSpPr>
          <p:cNvPr id="89092" name="Slide Number Placeholder 3"/>
          <p:cNvSpPr>
            <a:spLocks noGrp="1"/>
          </p:cNvSpPr>
          <p:nvPr>
            <p:ph type="sldNum" sz="quarter" idx="5"/>
          </p:nvPr>
        </p:nvSpPr>
        <p:spPr>
          <a:noFill/>
        </p:spPr>
        <p:txBody>
          <a:bodyPr/>
          <a:lstStyle/>
          <a:p>
            <a:fld id="{EA971B16-350A-4A0C-AF0C-A9E49346B06F}" type="slidenum">
              <a:rPr lang="en-US" smtClean="0"/>
              <a:pPr/>
              <a:t>15</a:t>
            </a:fld>
            <a:endParaRPr lang="en-US"/>
          </a:p>
        </p:txBody>
      </p:sp>
    </p:spTree>
    <p:extLst>
      <p:ext uri="{BB962C8B-B14F-4D97-AF65-F5344CB8AC3E}">
        <p14:creationId xmlns:p14="http://schemas.microsoft.com/office/powerpoint/2010/main" val="42070329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a:p>
        </p:txBody>
      </p:sp>
      <p:sp>
        <p:nvSpPr>
          <p:cNvPr id="90116" name="Slide Number Placeholder 3"/>
          <p:cNvSpPr>
            <a:spLocks noGrp="1"/>
          </p:cNvSpPr>
          <p:nvPr>
            <p:ph type="sldNum" sz="quarter" idx="5"/>
          </p:nvPr>
        </p:nvSpPr>
        <p:spPr>
          <a:noFill/>
        </p:spPr>
        <p:txBody>
          <a:bodyPr/>
          <a:lstStyle/>
          <a:p>
            <a:fld id="{2BBEB8E7-0F93-4702-8ED9-F6DC9C520E0D}" type="slidenum">
              <a:rPr lang="en-US" smtClean="0"/>
              <a:pPr/>
              <a:t>16</a:t>
            </a:fld>
            <a:endParaRPr lang="en-US"/>
          </a:p>
        </p:txBody>
      </p:sp>
    </p:spTree>
    <p:extLst>
      <p:ext uri="{BB962C8B-B14F-4D97-AF65-F5344CB8AC3E}">
        <p14:creationId xmlns:p14="http://schemas.microsoft.com/office/powerpoint/2010/main" val="7787401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a:p>
        </p:txBody>
      </p:sp>
      <p:sp>
        <p:nvSpPr>
          <p:cNvPr id="91140" name="Slide Number Placeholder 3"/>
          <p:cNvSpPr>
            <a:spLocks noGrp="1"/>
          </p:cNvSpPr>
          <p:nvPr>
            <p:ph type="sldNum" sz="quarter" idx="5"/>
          </p:nvPr>
        </p:nvSpPr>
        <p:spPr>
          <a:noFill/>
        </p:spPr>
        <p:txBody>
          <a:bodyPr/>
          <a:lstStyle/>
          <a:p>
            <a:fld id="{56C0157D-BAFB-4516-9F9E-5B3D1A717A5D}" type="slidenum">
              <a:rPr lang="en-US" smtClean="0"/>
              <a:pPr/>
              <a:t>17</a:t>
            </a:fld>
            <a:endParaRPr lang="en-US"/>
          </a:p>
        </p:txBody>
      </p:sp>
    </p:spTree>
    <p:extLst>
      <p:ext uri="{BB962C8B-B14F-4D97-AF65-F5344CB8AC3E}">
        <p14:creationId xmlns:p14="http://schemas.microsoft.com/office/powerpoint/2010/main" val="24699029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en-US"/>
          </a:p>
        </p:txBody>
      </p:sp>
      <p:sp>
        <p:nvSpPr>
          <p:cNvPr id="92164" name="Slide Number Placeholder 3"/>
          <p:cNvSpPr>
            <a:spLocks noGrp="1"/>
          </p:cNvSpPr>
          <p:nvPr>
            <p:ph type="sldNum" sz="quarter" idx="5"/>
          </p:nvPr>
        </p:nvSpPr>
        <p:spPr>
          <a:noFill/>
        </p:spPr>
        <p:txBody>
          <a:bodyPr/>
          <a:lstStyle/>
          <a:p>
            <a:fld id="{905C35D8-60A3-4192-8EF6-B511F847A958}" type="slidenum">
              <a:rPr lang="en-US" smtClean="0"/>
              <a:pPr/>
              <a:t>18</a:t>
            </a:fld>
            <a:endParaRPr lang="en-US"/>
          </a:p>
        </p:txBody>
      </p:sp>
    </p:spTree>
    <p:extLst>
      <p:ext uri="{BB962C8B-B14F-4D97-AF65-F5344CB8AC3E}">
        <p14:creationId xmlns:p14="http://schemas.microsoft.com/office/powerpoint/2010/main" val="39434320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endParaRPr lang="en-US"/>
          </a:p>
        </p:txBody>
      </p:sp>
      <p:sp>
        <p:nvSpPr>
          <p:cNvPr id="93188" name="Slide Number Placeholder 3"/>
          <p:cNvSpPr>
            <a:spLocks noGrp="1"/>
          </p:cNvSpPr>
          <p:nvPr>
            <p:ph type="sldNum" sz="quarter" idx="5"/>
          </p:nvPr>
        </p:nvSpPr>
        <p:spPr>
          <a:noFill/>
        </p:spPr>
        <p:txBody>
          <a:bodyPr/>
          <a:lstStyle/>
          <a:p>
            <a:fld id="{31C6CA61-561A-4383-B71D-5427502192FC}" type="slidenum">
              <a:rPr lang="en-US" smtClean="0"/>
              <a:pPr/>
              <a:t>19</a:t>
            </a:fld>
            <a:endParaRPr lang="en-US"/>
          </a:p>
        </p:txBody>
      </p:sp>
    </p:spTree>
    <p:extLst>
      <p:ext uri="{BB962C8B-B14F-4D97-AF65-F5344CB8AC3E}">
        <p14:creationId xmlns:p14="http://schemas.microsoft.com/office/powerpoint/2010/main" val="3468751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a:p>
        </p:txBody>
      </p:sp>
      <p:sp>
        <p:nvSpPr>
          <p:cNvPr id="70660" name="Slide Number Placeholder 3"/>
          <p:cNvSpPr>
            <a:spLocks noGrp="1"/>
          </p:cNvSpPr>
          <p:nvPr>
            <p:ph type="sldNum" sz="quarter" idx="5"/>
          </p:nvPr>
        </p:nvSpPr>
        <p:spPr>
          <a:noFill/>
        </p:spPr>
        <p:txBody>
          <a:bodyPr/>
          <a:lstStyle/>
          <a:p>
            <a:fld id="{94AD07DB-BD6C-409C-BD33-8DCFEDA6FAF6}" type="slidenum">
              <a:rPr lang="en-US" smtClean="0"/>
              <a:pPr/>
              <a:t>2</a:t>
            </a:fld>
            <a:endParaRPr lang="en-US"/>
          </a:p>
        </p:txBody>
      </p:sp>
    </p:spTree>
    <p:extLst>
      <p:ext uri="{BB962C8B-B14F-4D97-AF65-F5344CB8AC3E}">
        <p14:creationId xmlns:p14="http://schemas.microsoft.com/office/powerpoint/2010/main" val="16991102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en-US"/>
          </a:p>
        </p:txBody>
      </p:sp>
      <p:sp>
        <p:nvSpPr>
          <p:cNvPr id="94212" name="Slide Number Placeholder 3"/>
          <p:cNvSpPr>
            <a:spLocks noGrp="1"/>
          </p:cNvSpPr>
          <p:nvPr>
            <p:ph type="sldNum" sz="quarter" idx="5"/>
          </p:nvPr>
        </p:nvSpPr>
        <p:spPr>
          <a:noFill/>
        </p:spPr>
        <p:txBody>
          <a:bodyPr/>
          <a:lstStyle/>
          <a:p>
            <a:fld id="{96120E9C-284D-47C8-A1F8-E3A00FEBF114}" type="slidenum">
              <a:rPr lang="en-US" smtClean="0"/>
              <a:pPr/>
              <a:t>20</a:t>
            </a:fld>
            <a:endParaRPr lang="en-US"/>
          </a:p>
        </p:txBody>
      </p:sp>
    </p:spTree>
    <p:extLst>
      <p:ext uri="{BB962C8B-B14F-4D97-AF65-F5344CB8AC3E}">
        <p14:creationId xmlns:p14="http://schemas.microsoft.com/office/powerpoint/2010/main" val="38280656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endParaRPr lang="en-US"/>
          </a:p>
        </p:txBody>
      </p:sp>
      <p:sp>
        <p:nvSpPr>
          <p:cNvPr id="95236" name="Slide Number Placeholder 3"/>
          <p:cNvSpPr>
            <a:spLocks noGrp="1"/>
          </p:cNvSpPr>
          <p:nvPr>
            <p:ph type="sldNum" sz="quarter" idx="5"/>
          </p:nvPr>
        </p:nvSpPr>
        <p:spPr>
          <a:noFill/>
        </p:spPr>
        <p:txBody>
          <a:bodyPr/>
          <a:lstStyle/>
          <a:p>
            <a:fld id="{CBC9B519-3C9E-45AC-9606-B1B069CC40D4}" type="slidenum">
              <a:rPr lang="en-US" smtClean="0"/>
              <a:pPr/>
              <a:t>21</a:t>
            </a:fld>
            <a:endParaRPr lang="en-US"/>
          </a:p>
        </p:txBody>
      </p:sp>
    </p:spTree>
    <p:extLst>
      <p:ext uri="{BB962C8B-B14F-4D97-AF65-F5344CB8AC3E}">
        <p14:creationId xmlns:p14="http://schemas.microsoft.com/office/powerpoint/2010/main" val="16686400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endParaRPr lang="en-US"/>
          </a:p>
        </p:txBody>
      </p:sp>
      <p:sp>
        <p:nvSpPr>
          <p:cNvPr id="97284" name="Slide Number Placeholder 3"/>
          <p:cNvSpPr>
            <a:spLocks noGrp="1"/>
          </p:cNvSpPr>
          <p:nvPr>
            <p:ph type="sldNum" sz="quarter" idx="5"/>
          </p:nvPr>
        </p:nvSpPr>
        <p:spPr>
          <a:noFill/>
        </p:spPr>
        <p:txBody>
          <a:bodyPr/>
          <a:lstStyle/>
          <a:p>
            <a:fld id="{4F020927-970D-4F7F-9714-80B714C6455D}" type="slidenum">
              <a:rPr lang="en-US" smtClean="0"/>
              <a:pPr/>
              <a:t>22</a:t>
            </a:fld>
            <a:endParaRPr lang="en-US"/>
          </a:p>
        </p:txBody>
      </p:sp>
    </p:spTree>
    <p:extLst>
      <p:ext uri="{BB962C8B-B14F-4D97-AF65-F5344CB8AC3E}">
        <p14:creationId xmlns:p14="http://schemas.microsoft.com/office/powerpoint/2010/main" val="33654270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a:p>
        </p:txBody>
      </p:sp>
      <p:sp>
        <p:nvSpPr>
          <p:cNvPr id="98308" name="Slide Number Placeholder 3"/>
          <p:cNvSpPr>
            <a:spLocks noGrp="1"/>
          </p:cNvSpPr>
          <p:nvPr>
            <p:ph type="sldNum" sz="quarter" idx="5"/>
          </p:nvPr>
        </p:nvSpPr>
        <p:spPr>
          <a:noFill/>
        </p:spPr>
        <p:txBody>
          <a:bodyPr/>
          <a:lstStyle/>
          <a:p>
            <a:fld id="{518D708F-5566-4803-B1D9-2C9E45E770B6}" type="slidenum">
              <a:rPr lang="en-US" smtClean="0"/>
              <a:pPr/>
              <a:t>23</a:t>
            </a:fld>
            <a:endParaRPr lang="en-US"/>
          </a:p>
        </p:txBody>
      </p:sp>
    </p:spTree>
    <p:extLst>
      <p:ext uri="{BB962C8B-B14F-4D97-AF65-F5344CB8AC3E}">
        <p14:creationId xmlns:p14="http://schemas.microsoft.com/office/powerpoint/2010/main" val="25335995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p:spPr>
        <p:txBody>
          <a:bodyPr/>
          <a:lstStyle/>
          <a:p>
            <a:endParaRPr lang="en-US"/>
          </a:p>
        </p:txBody>
      </p:sp>
      <p:sp>
        <p:nvSpPr>
          <p:cNvPr id="99332" name="Slide Number Placeholder 3"/>
          <p:cNvSpPr>
            <a:spLocks noGrp="1"/>
          </p:cNvSpPr>
          <p:nvPr>
            <p:ph type="sldNum" sz="quarter" idx="5"/>
          </p:nvPr>
        </p:nvSpPr>
        <p:spPr>
          <a:noFill/>
        </p:spPr>
        <p:txBody>
          <a:bodyPr/>
          <a:lstStyle/>
          <a:p>
            <a:fld id="{86103C8C-7890-4E24-BC85-707D41AD4059}" type="slidenum">
              <a:rPr lang="en-US" smtClean="0"/>
              <a:pPr/>
              <a:t>24</a:t>
            </a:fld>
            <a:endParaRPr lang="en-US"/>
          </a:p>
        </p:txBody>
      </p:sp>
    </p:spTree>
    <p:extLst>
      <p:ext uri="{BB962C8B-B14F-4D97-AF65-F5344CB8AC3E}">
        <p14:creationId xmlns:p14="http://schemas.microsoft.com/office/powerpoint/2010/main" val="11475287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endParaRPr lang="en-US"/>
          </a:p>
        </p:txBody>
      </p:sp>
      <p:sp>
        <p:nvSpPr>
          <p:cNvPr id="100356" name="Slide Number Placeholder 3"/>
          <p:cNvSpPr>
            <a:spLocks noGrp="1"/>
          </p:cNvSpPr>
          <p:nvPr>
            <p:ph type="sldNum" sz="quarter" idx="5"/>
          </p:nvPr>
        </p:nvSpPr>
        <p:spPr>
          <a:noFill/>
        </p:spPr>
        <p:txBody>
          <a:bodyPr/>
          <a:lstStyle/>
          <a:p>
            <a:fld id="{44D18ADE-6268-403F-88CC-14514A13F3E3}" type="slidenum">
              <a:rPr lang="en-US" smtClean="0"/>
              <a:pPr/>
              <a:t>25</a:t>
            </a:fld>
            <a:endParaRPr lang="en-US"/>
          </a:p>
        </p:txBody>
      </p:sp>
    </p:spTree>
    <p:extLst>
      <p:ext uri="{BB962C8B-B14F-4D97-AF65-F5344CB8AC3E}">
        <p14:creationId xmlns:p14="http://schemas.microsoft.com/office/powerpoint/2010/main" val="26208735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p:spPr>
        <p:txBody>
          <a:bodyPr/>
          <a:lstStyle/>
          <a:p>
            <a:endParaRPr lang="en-US"/>
          </a:p>
        </p:txBody>
      </p:sp>
      <p:sp>
        <p:nvSpPr>
          <p:cNvPr id="102404" name="Slide Number Placeholder 3"/>
          <p:cNvSpPr>
            <a:spLocks noGrp="1"/>
          </p:cNvSpPr>
          <p:nvPr>
            <p:ph type="sldNum" sz="quarter" idx="5"/>
          </p:nvPr>
        </p:nvSpPr>
        <p:spPr>
          <a:noFill/>
        </p:spPr>
        <p:txBody>
          <a:bodyPr/>
          <a:lstStyle/>
          <a:p>
            <a:fld id="{751DD887-4231-4C5C-92B6-BD5C87E30271}" type="slidenum">
              <a:rPr lang="en-US" smtClean="0"/>
              <a:pPr/>
              <a:t>26</a:t>
            </a:fld>
            <a:endParaRPr lang="en-US"/>
          </a:p>
        </p:txBody>
      </p:sp>
    </p:spTree>
    <p:extLst>
      <p:ext uri="{BB962C8B-B14F-4D97-AF65-F5344CB8AC3E}">
        <p14:creationId xmlns:p14="http://schemas.microsoft.com/office/powerpoint/2010/main" val="30449596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p:spPr>
        <p:txBody>
          <a:bodyPr/>
          <a:lstStyle/>
          <a:p>
            <a:endParaRPr lang="en-US"/>
          </a:p>
        </p:txBody>
      </p:sp>
      <p:sp>
        <p:nvSpPr>
          <p:cNvPr id="104452" name="Slide Number Placeholder 3"/>
          <p:cNvSpPr>
            <a:spLocks noGrp="1"/>
          </p:cNvSpPr>
          <p:nvPr>
            <p:ph type="sldNum" sz="quarter" idx="5"/>
          </p:nvPr>
        </p:nvSpPr>
        <p:spPr>
          <a:noFill/>
        </p:spPr>
        <p:txBody>
          <a:bodyPr/>
          <a:lstStyle/>
          <a:p>
            <a:fld id="{B99549DE-63F6-44A7-8A8A-35DF87937451}" type="slidenum">
              <a:rPr lang="en-US" smtClean="0"/>
              <a:pPr/>
              <a:t>27</a:t>
            </a:fld>
            <a:endParaRPr lang="en-US"/>
          </a:p>
        </p:txBody>
      </p:sp>
    </p:spTree>
    <p:extLst>
      <p:ext uri="{BB962C8B-B14F-4D97-AF65-F5344CB8AC3E}">
        <p14:creationId xmlns:p14="http://schemas.microsoft.com/office/powerpoint/2010/main" val="23821454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p:spPr>
        <p:txBody>
          <a:bodyPr/>
          <a:lstStyle/>
          <a:p>
            <a:endParaRPr lang="en-US"/>
          </a:p>
        </p:txBody>
      </p:sp>
      <p:sp>
        <p:nvSpPr>
          <p:cNvPr id="106500" name="Slide Number Placeholder 3"/>
          <p:cNvSpPr>
            <a:spLocks noGrp="1"/>
          </p:cNvSpPr>
          <p:nvPr>
            <p:ph type="sldNum" sz="quarter" idx="5"/>
          </p:nvPr>
        </p:nvSpPr>
        <p:spPr>
          <a:noFill/>
        </p:spPr>
        <p:txBody>
          <a:bodyPr/>
          <a:lstStyle/>
          <a:p>
            <a:fld id="{CF8B3C87-5BFB-4FA8-AF7F-CA31166E89F7}" type="slidenum">
              <a:rPr lang="en-US" smtClean="0"/>
              <a:pPr/>
              <a:t>28</a:t>
            </a:fld>
            <a:endParaRPr lang="en-US"/>
          </a:p>
        </p:txBody>
      </p:sp>
    </p:spTree>
    <p:extLst>
      <p:ext uri="{BB962C8B-B14F-4D97-AF65-F5344CB8AC3E}">
        <p14:creationId xmlns:p14="http://schemas.microsoft.com/office/powerpoint/2010/main" val="35875906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endParaRPr lang="en-US"/>
          </a:p>
        </p:txBody>
      </p:sp>
      <p:sp>
        <p:nvSpPr>
          <p:cNvPr id="107524" name="Slide Number Placeholder 3"/>
          <p:cNvSpPr>
            <a:spLocks noGrp="1"/>
          </p:cNvSpPr>
          <p:nvPr>
            <p:ph type="sldNum" sz="quarter" idx="5"/>
          </p:nvPr>
        </p:nvSpPr>
        <p:spPr>
          <a:noFill/>
        </p:spPr>
        <p:txBody>
          <a:bodyPr/>
          <a:lstStyle/>
          <a:p>
            <a:fld id="{2F8FC4C7-014A-4BFC-9A98-9BB9645B3E74}" type="slidenum">
              <a:rPr lang="en-US" smtClean="0"/>
              <a:pPr/>
              <a:t>29</a:t>
            </a:fld>
            <a:endParaRPr lang="en-US"/>
          </a:p>
        </p:txBody>
      </p:sp>
    </p:spTree>
    <p:extLst>
      <p:ext uri="{BB962C8B-B14F-4D97-AF65-F5344CB8AC3E}">
        <p14:creationId xmlns:p14="http://schemas.microsoft.com/office/powerpoint/2010/main" val="2659194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a:p>
        </p:txBody>
      </p:sp>
      <p:sp>
        <p:nvSpPr>
          <p:cNvPr id="71684" name="Slide Number Placeholder 3"/>
          <p:cNvSpPr>
            <a:spLocks noGrp="1"/>
          </p:cNvSpPr>
          <p:nvPr>
            <p:ph type="sldNum" sz="quarter" idx="5"/>
          </p:nvPr>
        </p:nvSpPr>
        <p:spPr>
          <a:noFill/>
        </p:spPr>
        <p:txBody>
          <a:bodyPr/>
          <a:lstStyle/>
          <a:p>
            <a:fld id="{43A4CA41-BFAF-4857-8671-CCAF7B302A97}" type="slidenum">
              <a:rPr lang="en-US" smtClean="0"/>
              <a:pPr/>
              <a:t>3</a:t>
            </a:fld>
            <a:endParaRPr lang="en-US"/>
          </a:p>
        </p:txBody>
      </p:sp>
    </p:spTree>
    <p:extLst>
      <p:ext uri="{BB962C8B-B14F-4D97-AF65-F5344CB8AC3E}">
        <p14:creationId xmlns:p14="http://schemas.microsoft.com/office/powerpoint/2010/main" val="1394677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p:spPr>
        <p:txBody>
          <a:bodyPr/>
          <a:lstStyle/>
          <a:p>
            <a:endParaRPr lang="en-US"/>
          </a:p>
        </p:txBody>
      </p:sp>
      <p:sp>
        <p:nvSpPr>
          <p:cNvPr id="109572" name="Slide Number Placeholder 3"/>
          <p:cNvSpPr>
            <a:spLocks noGrp="1"/>
          </p:cNvSpPr>
          <p:nvPr>
            <p:ph type="sldNum" sz="quarter" idx="5"/>
          </p:nvPr>
        </p:nvSpPr>
        <p:spPr>
          <a:noFill/>
        </p:spPr>
        <p:txBody>
          <a:bodyPr/>
          <a:lstStyle/>
          <a:p>
            <a:fld id="{75854BAA-C5EC-41D0-9F9F-E0A78173FBFC}" type="slidenum">
              <a:rPr lang="en-US" smtClean="0"/>
              <a:pPr/>
              <a:t>30</a:t>
            </a:fld>
            <a:endParaRPr lang="en-US"/>
          </a:p>
        </p:txBody>
      </p:sp>
    </p:spTree>
    <p:extLst>
      <p:ext uri="{BB962C8B-B14F-4D97-AF65-F5344CB8AC3E}">
        <p14:creationId xmlns:p14="http://schemas.microsoft.com/office/powerpoint/2010/main" val="24019423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p:spPr>
        <p:txBody>
          <a:bodyPr/>
          <a:lstStyle/>
          <a:p>
            <a:endParaRPr lang="en-US"/>
          </a:p>
        </p:txBody>
      </p:sp>
      <p:sp>
        <p:nvSpPr>
          <p:cNvPr id="109572" name="Slide Number Placeholder 3"/>
          <p:cNvSpPr>
            <a:spLocks noGrp="1"/>
          </p:cNvSpPr>
          <p:nvPr>
            <p:ph type="sldNum" sz="quarter" idx="5"/>
          </p:nvPr>
        </p:nvSpPr>
        <p:spPr>
          <a:noFill/>
        </p:spPr>
        <p:txBody>
          <a:bodyPr/>
          <a:lstStyle/>
          <a:p>
            <a:fld id="{75854BAA-C5EC-41D0-9F9F-E0A78173FBFC}" type="slidenum">
              <a:rPr lang="en-US" smtClean="0"/>
              <a:pPr/>
              <a:t>31</a:t>
            </a:fld>
            <a:endParaRPr lang="en-US"/>
          </a:p>
        </p:txBody>
      </p:sp>
    </p:spTree>
    <p:extLst>
      <p:ext uri="{BB962C8B-B14F-4D97-AF65-F5344CB8AC3E}">
        <p14:creationId xmlns:p14="http://schemas.microsoft.com/office/powerpoint/2010/main" val="20333512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p:spPr>
        <p:txBody>
          <a:bodyPr/>
          <a:lstStyle/>
          <a:p>
            <a:endParaRPr lang="en-US"/>
          </a:p>
        </p:txBody>
      </p:sp>
      <p:sp>
        <p:nvSpPr>
          <p:cNvPr id="111620" name="Slide Number Placeholder 3"/>
          <p:cNvSpPr>
            <a:spLocks noGrp="1"/>
          </p:cNvSpPr>
          <p:nvPr>
            <p:ph type="sldNum" sz="quarter" idx="5"/>
          </p:nvPr>
        </p:nvSpPr>
        <p:spPr>
          <a:noFill/>
        </p:spPr>
        <p:txBody>
          <a:bodyPr/>
          <a:lstStyle/>
          <a:p>
            <a:fld id="{E0218055-75F6-4C2A-B733-154D680A3279}" type="slidenum">
              <a:rPr lang="en-US" smtClean="0"/>
              <a:pPr/>
              <a:t>32</a:t>
            </a:fld>
            <a:endParaRPr lang="en-US"/>
          </a:p>
        </p:txBody>
      </p:sp>
    </p:spTree>
    <p:extLst>
      <p:ext uri="{BB962C8B-B14F-4D97-AF65-F5344CB8AC3E}">
        <p14:creationId xmlns:p14="http://schemas.microsoft.com/office/powerpoint/2010/main" val="9446246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p:spPr>
        <p:txBody>
          <a:bodyPr/>
          <a:lstStyle/>
          <a:p>
            <a:endParaRPr lang="en-US"/>
          </a:p>
        </p:txBody>
      </p:sp>
      <p:sp>
        <p:nvSpPr>
          <p:cNvPr id="112644" name="Slide Number Placeholder 3"/>
          <p:cNvSpPr>
            <a:spLocks noGrp="1"/>
          </p:cNvSpPr>
          <p:nvPr>
            <p:ph type="sldNum" sz="quarter" idx="5"/>
          </p:nvPr>
        </p:nvSpPr>
        <p:spPr>
          <a:noFill/>
        </p:spPr>
        <p:txBody>
          <a:bodyPr/>
          <a:lstStyle/>
          <a:p>
            <a:fld id="{2518F778-5C7D-45FE-8456-A5ACA6A183B2}" type="slidenum">
              <a:rPr lang="en-US" smtClean="0"/>
              <a:pPr/>
              <a:t>33</a:t>
            </a:fld>
            <a:endParaRPr lang="en-US"/>
          </a:p>
        </p:txBody>
      </p:sp>
    </p:spTree>
    <p:extLst>
      <p:ext uri="{BB962C8B-B14F-4D97-AF65-F5344CB8AC3E}">
        <p14:creationId xmlns:p14="http://schemas.microsoft.com/office/powerpoint/2010/main" val="29598797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p:spPr>
        <p:txBody>
          <a:bodyPr/>
          <a:lstStyle/>
          <a:p>
            <a:endParaRPr lang="en-US"/>
          </a:p>
        </p:txBody>
      </p:sp>
      <p:sp>
        <p:nvSpPr>
          <p:cNvPr id="113668" name="Slide Number Placeholder 3"/>
          <p:cNvSpPr>
            <a:spLocks noGrp="1"/>
          </p:cNvSpPr>
          <p:nvPr>
            <p:ph type="sldNum" sz="quarter" idx="5"/>
          </p:nvPr>
        </p:nvSpPr>
        <p:spPr>
          <a:noFill/>
        </p:spPr>
        <p:txBody>
          <a:bodyPr/>
          <a:lstStyle/>
          <a:p>
            <a:fld id="{1AAA71BA-C480-4C10-9C86-3E9EA5F4AB51}" type="slidenum">
              <a:rPr lang="en-US" smtClean="0"/>
              <a:pPr/>
              <a:t>34</a:t>
            </a:fld>
            <a:endParaRPr lang="en-US"/>
          </a:p>
        </p:txBody>
      </p:sp>
    </p:spTree>
    <p:extLst>
      <p:ext uri="{BB962C8B-B14F-4D97-AF65-F5344CB8AC3E}">
        <p14:creationId xmlns:p14="http://schemas.microsoft.com/office/powerpoint/2010/main" val="40400690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p:spPr>
        <p:txBody>
          <a:bodyPr/>
          <a:lstStyle/>
          <a:p>
            <a:endParaRPr lang="en-US"/>
          </a:p>
        </p:txBody>
      </p:sp>
      <p:sp>
        <p:nvSpPr>
          <p:cNvPr id="114692" name="Slide Number Placeholder 3"/>
          <p:cNvSpPr>
            <a:spLocks noGrp="1"/>
          </p:cNvSpPr>
          <p:nvPr>
            <p:ph type="sldNum" sz="quarter" idx="5"/>
          </p:nvPr>
        </p:nvSpPr>
        <p:spPr>
          <a:noFill/>
        </p:spPr>
        <p:txBody>
          <a:bodyPr/>
          <a:lstStyle/>
          <a:p>
            <a:fld id="{F5D93641-F99E-433E-A5FE-A94C697B6AF4}" type="slidenum">
              <a:rPr lang="en-US" smtClean="0"/>
              <a:pPr/>
              <a:t>35</a:t>
            </a:fld>
            <a:endParaRPr lang="en-US"/>
          </a:p>
        </p:txBody>
      </p:sp>
    </p:spTree>
    <p:extLst>
      <p:ext uri="{BB962C8B-B14F-4D97-AF65-F5344CB8AC3E}">
        <p14:creationId xmlns:p14="http://schemas.microsoft.com/office/powerpoint/2010/main" val="223456817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p:spPr>
        <p:txBody>
          <a:bodyPr/>
          <a:lstStyle/>
          <a:p>
            <a:endParaRPr lang="en-US"/>
          </a:p>
        </p:txBody>
      </p:sp>
      <p:sp>
        <p:nvSpPr>
          <p:cNvPr id="115716" name="Slide Number Placeholder 3"/>
          <p:cNvSpPr>
            <a:spLocks noGrp="1"/>
          </p:cNvSpPr>
          <p:nvPr>
            <p:ph type="sldNum" sz="quarter" idx="5"/>
          </p:nvPr>
        </p:nvSpPr>
        <p:spPr>
          <a:noFill/>
        </p:spPr>
        <p:txBody>
          <a:bodyPr/>
          <a:lstStyle/>
          <a:p>
            <a:fld id="{F89A5577-41F2-4ACC-A6BE-CE2A60C51EEC}" type="slidenum">
              <a:rPr lang="en-US" smtClean="0"/>
              <a:pPr/>
              <a:t>36</a:t>
            </a:fld>
            <a:endParaRPr lang="en-US"/>
          </a:p>
        </p:txBody>
      </p:sp>
    </p:spTree>
    <p:extLst>
      <p:ext uri="{BB962C8B-B14F-4D97-AF65-F5344CB8AC3E}">
        <p14:creationId xmlns:p14="http://schemas.microsoft.com/office/powerpoint/2010/main" val="309143054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p:spPr>
        <p:txBody>
          <a:bodyPr/>
          <a:lstStyle/>
          <a:p>
            <a:endParaRPr lang="en-US"/>
          </a:p>
        </p:txBody>
      </p:sp>
      <p:sp>
        <p:nvSpPr>
          <p:cNvPr id="116740" name="Slide Number Placeholder 3"/>
          <p:cNvSpPr>
            <a:spLocks noGrp="1"/>
          </p:cNvSpPr>
          <p:nvPr>
            <p:ph type="sldNum" sz="quarter" idx="5"/>
          </p:nvPr>
        </p:nvSpPr>
        <p:spPr>
          <a:noFill/>
        </p:spPr>
        <p:txBody>
          <a:bodyPr/>
          <a:lstStyle/>
          <a:p>
            <a:fld id="{846EB086-C064-46BD-A183-00B42E2AF54C}" type="slidenum">
              <a:rPr lang="en-US" smtClean="0"/>
              <a:pPr/>
              <a:t>37</a:t>
            </a:fld>
            <a:endParaRPr lang="en-US"/>
          </a:p>
        </p:txBody>
      </p:sp>
    </p:spTree>
    <p:extLst>
      <p:ext uri="{BB962C8B-B14F-4D97-AF65-F5344CB8AC3E}">
        <p14:creationId xmlns:p14="http://schemas.microsoft.com/office/powerpoint/2010/main" val="292326756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p:spPr>
        <p:txBody>
          <a:bodyPr/>
          <a:lstStyle/>
          <a:p>
            <a:endParaRPr lang="en-US"/>
          </a:p>
        </p:txBody>
      </p:sp>
      <p:sp>
        <p:nvSpPr>
          <p:cNvPr id="118788" name="Slide Number Placeholder 3"/>
          <p:cNvSpPr>
            <a:spLocks noGrp="1"/>
          </p:cNvSpPr>
          <p:nvPr>
            <p:ph type="sldNum" sz="quarter" idx="5"/>
          </p:nvPr>
        </p:nvSpPr>
        <p:spPr>
          <a:noFill/>
        </p:spPr>
        <p:txBody>
          <a:bodyPr/>
          <a:lstStyle/>
          <a:p>
            <a:fld id="{BB2EAF80-AED9-48D3-82A8-9C39D5A9BC6F}" type="slidenum">
              <a:rPr lang="en-US" smtClean="0"/>
              <a:pPr/>
              <a:t>38</a:t>
            </a:fld>
            <a:endParaRPr lang="en-US"/>
          </a:p>
        </p:txBody>
      </p:sp>
    </p:spTree>
    <p:extLst>
      <p:ext uri="{BB962C8B-B14F-4D97-AF65-F5344CB8AC3E}">
        <p14:creationId xmlns:p14="http://schemas.microsoft.com/office/powerpoint/2010/main" val="323717818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p:spPr>
        <p:txBody>
          <a:bodyPr/>
          <a:lstStyle/>
          <a:p>
            <a:endParaRPr lang="en-US"/>
          </a:p>
        </p:txBody>
      </p:sp>
      <p:sp>
        <p:nvSpPr>
          <p:cNvPr id="119812" name="Slide Number Placeholder 3"/>
          <p:cNvSpPr>
            <a:spLocks noGrp="1"/>
          </p:cNvSpPr>
          <p:nvPr>
            <p:ph type="sldNum" sz="quarter" idx="5"/>
          </p:nvPr>
        </p:nvSpPr>
        <p:spPr>
          <a:noFill/>
        </p:spPr>
        <p:txBody>
          <a:bodyPr/>
          <a:lstStyle/>
          <a:p>
            <a:fld id="{25212DE2-7D8C-4424-B1ED-212259C48D4C}" type="slidenum">
              <a:rPr lang="en-US" smtClean="0"/>
              <a:pPr/>
              <a:t>39</a:t>
            </a:fld>
            <a:endParaRPr lang="en-US"/>
          </a:p>
        </p:txBody>
      </p:sp>
    </p:spTree>
    <p:extLst>
      <p:ext uri="{BB962C8B-B14F-4D97-AF65-F5344CB8AC3E}">
        <p14:creationId xmlns:p14="http://schemas.microsoft.com/office/powerpoint/2010/main" val="599905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a:p>
        </p:txBody>
      </p:sp>
      <p:sp>
        <p:nvSpPr>
          <p:cNvPr id="72708" name="Slide Number Placeholder 3"/>
          <p:cNvSpPr>
            <a:spLocks noGrp="1"/>
          </p:cNvSpPr>
          <p:nvPr>
            <p:ph type="sldNum" sz="quarter" idx="5"/>
          </p:nvPr>
        </p:nvSpPr>
        <p:spPr>
          <a:noFill/>
        </p:spPr>
        <p:txBody>
          <a:bodyPr/>
          <a:lstStyle/>
          <a:p>
            <a:fld id="{4F2D67E4-05EE-45C4-886C-33811499E8D3}" type="slidenum">
              <a:rPr lang="en-US" smtClean="0"/>
              <a:pPr/>
              <a:t>4</a:t>
            </a:fld>
            <a:endParaRPr lang="en-US"/>
          </a:p>
        </p:txBody>
      </p:sp>
    </p:spTree>
    <p:extLst>
      <p:ext uri="{BB962C8B-B14F-4D97-AF65-F5344CB8AC3E}">
        <p14:creationId xmlns:p14="http://schemas.microsoft.com/office/powerpoint/2010/main" val="370040992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a:ln/>
        </p:spPr>
        <p:txBody>
          <a:bodyPr/>
          <a:lstStyle/>
          <a:p>
            <a:endParaRPr lang="en-US"/>
          </a:p>
        </p:txBody>
      </p:sp>
      <p:sp>
        <p:nvSpPr>
          <p:cNvPr id="121860" name="Slide Number Placeholder 3"/>
          <p:cNvSpPr>
            <a:spLocks noGrp="1"/>
          </p:cNvSpPr>
          <p:nvPr>
            <p:ph type="sldNum" sz="quarter" idx="5"/>
          </p:nvPr>
        </p:nvSpPr>
        <p:spPr>
          <a:noFill/>
        </p:spPr>
        <p:txBody>
          <a:bodyPr/>
          <a:lstStyle/>
          <a:p>
            <a:fld id="{40A419CB-AB9C-48E3-80C1-9407070E9AF4}" type="slidenum">
              <a:rPr lang="en-US" smtClean="0"/>
              <a:pPr/>
              <a:t>40</a:t>
            </a:fld>
            <a:endParaRPr lang="en-US"/>
          </a:p>
        </p:txBody>
      </p:sp>
    </p:spTree>
    <p:extLst>
      <p:ext uri="{BB962C8B-B14F-4D97-AF65-F5344CB8AC3E}">
        <p14:creationId xmlns:p14="http://schemas.microsoft.com/office/powerpoint/2010/main" val="62589208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p:spPr>
        <p:txBody>
          <a:bodyPr/>
          <a:lstStyle/>
          <a:p>
            <a:endParaRPr lang="en-US"/>
          </a:p>
        </p:txBody>
      </p:sp>
      <p:sp>
        <p:nvSpPr>
          <p:cNvPr id="122884" name="Slide Number Placeholder 3"/>
          <p:cNvSpPr>
            <a:spLocks noGrp="1"/>
          </p:cNvSpPr>
          <p:nvPr>
            <p:ph type="sldNum" sz="quarter" idx="5"/>
          </p:nvPr>
        </p:nvSpPr>
        <p:spPr>
          <a:noFill/>
        </p:spPr>
        <p:txBody>
          <a:bodyPr/>
          <a:lstStyle/>
          <a:p>
            <a:fld id="{E6CEAA2D-5AD6-4DAE-AAD1-FB36733BCC86}" type="slidenum">
              <a:rPr lang="en-US" smtClean="0"/>
              <a:pPr/>
              <a:t>41</a:t>
            </a:fld>
            <a:endParaRPr lang="en-US"/>
          </a:p>
        </p:txBody>
      </p:sp>
    </p:spTree>
    <p:extLst>
      <p:ext uri="{BB962C8B-B14F-4D97-AF65-F5344CB8AC3E}">
        <p14:creationId xmlns:p14="http://schemas.microsoft.com/office/powerpoint/2010/main" val="150604643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p:spPr>
        <p:txBody>
          <a:bodyPr/>
          <a:lstStyle/>
          <a:p>
            <a:endParaRPr lang="en-US"/>
          </a:p>
        </p:txBody>
      </p:sp>
      <p:sp>
        <p:nvSpPr>
          <p:cNvPr id="123908" name="Slide Number Placeholder 3"/>
          <p:cNvSpPr>
            <a:spLocks noGrp="1"/>
          </p:cNvSpPr>
          <p:nvPr>
            <p:ph type="sldNum" sz="quarter" idx="5"/>
          </p:nvPr>
        </p:nvSpPr>
        <p:spPr>
          <a:noFill/>
        </p:spPr>
        <p:txBody>
          <a:bodyPr/>
          <a:lstStyle/>
          <a:p>
            <a:fld id="{96B8BACE-0EEC-4714-8F9F-C34A920EC9C7}" type="slidenum">
              <a:rPr lang="en-US" smtClean="0"/>
              <a:pPr/>
              <a:t>42</a:t>
            </a:fld>
            <a:endParaRPr lang="en-US"/>
          </a:p>
        </p:txBody>
      </p:sp>
    </p:spTree>
    <p:extLst>
      <p:ext uri="{BB962C8B-B14F-4D97-AF65-F5344CB8AC3E}">
        <p14:creationId xmlns:p14="http://schemas.microsoft.com/office/powerpoint/2010/main" val="266806941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p:spPr>
        <p:txBody>
          <a:bodyPr/>
          <a:lstStyle/>
          <a:p>
            <a:endParaRPr lang="en-US"/>
          </a:p>
        </p:txBody>
      </p:sp>
      <p:sp>
        <p:nvSpPr>
          <p:cNvPr id="124932" name="Slide Number Placeholder 3"/>
          <p:cNvSpPr>
            <a:spLocks noGrp="1"/>
          </p:cNvSpPr>
          <p:nvPr>
            <p:ph type="sldNum" sz="quarter" idx="5"/>
          </p:nvPr>
        </p:nvSpPr>
        <p:spPr>
          <a:noFill/>
        </p:spPr>
        <p:txBody>
          <a:bodyPr/>
          <a:lstStyle/>
          <a:p>
            <a:fld id="{3C343DE0-E87E-4B78-8B5E-A7A42902B37F}" type="slidenum">
              <a:rPr lang="en-US" smtClean="0"/>
              <a:pPr/>
              <a:t>43</a:t>
            </a:fld>
            <a:endParaRPr lang="en-US"/>
          </a:p>
        </p:txBody>
      </p:sp>
    </p:spTree>
    <p:extLst>
      <p:ext uri="{BB962C8B-B14F-4D97-AF65-F5344CB8AC3E}">
        <p14:creationId xmlns:p14="http://schemas.microsoft.com/office/powerpoint/2010/main" val="337808941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p:spPr>
        <p:txBody>
          <a:bodyPr/>
          <a:lstStyle/>
          <a:p>
            <a:endParaRPr lang="en-US"/>
          </a:p>
        </p:txBody>
      </p:sp>
      <p:sp>
        <p:nvSpPr>
          <p:cNvPr id="125956" name="Slide Number Placeholder 3"/>
          <p:cNvSpPr>
            <a:spLocks noGrp="1"/>
          </p:cNvSpPr>
          <p:nvPr>
            <p:ph type="sldNum" sz="quarter" idx="5"/>
          </p:nvPr>
        </p:nvSpPr>
        <p:spPr>
          <a:noFill/>
        </p:spPr>
        <p:txBody>
          <a:bodyPr/>
          <a:lstStyle/>
          <a:p>
            <a:fld id="{57FA49C9-29F3-4E85-ADA0-63FBEF372BC5}" type="slidenum">
              <a:rPr lang="en-US" smtClean="0"/>
              <a:pPr/>
              <a:t>44</a:t>
            </a:fld>
            <a:endParaRPr lang="en-US"/>
          </a:p>
        </p:txBody>
      </p:sp>
    </p:spTree>
    <p:extLst>
      <p:ext uri="{BB962C8B-B14F-4D97-AF65-F5344CB8AC3E}">
        <p14:creationId xmlns:p14="http://schemas.microsoft.com/office/powerpoint/2010/main" val="304954341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p:spPr>
        <p:txBody>
          <a:bodyPr/>
          <a:lstStyle/>
          <a:p>
            <a:endParaRPr lang="en-US"/>
          </a:p>
        </p:txBody>
      </p:sp>
      <p:sp>
        <p:nvSpPr>
          <p:cNvPr id="126980" name="Slide Number Placeholder 3"/>
          <p:cNvSpPr>
            <a:spLocks noGrp="1"/>
          </p:cNvSpPr>
          <p:nvPr>
            <p:ph type="sldNum" sz="quarter" idx="5"/>
          </p:nvPr>
        </p:nvSpPr>
        <p:spPr>
          <a:noFill/>
        </p:spPr>
        <p:txBody>
          <a:bodyPr/>
          <a:lstStyle/>
          <a:p>
            <a:fld id="{3B35ADEC-7CC2-4B0F-A21A-C8D35309A3B2}" type="slidenum">
              <a:rPr lang="en-US" smtClean="0"/>
              <a:pPr/>
              <a:t>45</a:t>
            </a:fld>
            <a:endParaRPr lang="en-US"/>
          </a:p>
        </p:txBody>
      </p:sp>
    </p:spTree>
    <p:extLst>
      <p:ext uri="{BB962C8B-B14F-4D97-AF65-F5344CB8AC3E}">
        <p14:creationId xmlns:p14="http://schemas.microsoft.com/office/powerpoint/2010/main" val="423725050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ln/>
        </p:spPr>
      </p:sp>
      <p:sp>
        <p:nvSpPr>
          <p:cNvPr id="128003" name="Notes Placeholder 2"/>
          <p:cNvSpPr>
            <a:spLocks noGrp="1"/>
          </p:cNvSpPr>
          <p:nvPr>
            <p:ph type="body" idx="1"/>
          </p:nvPr>
        </p:nvSpPr>
        <p:spPr>
          <a:noFill/>
          <a:ln/>
        </p:spPr>
        <p:txBody>
          <a:bodyPr/>
          <a:lstStyle/>
          <a:p>
            <a:endParaRPr lang="en-US"/>
          </a:p>
        </p:txBody>
      </p:sp>
      <p:sp>
        <p:nvSpPr>
          <p:cNvPr id="128004" name="Slide Number Placeholder 3"/>
          <p:cNvSpPr>
            <a:spLocks noGrp="1"/>
          </p:cNvSpPr>
          <p:nvPr>
            <p:ph type="sldNum" sz="quarter" idx="5"/>
          </p:nvPr>
        </p:nvSpPr>
        <p:spPr>
          <a:noFill/>
        </p:spPr>
        <p:txBody>
          <a:bodyPr/>
          <a:lstStyle/>
          <a:p>
            <a:fld id="{61582A5E-9CEE-4B35-805B-8928104AC74F}" type="slidenum">
              <a:rPr lang="en-US" smtClean="0"/>
              <a:pPr/>
              <a:t>46</a:t>
            </a:fld>
            <a:endParaRPr lang="en-US"/>
          </a:p>
        </p:txBody>
      </p:sp>
    </p:spTree>
    <p:extLst>
      <p:ext uri="{BB962C8B-B14F-4D97-AF65-F5344CB8AC3E}">
        <p14:creationId xmlns:p14="http://schemas.microsoft.com/office/powerpoint/2010/main" val="238624816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p:spPr>
        <p:txBody>
          <a:bodyPr/>
          <a:lstStyle/>
          <a:p>
            <a:endParaRPr lang="en-US"/>
          </a:p>
        </p:txBody>
      </p:sp>
      <p:sp>
        <p:nvSpPr>
          <p:cNvPr id="129028" name="Slide Number Placeholder 3"/>
          <p:cNvSpPr>
            <a:spLocks noGrp="1"/>
          </p:cNvSpPr>
          <p:nvPr>
            <p:ph type="sldNum" sz="quarter" idx="5"/>
          </p:nvPr>
        </p:nvSpPr>
        <p:spPr>
          <a:noFill/>
        </p:spPr>
        <p:txBody>
          <a:bodyPr/>
          <a:lstStyle/>
          <a:p>
            <a:fld id="{AFAAD69D-EB79-4737-81CF-D6F887AC3B2E}" type="slidenum">
              <a:rPr lang="en-US" smtClean="0"/>
              <a:pPr/>
              <a:t>47</a:t>
            </a:fld>
            <a:endParaRPr lang="en-US"/>
          </a:p>
        </p:txBody>
      </p:sp>
    </p:spTree>
    <p:extLst>
      <p:ext uri="{BB962C8B-B14F-4D97-AF65-F5344CB8AC3E}">
        <p14:creationId xmlns:p14="http://schemas.microsoft.com/office/powerpoint/2010/main" val="75181561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ln/>
        </p:spPr>
      </p:sp>
      <p:sp>
        <p:nvSpPr>
          <p:cNvPr id="130051" name="Notes Placeholder 2"/>
          <p:cNvSpPr>
            <a:spLocks noGrp="1"/>
          </p:cNvSpPr>
          <p:nvPr>
            <p:ph type="body" idx="1"/>
          </p:nvPr>
        </p:nvSpPr>
        <p:spPr>
          <a:noFill/>
          <a:ln/>
        </p:spPr>
        <p:txBody>
          <a:bodyPr/>
          <a:lstStyle/>
          <a:p>
            <a:endParaRPr lang="en-US"/>
          </a:p>
        </p:txBody>
      </p:sp>
      <p:sp>
        <p:nvSpPr>
          <p:cNvPr id="130052" name="Slide Number Placeholder 3"/>
          <p:cNvSpPr>
            <a:spLocks noGrp="1"/>
          </p:cNvSpPr>
          <p:nvPr>
            <p:ph type="sldNum" sz="quarter" idx="5"/>
          </p:nvPr>
        </p:nvSpPr>
        <p:spPr>
          <a:noFill/>
        </p:spPr>
        <p:txBody>
          <a:bodyPr/>
          <a:lstStyle/>
          <a:p>
            <a:fld id="{8167C824-ECF9-4BC5-804B-5011195A0BAC}" type="slidenum">
              <a:rPr lang="en-US" smtClean="0"/>
              <a:pPr/>
              <a:t>48</a:t>
            </a:fld>
            <a:endParaRPr lang="en-US"/>
          </a:p>
        </p:txBody>
      </p:sp>
    </p:spTree>
    <p:extLst>
      <p:ext uri="{BB962C8B-B14F-4D97-AF65-F5344CB8AC3E}">
        <p14:creationId xmlns:p14="http://schemas.microsoft.com/office/powerpoint/2010/main" val="333899269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noFill/>
          <a:ln/>
        </p:spPr>
        <p:txBody>
          <a:bodyPr/>
          <a:lstStyle/>
          <a:p>
            <a:endParaRPr lang="en-US"/>
          </a:p>
        </p:txBody>
      </p:sp>
      <p:sp>
        <p:nvSpPr>
          <p:cNvPr id="131076" name="Slide Number Placeholder 3"/>
          <p:cNvSpPr>
            <a:spLocks noGrp="1"/>
          </p:cNvSpPr>
          <p:nvPr>
            <p:ph type="sldNum" sz="quarter" idx="5"/>
          </p:nvPr>
        </p:nvSpPr>
        <p:spPr>
          <a:noFill/>
        </p:spPr>
        <p:txBody>
          <a:bodyPr/>
          <a:lstStyle/>
          <a:p>
            <a:fld id="{BC42DA11-DBC1-4E19-BB6A-0B954E49591D}" type="slidenum">
              <a:rPr lang="en-US" smtClean="0"/>
              <a:pPr/>
              <a:t>49</a:t>
            </a:fld>
            <a:endParaRPr lang="en-US"/>
          </a:p>
        </p:txBody>
      </p:sp>
    </p:spTree>
    <p:extLst>
      <p:ext uri="{BB962C8B-B14F-4D97-AF65-F5344CB8AC3E}">
        <p14:creationId xmlns:p14="http://schemas.microsoft.com/office/powerpoint/2010/main" val="3279515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a:p>
        </p:txBody>
      </p:sp>
      <p:sp>
        <p:nvSpPr>
          <p:cNvPr id="73732" name="Slide Number Placeholder 3"/>
          <p:cNvSpPr>
            <a:spLocks noGrp="1"/>
          </p:cNvSpPr>
          <p:nvPr>
            <p:ph type="sldNum" sz="quarter" idx="5"/>
          </p:nvPr>
        </p:nvSpPr>
        <p:spPr>
          <a:noFill/>
        </p:spPr>
        <p:txBody>
          <a:bodyPr/>
          <a:lstStyle/>
          <a:p>
            <a:fld id="{45769AB7-C805-4551-8EA7-05F69175F73C}" type="slidenum">
              <a:rPr lang="en-US" smtClean="0"/>
              <a:pPr/>
              <a:t>5</a:t>
            </a:fld>
            <a:endParaRPr lang="en-US"/>
          </a:p>
        </p:txBody>
      </p:sp>
    </p:spTree>
    <p:extLst>
      <p:ext uri="{BB962C8B-B14F-4D97-AF65-F5344CB8AC3E}">
        <p14:creationId xmlns:p14="http://schemas.microsoft.com/office/powerpoint/2010/main" val="178074148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ln/>
        </p:spPr>
      </p:sp>
      <p:sp>
        <p:nvSpPr>
          <p:cNvPr id="132099" name="Notes Placeholder 2"/>
          <p:cNvSpPr>
            <a:spLocks noGrp="1"/>
          </p:cNvSpPr>
          <p:nvPr>
            <p:ph type="body" idx="1"/>
          </p:nvPr>
        </p:nvSpPr>
        <p:spPr>
          <a:noFill/>
          <a:ln/>
        </p:spPr>
        <p:txBody>
          <a:bodyPr/>
          <a:lstStyle/>
          <a:p>
            <a:endParaRPr lang="en-US"/>
          </a:p>
        </p:txBody>
      </p:sp>
      <p:sp>
        <p:nvSpPr>
          <p:cNvPr id="132100" name="Slide Number Placeholder 3"/>
          <p:cNvSpPr>
            <a:spLocks noGrp="1"/>
          </p:cNvSpPr>
          <p:nvPr>
            <p:ph type="sldNum" sz="quarter" idx="5"/>
          </p:nvPr>
        </p:nvSpPr>
        <p:spPr>
          <a:noFill/>
        </p:spPr>
        <p:txBody>
          <a:bodyPr/>
          <a:lstStyle/>
          <a:p>
            <a:fld id="{64DFEEE1-F324-445C-BBF9-8685F413C759}" type="slidenum">
              <a:rPr lang="en-US" smtClean="0"/>
              <a:pPr/>
              <a:t>50</a:t>
            </a:fld>
            <a:endParaRPr lang="en-US"/>
          </a:p>
        </p:txBody>
      </p:sp>
    </p:spTree>
    <p:extLst>
      <p:ext uri="{BB962C8B-B14F-4D97-AF65-F5344CB8AC3E}">
        <p14:creationId xmlns:p14="http://schemas.microsoft.com/office/powerpoint/2010/main" val="74494950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0CF6E96D-B7E0-4CA9-B2EB-5DFA07E12E9A}" type="slidenum">
              <a:rPr lang="en-US" smtClean="0"/>
              <a:pPr/>
              <a:t>51</a:t>
            </a:fld>
            <a:endParaRPr lang="en-US"/>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78729244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txBox="1">
            <a:spLocks noGrp="1" noChangeArrowheads="1"/>
          </p:cNvSpPr>
          <p:nvPr/>
        </p:nvSpPr>
        <p:spPr bwMode="auto">
          <a:xfrm>
            <a:off x="4143375" y="9118600"/>
            <a:ext cx="3170238" cy="481013"/>
          </a:xfrm>
          <a:prstGeom prst="rect">
            <a:avLst/>
          </a:prstGeom>
          <a:noFill/>
          <a:ln w="9525">
            <a:noFill/>
            <a:miter lim="800000"/>
            <a:headEnd/>
            <a:tailEnd/>
          </a:ln>
        </p:spPr>
        <p:txBody>
          <a:bodyPr lIns="96633" tIns="48315" rIns="96633" bIns="48315" anchor="b"/>
          <a:lstStyle/>
          <a:p>
            <a:pPr algn="r" defTabSz="966788"/>
            <a:fld id="{B6F8A3DB-F3FD-4A71-9ACB-AD361B419AAF}" type="slidenum">
              <a:rPr lang="en-US" sz="1200">
                <a:solidFill>
                  <a:schemeClr val="tx1"/>
                </a:solidFill>
              </a:rPr>
              <a:pPr algn="r" defTabSz="966788"/>
              <a:t>52</a:t>
            </a:fld>
            <a:endParaRPr lang="en-US" sz="1200">
              <a:solidFill>
                <a:schemeClr val="tx1"/>
              </a:solidFill>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674693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a:p>
        </p:txBody>
      </p:sp>
      <p:sp>
        <p:nvSpPr>
          <p:cNvPr id="74756" name="Slide Number Placeholder 3"/>
          <p:cNvSpPr>
            <a:spLocks noGrp="1"/>
          </p:cNvSpPr>
          <p:nvPr>
            <p:ph type="sldNum" sz="quarter" idx="5"/>
          </p:nvPr>
        </p:nvSpPr>
        <p:spPr>
          <a:noFill/>
        </p:spPr>
        <p:txBody>
          <a:bodyPr/>
          <a:lstStyle/>
          <a:p>
            <a:fld id="{BBEBB243-F666-4A3E-A630-886272A9BCC7}" type="slidenum">
              <a:rPr lang="en-US" smtClean="0"/>
              <a:pPr/>
              <a:t>6</a:t>
            </a:fld>
            <a:endParaRPr lang="en-US"/>
          </a:p>
        </p:txBody>
      </p:sp>
    </p:spTree>
    <p:extLst>
      <p:ext uri="{BB962C8B-B14F-4D97-AF65-F5344CB8AC3E}">
        <p14:creationId xmlns:p14="http://schemas.microsoft.com/office/powerpoint/2010/main" val="929608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endParaRPr lang="en-US"/>
          </a:p>
        </p:txBody>
      </p:sp>
      <p:sp>
        <p:nvSpPr>
          <p:cNvPr id="75780" name="Slide Number Placeholder 3"/>
          <p:cNvSpPr>
            <a:spLocks noGrp="1"/>
          </p:cNvSpPr>
          <p:nvPr>
            <p:ph type="sldNum" sz="quarter" idx="5"/>
          </p:nvPr>
        </p:nvSpPr>
        <p:spPr>
          <a:noFill/>
        </p:spPr>
        <p:txBody>
          <a:bodyPr/>
          <a:lstStyle/>
          <a:p>
            <a:fld id="{7E302AF0-021E-4CC7-9AF6-A236DE701D14}" type="slidenum">
              <a:rPr lang="en-US" smtClean="0"/>
              <a:pPr/>
              <a:t>7</a:t>
            </a:fld>
            <a:endParaRPr lang="en-US"/>
          </a:p>
        </p:txBody>
      </p:sp>
    </p:spTree>
    <p:extLst>
      <p:ext uri="{BB962C8B-B14F-4D97-AF65-F5344CB8AC3E}">
        <p14:creationId xmlns:p14="http://schemas.microsoft.com/office/powerpoint/2010/main" val="12853165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endParaRPr lang="en-US"/>
          </a:p>
        </p:txBody>
      </p:sp>
      <p:sp>
        <p:nvSpPr>
          <p:cNvPr id="77828" name="Slide Number Placeholder 3"/>
          <p:cNvSpPr>
            <a:spLocks noGrp="1"/>
          </p:cNvSpPr>
          <p:nvPr>
            <p:ph type="sldNum" sz="quarter" idx="5"/>
          </p:nvPr>
        </p:nvSpPr>
        <p:spPr>
          <a:noFill/>
        </p:spPr>
        <p:txBody>
          <a:bodyPr/>
          <a:lstStyle/>
          <a:p>
            <a:fld id="{EB194C10-EBFF-407B-AAD6-FE34F2956A9F}" type="slidenum">
              <a:rPr lang="en-US" smtClean="0"/>
              <a:pPr/>
              <a:t>8</a:t>
            </a:fld>
            <a:endParaRPr lang="en-US"/>
          </a:p>
        </p:txBody>
      </p:sp>
    </p:spTree>
    <p:extLst>
      <p:ext uri="{BB962C8B-B14F-4D97-AF65-F5344CB8AC3E}">
        <p14:creationId xmlns:p14="http://schemas.microsoft.com/office/powerpoint/2010/main" val="3430736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a:p>
        </p:txBody>
      </p:sp>
      <p:sp>
        <p:nvSpPr>
          <p:cNvPr id="79876" name="Slide Number Placeholder 3"/>
          <p:cNvSpPr>
            <a:spLocks noGrp="1"/>
          </p:cNvSpPr>
          <p:nvPr>
            <p:ph type="sldNum" sz="quarter" idx="5"/>
          </p:nvPr>
        </p:nvSpPr>
        <p:spPr>
          <a:noFill/>
        </p:spPr>
        <p:txBody>
          <a:bodyPr/>
          <a:lstStyle/>
          <a:p>
            <a:fld id="{107AFFA3-5EBF-4D73-ADF6-D9F413096B2F}" type="slidenum">
              <a:rPr lang="en-US" smtClean="0"/>
              <a:pPr/>
              <a:t>9</a:t>
            </a:fld>
            <a:endParaRPr lang="en-US"/>
          </a:p>
        </p:txBody>
      </p:sp>
    </p:spTree>
    <p:extLst>
      <p:ext uri="{BB962C8B-B14F-4D97-AF65-F5344CB8AC3E}">
        <p14:creationId xmlns:p14="http://schemas.microsoft.com/office/powerpoint/2010/main" val="34434425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Google Shape;56;p13">
            <a:extLst>
              <a:ext uri="{FF2B5EF4-FFF2-40B4-BE49-F238E27FC236}">
                <a16:creationId xmlns:a16="http://schemas.microsoft.com/office/drawing/2014/main" id="{24348F6A-551A-4BB5-9CFF-50100A3EC745}"/>
              </a:ext>
            </a:extLst>
          </p:cNvPr>
          <p:cNvSpPr/>
          <p:nvPr userDrawn="1"/>
        </p:nvSpPr>
        <p:spPr>
          <a:xfrm>
            <a:off x="0" y="6656150"/>
            <a:ext cx="9231550" cy="201850"/>
          </a:xfrm>
          <a:prstGeom prst="rtTriangle">
            <a:avLst/>
          </a:prstGeom>
          <a:gradFill flip="none" rotWithShape="1">
            <a:gsLst>
              <a:gs pos="0">
                <a:srgbClr val="CC0000">
                  <a:shade val="30000"/>
                  <a:satMod val="115000"/>
                </a:srgbClr>
              </a:gs>
              <a:gs pos="50000">
                <a:srgbClr val="CC0000">
                  <a:shade val="67500"/>
                  <a:satMod val="115000"/>
                </a:srgbClr>
              </a:gs>
              <a:gs pos="100000">
                <a:srgbClr val="CC0000">
                  <a:shade val="100000"/>
                  <a:satMod val="115000"/>
                </a:srgbClr>
              </a:gs>
            </a:gsLst>
            <a:lin ang="0" scaled="1"/>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 name="Google Shape;58;p13">
            <a:extLst>
              <a:ext uri="{FF2B5EF4-FFF2-40B4-BE49-F238E27FC236}">
                <a16:creationId xmlns:a16="http://schemas.microsoft.com/office/drawing/2014/main" id="{182BAF24-DAED-4314-8CE5-36ADBB18FC5A}"/>
              </a:ext>
            </a:extLst>
          </p:cNvPr>
          <p:cNvSpPr/>
          <p:nvPr userDrawn="1"/>
        </p:nvSpPr>
        <p:spPr>
          <a:xfrm rot="16202181">
            <a:off x="994997" y="5358766"/>
            <a:ext cx="511617" cy="2501287"/>
          </a:xfrm>
          <a:prstGeom prst="diagStripe">
            <a:avLst>
              <a:gd name="adj" fmla="val 81854"/>
            </a:avLst>
          </a:prstGeom>
          <a:gradFill flip="none" rotWithShape="1">
            <a:gsLst>
              <a:gs pos="0">
                <a:schemeClr val="lt2">
                  <a:shade val="30000"/>
                  <a:satMod val="115000"/>
                </a:schemeClr>
              </a:gs>
              <a:gs pos="50000">
                <a:schemeClr val="lt2">
                  <a:shade val="67500"/>
                  <a:satMod val="115000"/>
                </a:schemeClr>
              </a:gs>
              <a:gs pos="100000">
                <a:schemeClr val="lt2">
                  <a:shade val="100000"/>
                  <a:satMod val="115000"/>
                </a:schemeClr>
              </a:gs>
            </a:gsLst>
            <a:lin ang="5400000" scaled="1"/>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 name="Google Shape;57;p13">
            <a:extLst>
              <a:ext uri="{FF2B5EF4-FFF2-40B4-BE49-F238E27FC236}">
                <a16:creationId xmlns:a16="http://schemas.microsoft.com/office/drawing/2014/main" id="{8F5C3701-1845-4E5D-9E35-DCB39987B856}"/>
              </a:ext>
            </a:extLst>
          </p:cNvPr>
          <p:cNvSpPr/>
          <p:nvPr userDrawn="1"/>
        </p:nvSpPr>
        <p:spPr>
          <a:xfrm>
            <a:off x="2" y="6421511"/>
            <a:ext cx="2501449" cy="445025"/>
          </a:xfrm>
          <a:prstGeom prst="rtTriangle">
            <a:avLst/>
          </a:prstGeom>
          <a:gradFill flip="none" rotWithShape="1">
            <a:gsLst>
              <a:gs pos="0">
                <a:srgbClr val="2613B5">
                  <a:shade val="30000"/>
                  <a:satMod val="115000"/>
                </a:srgbClr>
              </a:gs>
              <a:gs pos="50000">
                <a:srgbClr val="2613B5">
                  <a:shade val="67500"/>
                  <a:satMod val="115000"/>
                </a:srgbClr>
              </a:gs>
              <a:gs pos="100000">
                <a:srgbClr val="2613B5">
                  <a:shade val="100000"/>
                  <a:satMod val="115000"/>
                </a:srgbClr>
              </a:gs>
            </a:gsLst>
            <a:lin ang="18900000" scaled="1"/>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 name="Title Placeholder 1">
            <a:extLst>
              <a:ext uri="{FF2B5EF4-FFF2-40B4-BE49-F238E27FC236}">
                <a16:creationId xmlns:a16="http://schemas.microsoft.com/office/drawing/2014/main" id="{F64B1598-0A11-4ADE-A8F1-25958FE5922E}"/>
              </a:ext>
            </a:extLst>
          </p:cNvPr>
          <p:cNvSpPr>
            <a:spLocks noGrp="1"/>
          </p:cNvSpPr>
          <p:nvPr>
            <p:ph type="title"/>
          </p:nvPr>
        </p:nvSpPr>
        <p:spPr>
          <a:xfrm>
            <a:off x="3400960" y="2349542"/>
            <a:ext cx="7931825" cy="218464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2" name="Rectangle 1">
            <a:extLst>
              <a:ext uri="{FF2B5EF4-FFF2-40B4-BE49-F238E27FC236}">
                <a16:creationId xmlns:a16="http://schemas.microsoft.com/office/drawing/2014/main" id="{89E42631-8B64-4020-9116-5174F713B1FA}"/>
              </a:ext>
            </a:extLst>
          </p:cNvPr>
          <p:cNvSpPr/>
          <p:nvPr userDrawn="1"/>
        </p:nvSpPr>
        <p:spPr>
          <a:xfrm>
            <a:off x="88490" y="98323"/>
            <a:ext cx="1504336" cy="144534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logo&#10;&#10;Description automatically generated">
            <a:extLst>
              <a:ext uri="{FF2B5EF4-FFF2-40B4-BE49-F238E27FC236}">
                <a16:creationId xmlns:a16="http://schemas.microsoft.com/office/drawing/2014/main" id="{A9AF4A50-C891-1D57-D444-08568EB87F6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490" y="2176292"/>
            <a:ext cx="3596647" cy="2531140"/>
          </a:xfrm>
          <a:prstGeom prst="rect">
            <a:avLst/>
          </a:prstGeom>
        </p:spPr>
      </p:pic>
    </p:spTree>
    <p:extLst>
      <p:ext uri="{BB962C8B-B14F-4D97-AF65-F5344CB8AC3E}">
        <p14:creationId xmlns:p14="http://schemas.microsoft.com/office/powerpoint/2010/main" val="2753762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7079FD-F3DD-45E6-9736-FC88E2E40796}"/>
              </a:ext>
            </a:extLst>
          </p:cNvPr>
          <p:cNvSpPr>
            <a:spLocks noGrp="1"/>
          </p:cNvSpPr>
          <p:nvPr>
            <p:ph idx="1"/>
          </p:nvPr>
        </p:nvSpPr>
        <p:spPr/>
        <p:txBody>
          <a:bodyPr/>
          <a:lstStyle>
            <a:lvl1pPr>
              <a:defRPr b="0" i="0"/>
            </a:lvl1pPr>
            <a:lvl2pPr>
              <a:defRPr b="0" i="0"/>
            </a:lvl2pPr>
            <a:lvl3pPr>
              <a:defRPr b="0" i="0"/>
            </a:lvl3pPr>
            <a:lvl4pPr>
              <a:defRPr b="0" i="0"/>
            </a:lvl4pPr>
            <a:lvl5pPr>
              <a:defRPr b="0" i="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7">
            <a:extLst>
              <a:ext uri="{FF2B5EF4-FFF2-40B4-BE49-F238E27FC236}">
                <a16:creationId xmlns:a16="http://schemas.microsoft.com/office/drawing/2014/main" id="{0FE225D5-BCD8-4C8A-AFB2-3351BCE4DF5D}"/>
              </a:ext>
            </a:extLst>
          </p:cNvPr>
          <p:cNvSpPr>
            <a:spLocks noGrp="1"/>
          </p:cNvSpPr>
          <p:nvPr>
            <p:ph type="sldNum" sz="quarter" idx="11"/>
          </p:nvPr>
        </p:nvSpPr>
        <p:spPr/>
        <p:txBody>
          <a:bodyPr/>
          <a:lstStyle>
            <a:lvl1pPr>
              <a:defRPr>
                <a:solidFill>
                  <a:srgbClr val="BDBDBD"/>
                </a:solidFill>
              </a:defRPr>
            </a:lvl1pPr>
          </a:lstStyle>
          <a:p>
            <a:fld id="{A47E3F7A-0EE5-45E7-B40F-D7CBCF0FD8B8}" type="slidenum">
              <a:rPr lang="en-US" smtClean="0"/>
              <a:pPr/>
              <a:t>‹#›</a:t>
            </a:fld>
            <a:endParaRPr lang="en-US" dirty="0"/>
          </a:p>
        </p:txBody>
      </p:sp>
      <p:sp>
        <p:nvSpPr>
          <p:cNvPr id="9" name="Title 8">
            <a:extLst>
              <a:ext uri="{FF2B5EF4-FFF2-40B4-BE49-F238E27FC236}">
                <a16:creationId xmlns:a16="http://schemas.microsoft.com/office/drawing/2014/main" id="{4D98CF1B-D3CD-4E42-A764-F2AB0E5645A2}"/>
              </a:ext>
            </a:extLst>
          </p:cNvPr>
          <p:cNvSpPr>
            <a:spLocks noGrp="1"/>
          </p:cNvSpPr>
          <p:nvPr>
            <p:ph type="title"/>
          </p:nvPr>
        </p:nvSpPr>
        <p:spPr/>
        <p:txBody>
          <a:bodyPr/>
          <a:lstStyle/>
          <a:p>
            <a:r>
              <a:rPr lang="en-US"/>
              <a:t>Click to edit Master title style</a:t>
            </a:r>
          </a:p>
        </p:txBody>
      </p:sp>
      <p:sp>
        <p:nvSpPr>
          <p:cNvPr id="6" name="Footer Placeholder 7">
            <a:extLst>
              <a:ext uri="{FF2B5EF4-FFF2-40B4-BE49-F238E27FC236}">
                <a16:creationId xmlns:a16="http://schemas.microsoft.com/office/drawing/2014/main" id="{59ADBDD4-70CA-4385-9C98-1BA05DC92EAA}"/>
              </a:ext>
            </a:extLst>
          </p:cNvPr>
          <p:cNvSpPr>
            <a:spLocks noGrp="1"/>
          </p:cNvSpPr>
          <p:nvPr>
            <p:ph type="ftr" sz="quarter" idx="3"/>
          </p:nvPr>
        </p:nvSpPr>
        <p:spPr>
          <a:xfrm>
            <a:off x="838199" y="6535503"/>
            <a:ext cx="10507860" cy="184862"/>
          </a:xfrm>
          <a:prstGeom prst="rect">
            <a:avLst/>
          </a:prstGeom>
        </p:spPr>
        <p:txBody>
          <a:bodyPr/>
          <a:lstStyle>
            <a:lvl1pPr>
              <a:defRPr sz="1200" b="0" i="0">
                <a:solidFill>
                  <a:srgbClr val="BDBDBD"/>
                </a:solidFill>
                <a:latin typeface="Ubuntu Regular" panose="020B0504030602030204" pitchFamily="34" charset="0"/>
                <a:cs typeface="Arial" panose="020B0604020202020204" pitchFamily="34" charset="0"/>
              </a:defRPr>
            </a:lvl1pPr>
          </a:lstStyle>
          <a:p>
            <a:pPr algn="ctr"/>
            <a:r>
              <a:rPr lang="en-US" dirty="0">
                <a:ln w="6350">
                  <a:noFill/>
                </a:ln>
              </a:rPr>
              <a:t>Volunteers Serving America’s Communities, Saving Lives, and Shaping Futures.</a:t>
            </a:r>
            <a:endParaRPr lang="en-US" dirty="0"/>
          </a:p>
        </p:txBody>
      </p:sp>
    </p:spTree>
    <p:extLst>
      <p:ext uri="{BB962C8B-B14F-4D97-AF65-F5344CB8AC3E}">
        <p14:creationId xmlns:p14="http://schemas.microsoft.com/office/powerpoint/2010/main" val="3209228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E431D-A7A4-4F20-A2BD-88F59FC8104A}"/>
              </a:ext>
            </a:extLst>
          </p:cNvPr>
          <p:cNvSpPr>
            <a:spLocks noGrp="1"/>
          </p:cNvSpPr>
          <p:nvPr>
            <p:ph type="title"/>
          </p:nvPr>
        </p:nvSpPr>
        <p:spPr>
          <a:xfrm>
            <a:off x="1611984" y="136525"/>
            <a:ext cx="9818016"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51193D99-7A5E-4126-B091-6BA792DC9E25}"/>
              </a:ext>
            </a:extLst>
          </p:cNvPr>
          <p:cNvSpPr>
            <a:spLocks noGrp="1"/>
          </p:cNvSpPr>
          <p:nvPr>
            <p:ph sz="half" idx="1"/>
          </p:nvPr>
        </p:nvSpPr>
        <p:spPr>
          <a:xfrm>
            <a:off x="838200" y="1825625"/>
            <a:ext cx="5181600" cy="4351338"/>
          </a:xfrm>
        </p:spPr>
        <p:txBody>
          <a:bodyPr/>
          <a:lstStyle>
            <a:lvl1pPr>
              <a:defRPr b="0" i="0"/>
            </a:lvl1pPr>
            <a:lvl2pPr>
              <a:defRPr b="0" i="0"/>
            </a:lvl2pPr>
            <a:lvl3pPr>
              <a:defRPr b="0" i="0"/>
            </a:lvl3pPr>
            <a:lvl4pPr>
              <a:defRPr b="0" i="0"/>
            </a:lvl4pPr>
            <a:lvl5pPr>
              <a:defRPr b="0" i="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92252C7-EBA6-4BE6-93B6-52C9340FE881}"/>
              </a:ext>
            </a:extLst>
          </p:cNvPr>
          <p:cNvSpPr>
            <a:spLocks noGrp="1"/>
          </p:cNvSpPr>
          <p:nvPr>
            <p:ph sz="half" idx="2"/>
          </p:nvPr>
        </p:nvSpPr>
        <p:spPr>
          <a:xfrm>
            <a:off x="6172200" y="1825625"/>
            <a:ext cx="5181600" cy="4351338"/>
          </a:xfrm>
        </p:spPr>
        <p:txBody>
          <a:bodyPr/>
          <a:lstStyle>
            <a:lvl1pPr>
              <a:defRPr b="0" i="0"/>
            </a:lvl1pPr>
            <a:lvl2pPr>
              <a:defRPr b="0" i="0"/>
            </a:lvl2pPr>
            <a:lvl3pPr>
              <a:defRPr b="0" i="0"/>
            </a:lvl3pPr>
            <a:lvl4pPr>
              <a:defRPr b="0" i="0"/>
            </a:lvl4pPr>
            <a:lvl5pPr>
              <a:defRPr b="0" i="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DFECECF4-D905-40B0-A856-9D7CAE06BDF1}"/>
              </a:ext>
            </a:extLst>
          </p:cNvPr>
          <p:cNvSpPr>
            <a:spLocks noGrp="1"/>
          </p:cNvSpPr>
          <p:nvPr>
            <p:ph type="sldNum" sz="quarter" idx="11"/>
          </p:nvPr>
        </p:nvSpPr>
        <p:spPr/>
        <p:txBody>
          <a:bodyPr/>
          <a:lstStyle/>
          <a:p>
            <a:fld id="{A47E3F7A-0EE5-45E7-B40F-D7CBCF0FD8B8}" type="slidenum">
              <a:rPr lang="en-US" smtClean="0"/>
              <a:pPr/>
              <a:t>‹#›</a:t>
            </a:fld>
            <a:endParaRPr lang="en-US" dirty="0"/>
          </a:p>
        </p:txBody>
      </p:sp>
      <p:sp>
        <p:nvSpPr>
          <p:cNvPr id="7" name="Footer Placeholder 7">
            <a:extLst>
              <a:ext uri="{FF2B5EF4-FFF2-40B4-BE49-F238E27FC236}">
                <a16:creationId xmlns:a16="http://schemas.microsoft.com/office/drawing/2014/main" id="{878C0B00-7D9F-F4A7-49B6-D8E35156FD8C}"/>
              </a:ext>
            </a:extLst>
          </p:cNvPr>
          <p:cNvSpPr>
            <a:spLocks noGrp="1"/>
          </p:cNvSpPr>
          <p:nvPr>
            <p:ph type="ftr" sz="quarter" idx="3"/>
          </p:nvPr>
        </p:nvSpPr>
        <p:spPr>
          <a:xfrm>
            <a:off x="838199" y="6535503"/>
            <a:ext cx="10507860" cy="184862"/>
          </a:xfrm>
          <a:prstGeom prst="rect">
            <a:avLst/>
          </a:prstGeom>
        </p:spPr>
        <p:txBody>
          <a:bodyPr/>
          <a:lstStyle>
            <a:lvl1pPr>
              <a:defRPr sz="1200" b="0" i="0">
                <a:solidFill>
                  <a:srgbClr val="BDBDBD"/>
                </a:solidFill>
                <a:latin typeface="Ubuntu Regular" panose="020B0504030602030204" pitchFamily="34" charset="0"/>
                <a:cs typeface="Arial" panose="020B0604020202020204" pitchFamily="34" charset="0"/>
              </a:defRPr>
            </a:lvl1pPr>
          </a:lstStyle>
          <a:p>
            <a:pPr algn="ctr"/>
            <a:r>
              <a:rPr lang="en-US" dirty="0">
                <a:ln w="6350">
                  <a:noFill/>
                </a:ln>
              </a:rPr>
              <a:t>Volunteers Serving America’s Communities, Saving Lives, and Shaping Futures.</a:t>
            </a:r>
            <a:endParaRPr lang="en-US" dirty="0"/>
          </a:p>
        </p:txBody>
      </p:sp>
    </p:spTree>
    <p:extLst>
      <p:ext uri="{BB962C8B-B14F-4D97-AF65-F5344CB8AC3E}">
        <p14:creationId xmlns:p14="http://schemas.microsoft.com/office/powerpoint/2010/main" val="2935040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CBF21-1D03-4DB0-9D4C-7A74FCD4D05A}"/>
              </a:ext>
            </a:extLst>
          </p:cNvPr>
          <p:cNvSpPr>
            <a:spLocks noGrp="1"/>
          </p:cNvSpPr>
          <p:nvPr>
            <p:ph type="title"/>
          </p:nvPr>
        </p:nvSpPr>
        <p:spPr>
          <a:xfrm>
            <a:off x="1621410" y="188913"/>
            <a:ext cx="9732390" cy="1325563"/>
          </a:xfrm>
          <a:prstGeom prst="rect">
            <a:avLst/>
          </a:prstGeo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37456AA-A7C4-431E-BAA0-D788BC1D6E04}"/>
              </a:ext>
            </a:extLst>
          </p:cNvPr>
          <p:cNvSpPr>
            <a:spLocks noGrp="1"/>
          </p:cNvSpPr>
          <p:nvPr>
            <p:ph type="body" idx="1"/>
          </p:nvPr>
        </p:nvSpPr>
        <p:spPr>
          <a:xfrm>
            <a:off x="839788" y="1681163"/>
            <a:ext cx="5157787" cy="823912"/>
          </a:xfrm>
        </p:spPr>
        <p:txBody>
          <a:bodyPr anchor="b">
            <a:noAutofit/>
          </a:bodyPr>
          <a:lstStyle>
            <a:lvl1pPr marL="0" indent="0">
              <a:buNone/>
              <a:defRPr sz="2400" b="0"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D606726-4D8C-409F-B61C-6630E723F07D}"/>
              </a:ext>
            </a:extLst>
          </p:cNvPr>
          <p:cNvSpPr>
            <a:spLocks noGrp="1"/>
          </p:cNvSpPr>
          <p:nvPr>
            <p:ph sz="half" idx="2"/>
          </p:nvPr>
        </p:nvSpPr>
        <p:spPr>
          <a:xfrm>
            <a:off x="839788" y="2505075"/>
            <a:ext cx="5157787" cy="3684588"/>
          </a:xfrm>
        </p:spPr>
        <p:txBody>
          <a:bodyPr/>
          <a:lstStyle>
            <a:lvl1pPr>
              <a:defRPr sz="2000" b="0" i="0"/>
            </a:lvl1pPr>
            <a:lvl2pPr>
              <a:defRPr sz="2000" b="0" i="0"/>
            </a:lvl2pPr>
            <a:lvl3pPr>
              <a:defRPr sz="1800" b="0" i="0"/>
            </a:lvl3pPr>
            <a:lvl4pPr>
              <a:defRPr sz="1800" b="0" i="0"/>
            </a:lvl4pPr>
            <a:lvl5pPr>
              <a:defRPr sz="1600" b="0" i="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38F9B7-A44E-411A-BCF1-AB5151460705}"/>
              </a:ext>
            </a:extLst>
          </p:cNvPr>
          <p:cNvSpPr>
            <a:spLocks noGrp="1"/>
          </p:cNvSpPr>
          <p:nvPr>
            <p:ph type="body" sz="quarter" idx="3"/>
          </p:nvPr>
        </p:nvSpPr>
        <p:spPr>
          <a:xfrm>
            <a:off x="6172200" y="1681163"/>
            <a:ext cx="5183188" cy="823912"/>
          </a:xfrm>
        </p:spPr>
        <p:txBody>
          <a:bodyPr anchor="b">
            <a:normAutofit/>
          </a:bodyPr>
          <a:lstStyle>
            <a:lvl1pPr marL="0" indent="0">
              <a:buNone/>
              <a:defRPr sz="2400" b="0"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77BE248-7D69-490E-8147-C4EB882C9103}"/>
              </a:ext>
            </a:extLst>
          </p:cNvPr>
          <p:cNvSpPr>
            <a:spLocks noGrp="1"/>
          </p:cNvSpPr>
          <p:nvPr>
            <p:ph sz="quarter" idx="4"/>
          </p:nvPr>
        </p:nvSpPr>
        <p:spPr>
          <a:xfrm>
            <a:off x="6172200" y="2505075"/>
            <a:ext cx="5183188" cy="3684588"/>
          </a:xfrm>
        </p:spPr>
        <p:txBody>
          <a:bodyPr/>
          <a:lstStyle>
            <a:lvl1pPr>
              <a:defRPr sz="2000" b="0" i="0"/>
            </a:lvl1pPr>
            <a:lvl2pPr>
              <a:defRPr sz="2000" b="0" i="0"/>
            </a:lvl2pPr>
            <a:lvl3pPr>
              <a:defRPr sz="1800" b="0" i="0"/>
            </a:lvl3pPr>
            <a:lvl4pPr>
              <a:defRPr b="0" i="0"/>
            </a:lvl4pPr>
            <a:lvl5pPr>
              <a:defRPr sz="1600" b="0" i="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Slide Number Placeholder 10">
            <a:extLst>
              <a:ext uri="{FF2B5EF4-FFF2-40B4-BE49-F238E27FC236}">
                <a16:creationId xmlns:a16="http://schemas.microsoft.com/office/drawing/2014/main" id="{C061A147-1B50-42E4-9784-AED17788D02E}"/>
              </a:ext>
            </a:extLst>
          </p:cNvPr>
          <p:cNvSpPr>
            <a:spLocks noGrp="1"/>
          </p:cNvSpPr>
          <p:nvPr>
            <p:ph type="sldNum" sz="quarter" idx="11"/>
          </p:nvPr>
        </p:nvSpPr>
        <p:spPr/>
        <p:txBody>
          <a:bodyPr/>
          <a:lstStyle/>
          <a:p>
            <a:fld id="{A47E3F7A-0EE5-45E7-B40F-D7CBCF0FD8B8}" type="slidenum">
              <a:rPr lang="en-US" smtClean="0"/>
              <a:pPr/>
              <a:t>‹#›</a:t>
            </a:fld>
            <a:endParaRPr lang="en-US" dirty="0"/>
          </a:p>
        </p:txBody>
      </p:sp>
      <p:sp>
        <p:nvSpPr>
          <p:cNvPr id="9" name="Footer Placeholder 7">
            <a:extLst>
              <a:ext uri="{FF2B5EF4-FFF2-40B4-BE49-F238E27FC236}">
                <a16:creationId xmlns:a16="http://schemas.microsoft.com/office/drawing/2014/main" id="{4D53D0CD-3B3C-40F3-9CC5-0A3677653BD1}"/>
              </a:ext>
            </a:extLst>
          </p:cNvPr>
          <p:cNvSpPr>
            <a:spLocks noGrp="1"/>
          </p:cNvSpPr>
          <p:nvPr>
            <p:ph type="ftr" sz="quarter" idx="12"/>
          </p:nvPr>
        </p:nvSpPr>
        <p:spPr>
          <a:xfrm>
            <a:off x="838199" y="6535503"/>
            <a:ext cx="10507860" cy="184862"/>
          </a:xfrm>
          <a:prstGeom prst="rect">
            <a:avLst/>
          </a:prstGeom>
        </p:spPr>
        <p:txBody>
          <a:bodyPr/>
          <a:lstStyle>
            <a:lvl1pPr>
              <a:defRPr sz="1200" b="0" i="0">
                <a:solidFill>
                  <a:srgbClr val="BDBDBD"/>
                </a:solidFill>
                <a:latin typeface="Ubuntu Regular" panose="020B0504030602030204" pitchFamily="34" charset="0"/>
                <a:cs typeface="Arial" panose="020B0604020202020204" pitchFamily="34" charset="0"/>
              </a:defRPr>
            </a:lvl1pPr>
          </a:lstStyle>
          <a:p>
            <a:pPr algn="ctr"/>
            <a:r>
              <a:rPr lang="en-US" dirty="0">
                <a:ln w="6350">
                  <a:noFill/>
                </a:ln>
              </a:rPr>
              <a:t>Volunteers Serving America’s Communities, Saving Lives, and Shaping Futures.</a:t>
            </a:r>
            <a:endParaRPr lang="en-US" dirty="0"/>
          </a:p>
        </p:txBody>
      </p:sp>
    </p:spTree>
    <p:extLst>
      <p:ext uri="{BB962C8B-B14F-4D97-AF65-F5344CB8AC3E}">
        <p14:creationId xmlns:p14="http://schemas.microsoft.com/office/powerpoint/2010/main" val="2741913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B4B67-2F88-4C02-A1E3-BC8D4740209E}"/>
              </a:ext>
            </a:extLst>
          </p:cNvPr>
          <p:cNvSpPr>
            <a:spLocks noGrp="1"/>
          </p:cNvSpPr>
          <p:nvPr>
            <p:ph type="title"/>
          </p:nvPr>
        </p:nvSpPr>
        <p:spPr>
          <a:xfrm>
            <a:off x="1602556" y="149242"/>
            <a:ext cx="9751243" cy="1325563"/>
          </a:xfrm>
          <a:prstGeom prst="rect">
            <a:avLst/>
          </a:prstGeom>
        </p:spPr>
        <p:txBody>
          <a:bodyPr/>
          <a:lstStyle/>
          <a:p>
            <a:r>
              <a:rPr lang="en-US"/>
              <a:t>Click to edit Master title style</a:t>
            </a:r>
            <a:endParaRPr lang="en-US" dirty="0"/>
          </a:p>
        </p:txBody>
      </p:sp>
      <p:sp>
        <p:nvSpPr>
          <p:cNvPr id="7" name="Slide Number Placeholder 6">
            <a:extLst>
              <a:ext uri="{FF2B5EF4-FFF2-40B4-BE49-F238E27FC236}">
                <a16:creationId xmlns:a16="http://schemas.microsoft.com/office/drawing/2014/main" id="{4DBBE18F-E527-4C34-985A-AD6904315DCC}"/>
              </a:ext>
            </a:extLst>
          </p:cNvPr>
          <p:cNvSpPr>
            <a:spLocks noGrp="1"/>
          </p:cNvSpPr>
          <p:nvPr>
            <p:ph type="sldNum" sz="quarter" idx="11"/>
          </p:nvPr>
        </p:nvSpPr>
        <p:spPr/>
        <p:txBody>
          <a:bodyPr/>
          <a:lstStyle/>
          <a:p>
            <a:fld id="{A47E3F7A-0EE5-45E7-B40F-D7CBCF0FD8B8}" type="slidenum">
              <a:rPr lang="en-US" smtClean="0"/>
              <a:pPr/>
              <a:t>‹#›</a:t>
            </a:fld>
            <a:endParaRPr lang="en-US" dirty="0"/>
          </a:p>
        </p:txBody>
      </p:sp>
      <p:sp>
        <p:nvSpPr>
          <p:cNvPr id="5" name="Footer Placeholder 7">
            <a:extLst>
              <a:ext uri="{FF2B5EF4-FFF2-40B4-BE49-F238E27FC236}">
                <a16:creationId xmlns:a16="http://schemas.microsoft.com/office/drawing/2014/main" id="{9D2B31F7-F246-75CD-87F9-253FF551B90D}"/>
              </a:ext>
            </a:extLst>
          </p:cNvPr>
          <p:cNvSpPr>
            <a:spLocks noGrp="1"/>
          </p:cNvSpPr>
          <p:nvPr>
            <p:ph type="ftr" sz="quarter" idx="3"/>
          </p:nvPr>
        </p:nvSpPr>
        <p:spPr>
          <a:xfrm>
            <a:off x="838199" y="6535503"/>
            <a:ext cx="10507860" cy="184862"/>
          </a:xfrm>
          <a:prstGeom prst="rect">
            <a:avLst/>
          </a:prstGeom>
        </p:spPr>
        <p:txBody>
          <a:bodyPr/>
          <a:lstStyle>
            <a:lvl1pPr>
              <a:defRPr sz="1200" b="0" i="0">
                <a:solidFill>
                  <a:srgbClr val="BDBDBD"/>
                </a:solidFill>
                <a:latin typeface="Ubuntu Regular" panose="020B0504030602030204" pitchFamily="34" charset="0"/>
                <a:cs typeface="Arial" panose="020B0604020202020204" pitchFamily="34" charset="0"/>
              </a:defRPr>
            </a:lvl1pPr>
          </a:lstStyle>
          <a:p>
            <a:pPr algn="ctr"/>
            <a:r>
              <a:rPr lang="en-US" dirty="0">
                <a:ln w="6350">
                  <a:noFill/>
                </a:ln>
              </a:rPr>
              <a:t>Volunteers Serving America’s Communities, Saving Lives, and Shaping Futures.</a:t>
            </a:r>
            <a:endParaRPr lang="en-US" dirty="0"/>
          </a:p>
        </p:txBody>
      </p:sp>
    </p:spTree>
    <p:extLst>
      <p:ext uri="{BB962C8B-B14F-4D97-AF65-F5344CB8AC3E}">
        <p14:creationId xmlns:p14="http://schemas.microsoft.com/office/powerpoint/2010/main" val="1907452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B28CC3-5CE8-413B-9C2B-2981579256C4}"/>
              </a:ext>
            </a:extLst>
          </p:cNvPr>
          <p:cNvSpPr>
            <a:spLocks noGrp="1"/>
          </p:cNvSpPr>
          <p:nvPr>
            <p:ph idx="1"/>
          </p:nvPr>
        </p:nvSpPr>
        <p:spPr>
          <a:xfrm>
            <a:off x="5183188" y="2057400"/>
            <a:ext cx="6172200" cy="3803650"/>
          </a:xfrm>
        </p:spPr>
        <p:txBody>
          <a:bodyPr/>
          <a:lstStyle>
            <a:lvl1pPr>
              <a:defRPr sz="2400" b="0" i="0"/>
            </a:lvl1pPr>
            <a:lvl2pPr>
              <a:defRPr sz="2400" b="0" i="0"/>
            </a:lvl2pPr>
            <a:lvl3pPr>
              <a:defRPr sz="2400" b="0" i="0"/>
            </a:lvl3pPr>
            <a:lvl4pPr>
              <a:defRPr sz="2000" b="0" i="0"/>
            </a:lvl4pPr>
            <a:lvl5pPr>
              <a:defRPr sz="2000" b="0" i="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A6C29FFA-977D-4A08-A1A9-5BA43CA6C4A4}"/>
              </a:ext>
            </a:extLst>
          </p:cNvPr>
          <p:cNvSpPr>
            <a:spLocks noGrp="1"/>
          </p:cNvSpPr>
          <p:nvPr>
            <p:ph type="body" sz="half" idx="2"/>
          </p:nvPr>
        </p:nvSpPr>
        <p:spPr>
          <a:xfrm>
            <a:off x="839788" y="2057400"/>
            <a:ext cx="3932237" cy="3811588"/>
          </a:xfrm>
        </p:spPr>
        <p:txBody>
          <a:bodyPr>
            <a:normAutofit/>
          </a:bodyPr>
          <a:lstStyle>
            <a:lvl1pPr marL="0" indent="0">
              <a:buNone/>
              <a:defRPr sz="2400" b="0" i="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Slide Number Placeholder 8">
            <a:extLst>
              <a:ext uri="{FF2B5EF4-FFF2-40B4-BE49-F238E27FC236}">
                <a16:creationId xmlns:a16="http://schemas.microsoft.com/office/drawing/2014/main" id="{2ECFD9F4-20DF-4295-B890-812B9A3B7C3F}"/>
              </a:ext>
            </a:extLst>
          </p:cNvPr>
          <p:cNvSpPr>
            <a:spLocks noGrp="1"/>
          </p:cNvSpPr>
          <p:nvPr>
            <p:ph type="sldNum" sz="quarter" idx="11"/>
          </p:nvPr>
        </p:nvSpPr>
        <p:spPr/>
        <p:txBody>
          <a:bodyPr/>
          <a:lstStyle/>
          <a:p>
            <a:fld id="{A47E3F7A-0EE5-45E7-B40F-D7CBCF0FD8B8}" type="slidenum">
              <a:rPr lang="en-US" smtClean="0"/>
              <a:pPr/>
              <a:t>‹#›</a:t>
            </a:fld>
            <a:endParaRPr lang="en-US" dirty="0"/>
          </a:p>
        </p:txBody>
      </p:sp>
      <p:sp>
        <p:nvSpPr>
          <p:cNvPr id="10" name="Title 9">
            <a:extLst>
              <a:ext uri="{FF2B5EF4-FFF2-40B4-BE49-F238E27FC236}">
                <a16:creationId xmlns:a16="http://schemas.microsoft.com/office/drawing/2014/main" id="{20FFD026-36F0-4F6C-8173-C96885D489E9}"/>
              </a:ext>
            </a:extLst>
          </p:cNvPr>
          <p:cNvSpPr>
            <a:spLocks noGrp="1"/>
          </p:cNvSpPr>
          <p:nvPr>
            <p:ph type="title"/>
          </p:nvPr>
        </p:nvSpPr>
        <p:spPr/>
        <p:txBody>
          <a:bodyPr/>
          <a:lstStyle/>
          <a:p>
            <a:r>
              <a:rPr lang="en-US"/>
              <a:t>Click to edit Master title style</a:t>
            </a:r>
          </a:p>
        </p:txBody>
      </p:sp>
      <p:sp>
        <p:nvSpPr>
          <p:cNvPr id="7" name="Footer Placeholder 7">
            <a:extLst>
              <a:ext uri="{FF2B5EF4-FFF2-40B4-BE49-F238E27FC236}">
                <a16:creationId xmlns:a16="http://schemas.microsoft.com/office/drawing/2014/main" id="{552D96AD-66D3-C5B3-3C2E-307DDEAB4835}"/>
              </a:ext>
            </a:extLst>
          </p:cNvPr>
          <p:cNvSpPr>
            <a:spLocks noGrp="1"/>
          </p:cNvSpPr>
          <p:nvPr>
            <p:ph type="ftr" sz="quarter" idx="3"/>
          </p:nvPr>
        </p:nvSpPr>
        <p:spPr>
          <a:xfrm>
            <a:off x="838199" y="6535503"/>
            <a:ext cx="10507860" cy="184862"/>
          </a:xfrm>
          <a:prstGeom prst="rect">
            <a:avLst/>
          </a:prstGeom>
        </p:spPr>
        <p:txBody>
          <a:bodyPr/>
          <a:lstStyle>
            <a:lvl1pPr>
              <a:defRPr sz="1200" b="0" i="0">
                <a:solidFill>
                  <a:srgbClr val="BDBDBD"/>
                </a:solidFill>
                <a:latin typeface="Ubuntu Regular" panose="020B0504030602030204" pitchFamily="34" charset="0"/>
                <a:cs typeface="Arial" panose="020B0604020202020204" pitchFamily="34" charset="0"/>
              </a:defRPr>
            </a:lvl1pPr>
          </a:lstStyle>
          <a:p>
            <a:pPr algn="ctr"/>
            <a:r>
              <a:rPr lang="en-US" dirty="0">
                <a:ln w="6350">
                  <a:noFill/>
                </a:ln>
              </a:rPr>
              <a:t>Volunteers Serving America’s Communities, Saving Lives, and Shaping Futures.</a:t>
            </a:r>
            <a:endParaRPr lang="en-US" dirty="0"/>
          </a:p>
        </p:txBody>
      </p:sp>
    </p:spTree>
    <p:extLst>
      <p:ext uri="{BB962C8B-B14F-4D97-AF65-F5344CB8AC3E}">
        <p14:creationId xmlns:p14="http://schemas.microsoft.com/office/powerpoint/2010/main" val="551267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4F1D2261-4825-48A7-AF21-30EB9B959752}"/>
              </a:ext>
            </a:extLst>
          </p:cNvPr>
          <p:cNvSpPr>
            <a:spLocks noGrp="1"/>
          </p:cNvSpPr>
          <p:nvPr>
            <p:ph type="pic" idx="1"/>
          </p:nvPr>
        </p:nvSpPr>
        <p:spPr>
          <a:xfrm>
            <a:off x="5183188" y="2057400"/>
            <a:ext cx="6172200" cy="3803650"/>
          </a:xfrm>
        </p:spPr>
        <p:txBody>
          <a:bodyPr/>
          <a:lstStyle>
            <a:lvl1pPr marL="0" indent="0">
              <a:buNone/>
              <a:defRPr sz="3200" b="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6EF80A55-EAA8-4E4B-B6A1-6814EF24193B}"/>
              </a:ext>
            </a:extLst>
          </p:cNvPr>
          <p:cNvSpPr>
            <a:spLocks noGrp="1"/>
          </p:cNvSpPr>
          <p:nvPr>
            <p:ph type="body" sz="half" idx="2"/>
          </p:nvPr>
        </p:nvSpPr>
        <p:spPr>
          <a:xfrm>
            <a:off x="839788" y="2057400"/>
            <a:ext cx="3932237" cy="3811588"/>
          </a:xfrm>
        </p:spPr>
        <p:txBody>
          <a:bodyPr/>
          <a:lstStyle>
            <a:lvl1pPr marL="0" indent="0">
              <a:buNone/>
              <a:defRPr sz="1600" b="0" i="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Slide Number Placeholder 8">
            <a:extLst>
              <a:ext uri="{FF2B5EF4-FFF2-40B4-BE49-F238E27FC236}">
                <a16:creationId xmlns:a16="http://schemas.microsoft.com/office/drawing/2014/main" id="{B45C9E10-A2BD-453B-BB04-FC2639D57EA9}"/>
              </a:ext>
            </a:extLst>
          </p:cNvPr>
          <p:cNvSpPr>
            <a:spLocks noGrp="1"/>
          </p:cNvSpPr>
          <p:nvPr>
            <p:ph type="sldNum" sz="quarter" idx="11"/>
          </p:nvPr>
        </p:nvSpPr>
        <p:spPr/>
        <p:txBody>
          <a:bodyPr/>
          <a:lstStyle/>
          <a:p>
            <a:fld id="{A47E3F7A-0EE5-45E7-B40F-D7CBCF0FD8B8}" type="slidenum">
              <a:rPr lang="en-US" smtClean="0"/>
              <a:pPr/>
              <a:t>‹#›</a:t>
            </a:fld>
            <a:endParaRPr lang="en-US" dirty="0"/>
          </a:p>
        </p:txBody>
      </p:sp>
      <p:sp>
        <p:nvSpPr>
          <p:cNvPr id="10" name="Title 9">
            <a:extLst>
              <a:ext uri="{FF2B5EF4-FFF2-40B4-BE49-F238E27FC236}">
                <a16:creationId xmlns:a16="http://schemas.microsoft.com/office/drawing/2014/main" id="{53A5F33E-5E01-4250-BCD6-6C4F8022EF32}"/>
              </a:ext>
            </a:extLst>
          </p:cNvPr>
          <p:cNvSpPr>
            <a:spLocks noGrp="1"/>
          </p:cNvSpPr>
          <p:nvPr>
            <p:ph type="title"/>
          </p:nvPr>
        </p:nvSpPr>
        <p:spPr/>
        <p:txBody>
          <a:bodyPr/>
          <a:lstStyle/>
          <a:p>
            <a:r>
              <a:rPr lang="en-US"/>
              <a:t>Click to edit Master title style</a:t>
            </a:r>
          </a:p>
        </p:txBody>
      </p:sp>
      <p:sp>
        <p:nvSpPr>
          <p:cNvPr id="7" name="Footer Placeholder 7">
            <a:extLst>
              <a:ext uri="{FF2B5EF4-FFF2-40B4-BE49-F238E27FC236}">
                <a16:creationId xmlns:a16="http://schemas.microsoft.com/office/drawing/2014/main" id="{368D3085-46F0-D1F8-DBE8-52216CCBBD2B}"/>
              </a:ext>
            </a:extLst>
          </p:cNvPr>
          <p:cNvSpPr>
            <a:spLocks noGrp="1"/>
          </p:cNvSpPr>
          <p:nvPr>
            <p:ph type="ftr" sz="quarter" idx="3"/>
          </p:nvPr>
        </p:nvSpPr>
        <p:spPr>
          <a:xfrm>
            <a:off x="838199" y="6535503"/>
            <a:ext cx="10507860" cy="184862"/>
          </a:xfrm>
          <a:prstGeom prst="rect">
            <a:avLst/>
          </a:prstGeom>
        </p:spPr>
        <p:txBody>
          <a:bodyPr/>
          <a:lstStyle>
            <a:lvl1pPr>
              <a:defRPr sz="1200" b="0" i="0">
                <a:solidFill>
                  <a:srgbClr val="BDBDBD"/>
                </a:solidFill>
                <a:latin typeface="Ubuntu Regular" panose="020B0504030602030204" pitchFamily="34" charset="0"/>
                <a:cs typeface="Arial" panose="020B0604020202020204" pitchFamily="34" charset="0"/>
              </a:defRPr>
            </a:lvl1pPr>
          </a:lstStyle>
          <a:p>
            <a:pPr algn="ctr"/>
            <a:r>
              <a:rPr lang="en-US" dirty="0">
                <a:ln w="6350">
                  <a:noFill/>
                </a:ln>
              </a:rPr>
              <a:t>Volunteers Serving America’s Communities, Saving Lives, and Shaping Futures.</a:t>
            </a:r>
            <a:endParaRPr lang="en-US" dirty="0"/>
          </a:p>
        </p:txBody>
      </p:sp>
    </p:spTree>
    <p:extLst>
      <p:ext uri="{BB962C8B-B14F-4D97-AF65-F5344CB8AC3E}">
        <p14:creationId xmlns:p14="http://schemas.microsoft.com/office/powerpoint/2010/main" val="3603237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b="0" i="0"/>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FBE11D52-764E-403D-95D0-9F6334B803CF}" type="slidenum">
              <a:rPr lang="en-US"/>
              <a:pPr>
                <a:defRPr/>
              </a:pPr>
              <a:t>‹#›</a:t>
            </a:fld>
            <a:endParaRPr lang="en-US"/>
          </a:p>
        </p:txBody>
      </p:sp>
    </p:spTree>
    <p:extLst>
      <p:ext uri="{BB962C8B-B14F-4D97-AF65-F5344CB8AC3E}">
        <p14:creationId xmlns:p14="http://schemas.microsoft.com/office/powerpoint/2010/main" val="1965788332"/>
      </p:ext>
    </p:extLst>
  </p:cSld>
  <p:clrMapOvr>
    <a:masterClrMapping/>
  </p:clrMapOvr>
  <p:transition spd="slow">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D515C8-AD4A-4C7F-A43D-6781C82B8E40}"/>
              </a:ext>
            </a:extLst>
          </p:cNvPr>
          <p:cNvSpPr>
            <a:spLocks noGrp="1"/>
          </p:cNvSpPr>
          <p:nvPr>
            <p:ph type="title"/>
          </p:nvPr>
        </p:nvSpPr>
        <p:spPr>
          <a:xfrm>
            <a:off x="1621410" y="167158"/>
            <a:ext cx="973239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1090FB7-BA14-4A2D-8E12-1C51D0F5CE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Slide Number Placeholder 5">
            <a:extLst>
              <a:ext uri="{FF2B5EF4-FFF2-40B4-BE49-F238E27FC236}">
                <a16:creationId xmlns:a16="http://schemas.microsoft.com/office/drawing/2014/main" id="{B1626888-99C9-4F70-9675-FEEED1ACE82D}"/>
              </a:ext>
            </a:extLst>
          </p:cNvPr>
          <p:cNvSpPr>
            <a:spLocks noGrp="1"/>
          </p:cNvSpPr>
          <p:nvPr>
            <p:ph type="sldNum" sz="quarter" idx="4"/>
          </p:nvPr>
        </p:nvSpPr>
        <p:spPr>
          <a:xfrm>
            <a:off x="10932666" y="6459897"/>
            <a:ext cx="956865" cy="321416"/>
          </a:xfrm>
          <a:prstGeom prst="rect">
            <a:avLst/>
          </a:prstGeom>
        </p:spPr>
        <p:txBody>
          <a:bodyPr/>
          <a:lstStyle>
            <a:lvl1pPr algn="r">
              <a:defRPr sz="1600" b="1">
                <a:solidFill>
                  <a:srgbClr val="BDBDBD"/>
                </a:solidFill>
                <a:latin typeface="Arial Black" panose="020B0A04020102020204" pitchFamily="34" charset="0"/>
              </a:defRPr>
            </a:lvl1pPr>
          </a:lstStyle>
          <a:p>
            <a:fld id="{A47E3F7A-0EE5-45E7-B40F-D7CBCF0FD8B8}" type="slidenum">
              <a:rPr lang="en-US" smtClean="0"/>
              <a:pPr/>
              <a:t>‹#›</a:t>
            </a:fld>
            <a:endParaRPr lang="en-US" dirty="0"/>
          </a:p>
        </p:txBody>
      </p:sp>
      <p:sp>
        <p:nvSpPr>
          <p:cNvPr id="8" name="Footer Placeholder 7">
            <a:extLst>
              <a:ext uri="{FF2B5EF4-FFF2-40B4-BE49-F238E27FC236}">
                <a16:creationId xmlns:a16="http://schemas.microsoft.com/office/drawing/2014/main" id="{DE0839D0-C84D-4248-B64C-208C59DB369F}"/>
              </a:ext>
            </a:extLst>
          </p:cNvPr>
          <p:cNvSpPr>
            <a:spLocks noGrp="1"/>
          </p:cNvSpPr>
          <p:nvPr>
            <p:ph type="ftr" sz="quarter" idx="3"/>
          </p:nvPr>
        </p:nvSpPr>
        <p:spPr>
          <a:xfrm>
            <a:off x="838199" y="6535503"/>
            <a:ext cx="10507860" cy="184862"/>
          </a:xfrm>
          <a:prstGeom prst="rect">
            <a:avLst/>
          </a:prstGeom>
        </p:spPr>
        <p:txBody>
          <a:bodyPr/>
          <a:lstStyle>
            <a:lvl1pPr>
              <a:defRPr sz="1200" b="0" i="0">
                <a:solidFill>
                  <a:srgbClr val="BDBDBD"/>
                </a:solidFill>
                <a:latin typeface="Ubuntu Regular" panose="020B0504030602030204" pitchFamily="34" charset="0"/>
                <a:cs typeface="Arial" panose="020B0604020202020204" pitchFamily="34" charset="0"/>
              </a:defRPr>
            </a:lvl1pPr>
          </a:lstStyle>
          <a:p>
            <a:pPr algn="ctr"/>
            <a:r>
              <a:rPr lang="en-US" dirty="0">
                <a:ln w="6350">
                  <a:noFill/>
                </a:ln>
              </a:rPr>
              <a:t>Volunteers Serving America’s Communities, Saving Lives, and Shaping Futures.</a:t>
            </a:r>
            <a:endParaRPr lang="en-US" dirty="0"/>
          </a:p>
        </p:txBody>
      </p:sp>
      <p:pic>
        <p:nvPicPr>
          <p:cNvPr id="9" name="Picture 8" descr="A picture containing icon&#10;&#10;Description automatically generated">
            <a:extLst>
              <a:ext uri="{FF2B5EF4-FFF2-40B4-BE49-F238E27FC236}">
                <a16:creationId xmlns:a16="http://schemas.microsoft.com/office/drawing/2014/main" id="{A9517603-1C92-8F88-47E1-F0441ACCE1EB}"/>
              </a:ext>
            </a:extLst>
          </p:cNvPr>
          <p:cNvPicPr>
            <a:picLocks noChangeAspect="1"/>
          </p:cNvPicPr>
          <p:nvPr userDrawn="1"/>
        </p:nvPicPr>
        <p:blipFill rotWithShape="1">
          <a:blip r:embed="rId10">
            <a:extLst>
              <a:ext uri="{28A0092B-C50C-407E-A947-70E740481C1C}">
                <a14:useLocalDpi xmlns:a14="http://schemas.microsoft.com/office/drawing/2010/main" val="0"/>
              </a:ext>
            </a:extLst>
          </a:blip>
          <a:srcRect l="19236" t="20146" r="19238" b="21665"/>
          <a:stretch/>
        </p:blipFill>
        <p:spPr>
          <a:xfrm>
            <a:off x="251689" y="268142"/>
            <a:ext cx="1173019" cy="994084"/>
          </a:xfrm>
          <a:prstGeom prst="rect">
            <a:avLst/>
          </a:prstGeom>
        </p:spPr>
      </p:pic>
    </p:spTree>
    <p:extLst>
      <p:ext uri="{BB962C8B-B14F-4D97-AF65-F5344CB8AC3E}">
        <p14:creationId xmlns:p14="http://schemas.microsoft.com/office/powerpoint/2010/main" val="1961286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6" r:id="rId6"/>
    <p:sldLayoutId id="2147483659" r:id="rId7"/>
    <p:sldLayoutId id="2147483661" r:id="rId8"/>
  </p:sldLayoutIdLst>
  <p:hf hdr="0" dt="0"/>
  <p:txStyles>
    <p:title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Ubuntu Regular" panose="020B050403060203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Ubuntu Regular" panose="020B050403060203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Ubuntu Regular" panose="020B050403060203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Ubuntu Regular" panose="020B050403060203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Ubuntu Regular" panose="020B050403060203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8.xml"/><Relationship Id="rId1" Type="http://schemas.openxmlformats.org/officeDocument/2006/relationships/tags" Target="../tags/tag9.xm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8.xml"/><Relationship Id="rId1" Type="http://schemas.openxmlformats.org/officeDocument/2006/relationships/tags" Target="../tags/tag10.xml"/><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8.xml"/><Relationship Id="rId1" Type="http://schemas.openxmlformats.org/officeDocument/2006/relationships/tags" Target="../tags/tag11.xml"/><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8.xml"/><Relationship Id="rId1" Type="http://schemas.openxmlformats.org/officeDocument/2006/relationships/tags" Target="../tags/tag12.xml"/><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8.xml"/><Relationship Id="rId1" Type="http://schemas.openxmlformats.org/officeDocument/2006/relationships/tags" Target="../tags/tag13.xml"/><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8.xml"/><Relationship Id="rId1" Type="http://schemas.openxmlformats.org/officeDocument/2006/relationships/tags" Target="../tags/tag14.xml"/><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8.xml"/><Relationship Id="rId1" Type="http://schemas.openxmlformats.org/officeDocument/2006/relationships/tags" Target="../tags/tag15.xml"/><Relationship Id="rId4" Type="http://schemas.openxmlformats.org/officeDocument/2006/relationships/image" Target="../media/image3.jp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8.xml"/><Relationship Id="rId1" Type="http://schemas.openxmlformats.org/officeDocument/2006/relationships/tags" Target="../tags/tag16.xml"/><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8.xml"/><Relationship Id="rId1" Type="http://schemas.openxmlformats.org/officeDocument/2006/relationships/tags" Target="../tags/tag17.xml"/><Relationship Id="rId4" Type="http://schemas.openxmlformats.org/officeDocument/2006/relationships/image" Target="../media/image3.jp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3.jpg"/><Relationship Id="rId5" Type="http://schemas.openxmlformats.org/officeDocument/2006/relationships/image" Target="../media/image4.jpeg"/><Relationship Id="rId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8.xml"/><Relationship Id="rId1" Type="http://schemas.openxmlformats.org/officeDocument/2006/relationships/tags" Target="../tags/tag1.xml"/><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3.jpg"/><Relationship Id="rId5" Type="http://schemas.openxmlformats.org/officeDocument/2006/relationships/image" Target="../media/image5.jpeg"/><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8.xml"/><Relationship Id="rId1" Type="http://schemas.openxmlformats.org/officeDocument/2006/relationships/tags" Target="../tags/tag22.xml"/><Relationship Id="rId4" Type="http://schemas.openxmlformats.org/officeDocument/2006/relationships/image" Target="../media/image3.jp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8.xml"/><Relationship Id="rId1" Type="http://schemas.openxmlformats.org/officeDocument/2006/relationships/tags" Target="../tags/tag23.xml"/><Relationship Id="rId4" Type="http://schemas.openxmlformats.org/officeDocument/2006/relationships/image" Target="../media/image3.jp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8.xml"/><Relationship Id="rId1" Type="http://schemas.openxmlformats.org/officeDocument/2006/relationships/tags" Target="../tags/tag24.xml"/><Relationship Id="rId4" Type="http://schemas.openxmlformats.org/officeDocument/2006/relationships/image" Target="../media/image3.jp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8.xml"/><Relationship Id="rId1" Type="http://schemas.openxmlformats.org/officeDocument/2006/relationships/tags" Target="../tags/tag25.xml"/><Relationship Id="rId4" Type="http://schemas.openxmlformats.org/officeDocument/2006/relationships/image" Target="../media/image3.jp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8.xml"/><Relationship Id="rId1" Type="http://schemas.openxmlformats.org/officeDocument/2006/relationships/tags" Target="../tags/tag26.xml"/><Relationship Id="rId4" Type="http://schemas.openxmlformats.org/officeDocument/2006/relationships/image" Target="../media/image3.jpg"/></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image" Target="../media/image3.jpg"/><Relationship Id="rId5" Type="http://schemas.openxmlformats.org/officeDocument/2006/relationships/image" Target="../media/image6.png"/><Relationship Id="rId4"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image" Target="../media/image3.jpg"/><Relationship Id="rId5" Type="http://schemas.openxmlformats.org/officeDocument/2006/relationships/image" Target="../media/image7.png"/><Relationship Id="rId4"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8.xml"/><Relationship Id="rId1" Type="http://schemas.openxmlformats.org/officeDocument/2006/relationships/tags" Target="../tags/tag31.xml"/><Relationship Id="rId4" Type="http://schemas.openxmlformats.org/officeDocument/2006/relationships/image" Target="../media/image3.jp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8.xml"/><Relationship Id="rId1" Type="http://schemas.openxmlformats.org/officeDocument/2006/relationships/tags" Target="../tags/tag3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8.xml"/><Relationship Id="rId1" Type="http://schemas.openxmlformats.org/officeDocument/2006/relationships/tags" Target="../tags/tag2.xml"/><Relationship Id="rId4" Type="http://schemas.openxmlformats.org/officeDocument/2006/relationships/image" Target="../media/image3.jp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8.xml"/><Relationship Id="rId1" Type="http://schemas.openxmlformats.org/officeDocument/2006/relationships/tags" Target="../tags/tag33.xml"/><Relationship Id="rId4" Type="http://schemas.openxmlformats.org/officeDocument/2006/relationships/image" Target="../media/image3.jp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8.xml"/><Relationship Id="rId1" Type="http://schemas.openxmlformats.org/officeDocument/2006/relationships/tags" Target="../tags/tag34.xml"/><Relationship Id="rId4" Type="http://schemas.openxmlformats.org/officeDocument/2006/relationships/image" Target="../media/image3.jp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8.xml"/><Relationship Id="rId1" Type="http://schemas.openxmlformats.org/officeDocument/2006/relationships/tags" Target="../tags/tag35.xml"/><Relationship Id="rId4" Type="http://schemas.openxmlformats.org/officeDocument/2006/relationships/image" Target="../media/image3.jp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8.xml"/><Relationship Id="rId1" Type="http://schemas.openxmlformats.org/officeDocument/2006/relationships/tags" Target="../tags/tag36.xml"/><Relationship Id="rId4" Type="http://schemas.openxmlformats.org/officeDocument/2006/relationships/image" Target="../media/image3.jp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8.xml"/><Relationship Id="rId1" Type="http://schemas.openxmlformats.org/officeDocument/2006/relationships/tags" Target="../tags/tag37.xml"/><Relationship Id="rId4" Type="http://schemas.openxmlformats.org/officeDocument/2006/relationships/image" Target="../media/image3.jp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8.xml"/><Relationship Id="rId1" Type="http://schemas.openxmlformats.org/officeDocument/2006/relationships/tags" Target="../tags/tag38.xml"/><Relationship Id="rId4" Type="http://schemas.openxmlformats.org/officeDocument/2006/relationships/image" Target="../media/image3.jp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8.xml"/><Relationship Id="rId1" Type="http://schemas.openxmlformats.org/officeDocument/2006/relationships/tags" Target="../tags/tag39.xml"/><Relationship Id="rId4" Type="http://schemas.openxmlformats.org/officeDocument/2006/relationships/image" Target="../media/image3.jpg"/></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8.xml"/><Relationship Id="rId1" Type="http://schemas.openxmlformats.org/officeDocument/2006/relationships/tags" Target="../tags/tag40.xml"/><Relationship Id="rId4" Type="http://schemas.openxmlformats.org/officeDocument/2006/relationships/image" Target="../media/image3.jpg"/></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8.xml"/><Relationship Id="rId1" Type="http://schemas.openxmlformats.org/officeDocument/2006/relationships/tags" Target="../tags/tag41.xml"/><Relationship Id="rId4" Type="http://schemas.openxmlformats.org/officeDocument/2006/relationships/image" Target="../media/image3.jpg"/></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8.xml"/><Relationship Id="rId1" Type="http://schemas.openxmlformats.org/officeDocument/2006/relationships/tags" Target="../tags/tag4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8.xml"/><Relationship Id="rId1" Type="http://schemas.openxmlformats.org/officeDocument/2006/relationships/tags" Target="../tags/tag3.xml"/><Relationship Id="rId4" Type="http://schemas.openxmlformats.org/officeDocument/2006/relationships/image" Target="../media/image3.jpg"/></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8.xml"/><Relationship Id="rId1" Type="http://schemas.openxmlformats.org/officeDocument/2006/relationships/tags" Target="../tags/tag43.xml"/><Relationship Id="rId4" Type="http://schemas.openxmlformats.org/officeDocument/2006/relationships/image" Target="../media/image3.jpg"/></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8.xml"/><Relationship Id="rId1" Type="http://schemas.openxmlformats.org/officeDocument/2006/relationships/tags" Target="../tags/tag44.xml"/><Relationship Id="rId4" Type="http://schemas.openxmlformats.org/officeDocument/2006/relationships/image" Target="../media/image3.jpg"/></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8.xml"/><Relationship Id="rId1" Type="http://schemas.openxmlformats.org/officeDocument/2006/relationships/tags" Target="../tags/tag45.xml"/><Relationship Id="rId4" Type="http://schemas.openxmlformats.org/officeDocument/2006/relationships/image" Target="../media/image3.jpg"/></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8.xml"/><Relationship Id="rId1" Type="http://schemas.openxmlformats.org/officeDocument/2006/relationships/tags" Target="../tags/tag46.xml"/><Relationship Id="rId4" Type="http://schemas.openxmlformats.org/officeDocument/2006/relationships/image" Target="../media/image3.jpg"/></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8.xml"/><Relationship Id="rId1" Type="http://schemas.openxmlformats.org/officeDocument/2006/relationships/tags" Target="../tags/tag47.xml"/><Relationship Id="rId4" Type="http://schemas.openxmlformats.org/officeDocument/2006/relationships/image" Target="../media/image3.jpg"/></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8.xml"/><Relationship Id="rId1" Type="http://schemas.openxmlformats.org/officeDocument/2006/relationships/tags" Target="../tags/tag48.xml"/><Relationship Id="rId4" Type="http://schemas.openxmlformats.org/officeDocument/2006/relationships/image" Target="../media/image3.jpg"/></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8.xml"/><Relationship Id="rId1" Type="http://schemas.openxmlformats.org/officeDocument/2006/relationships/tags" Target="../tags/tag49.xml"/><Relationship Id="rId4" Type="http://schemas.openxmlformats.org/officeDocument/2006/relationships/image" Target="../media/image3.jpg"/></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8.xml"/><Relationship Id="rId1" Type="http://schemas.openxmlformats.org/officeDocument/2006/relationships/tags" Target="../tags/tag50.xml"/><Relationship Id="rId4" Type="http://schemas.openxmlformats.org/officeDocument/2006/relationships/image" Target="../media/image3.jpg"/></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8.xml"/><Relationship Id="rId1" Type="http://schemas.openxmlformats.org/officeDocument/2006/relationships/tags" Target="../tags/tag51.xml"/><Relationship Id="rId4" Type="http://schemas.openxmlformats.org/officeDocument/2006/relationships/image" Target="../media/image3.jpg"/></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8.xml"/><Relationship Id="rId1" Type="http://schemas.openxmlformats.org/officeDocument/2006/relationships/tags" Target="../tags/tag5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8.xml"/><Relationship Id="rId1" Type="http://schemas.openxmlformats.org/officeDocument/2006/relationships/tags" Target="../tags/tag4.xml"/><Relationship Id="rId4" Type="http://schemas.openxmlformats.org/officeDocument/2006/relationships/image" Target="../media/image3.jpg"/></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8.xml"/><Relationship Id="rId1" Type="http://schemas.openxmlformats.org/officeDocument/2006/relationships/tags" Target="../tags/tag53.xml"/><Relationship Id="rId4" Type="http://schemas.openxmlformats.org/officeDocument/2006/relationships/image" Target="../media/image3.jpg"/></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5.xml"/><Relationship Id="rId1" Type="http://schemas.openxmlformats.org/officeDocument/2006/relationships/tags" Target="../tags/tag54.xml"/><Relationship Id="rId4" Type="http://schemas.openxmlformats.org/officeDocument/2006/relationships/image" Target="../media/image3.jpg"/></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8.xml"/><Relationship Id="rId1" Type="http://schemas.openxmlformats.org/officeDocument/2006/relationships/tags" Target="../tags/tag55.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8.xml"/><Relationship Id="rId1" Type="http://schemas.openxmlformats.org/officeDocument/2006/relationships/tags" Target="../tags/tag5.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8.xml"/><Relationship Id="rId1" Type="http://schemas.openxmlformats.org/officeDocument/2006/relationships/tags" Target="../tags/tag6.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8.xml"/><Relationship Id="rId1" Type="http://schemas.openxmlformats.org/officeDocument/2006/relationships/tags" Target="../tags/tag7.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8.xml"/><Relationship Id="rId1" Type="http://schemas.openxmlformats.org/officeDocument/2006/relationships/tags" Target="../tags/tag8.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5000F82-83C9-AF45-BD17-B193F6B9C435}"/>
              </a:ext>
            </a:extLst>
          </p:cNvPr>
          <p:cNvSpPr>
            <a:spLocks noGrp="1"/>
          </p:cNvSpPr>
          <p:nvPr>
            <p:ph type="sldNum" sz="quarter" idx="4294967295"/>
          </p:nvPr>
        </p:nvSpPr>
        <p:spPr>
          <a:xfrm>
            <a:off x="11236325" y="6459538"/>
            <a:ext cx="955675" cy="322262"/>
          </a:xfrm>
        </p:spPr>
        <p:txBody>
          <a:bodyPr/>
          <a:lstStyle/>
          <a:p>
            <a:fld id="{A47E3F7A-0EE5-45E7-B40F-D7CBCF0FD8B8}" type="slidenum">
              <a:rPr lang="en-US" smtClean="0"/>
              <a:pPr/>
              <a:t>1</a:t>
            </a:fld>
            <a:endParaRPr lang="en-US" dirty="0"/>
          </a:p>
        </p:txBody>
      </p:sp>
      <p:pic>
        <p:nvPicPr>
          <p:cNvPr id="7" name="Picture 6" descr="Logo, company name&#10;&#10;Description automatically generated">
            <a:extLst>
              <a:ext uri="{FF2B5EF4-FFF2-40B4-BE49-F238E27FC236}">
                <a16:creationId xmlns:a16="http://schemas.microsoft.com/office/drawing/2014/main" id="{66889E9A-FACB-3CFF-90E5-552B72FD37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77924" y="4448969"/>
            <a:ext cx="2136238" cy="2171700"/>
          </a:xfrm>
          <a:prstGeom prst="rect">
            <a:avLst/>
          </a:prstGeom>
        </p:spPr>
      </p:pic>
      <p:sp>
        <p:nvSpPr>
          <p:cNvPr id="2" name="TextBox 1">
            <a:extLst>
              <a:ext uri="{FF2B5EF4-FFF2-40B4-BE49-F238E27FC236}">
                <a16:creationId xmlns:a16="http://schemas.microsoft.com/office/drawing/2014/main" id="{DF7798F7-7032-C54A-8766-46DF305DFFF4}"/>
              </a:ext>
            </a:extLst>
          </p:cNvPr>
          <p:cNvSpPr txBox="1"/>
          <p:nvPr/>
        </p:nvSpPr>
        <p:spPr>
          <a:xfrm>
            <a:off x="3301999" y="2140645"/>
            <a:ext cx="7934325" cy="2308324"/>
          </a:xfrm>
          <a:prstGeom prst="rect">
            <a:avLst/>
          </a:prstGeom>
          <a:noFill/>
        </p:spPr>
        <p:txBody>
          <a:bodyPr wrap="square" lIns="91440" tIns="45720" rIns="91440" bIns="45720" rtlCol="0" anchor="t">
            <a:spAutoFit/>
          </a:bodyPr>
          <a:lstStyle/>
          <a:p>
            <a:pPr algn="ctr"/>
            <a:r>
              <a:rPr lang="en-US" sz="4800" b="1" dirty="0">
                <a:solidFill>
                  <a:srgbClr val="002060"/>
                </a:solidFill>
                <a:latin typeface="Rajdhani"/>
              </a:rPr>
              <a:t>ADVANCED LEVEL</a:t>
            </a:r>
          </a:p>
          <a:p>
            <a:pPr algn="ctr"/>
            <a:r>
              <a:rPr lang="en-US" sz="4800" b="1" dirty="0">
                <a:solidFill>
                  <a:srgbClr val="002060"/>
                </a:solidFill>
                <a:latin typeface="Rajdhani"/>
              </a:rPr>
              <a:t>OPERATIONAL RISK MANAGEMENT</a:t>
            </a:r>
          </a:p>
        </p:txBody>
      </p:sp>
    </p:spTree>
    <p:extLst>
      <p:ext uri="{BB962C8B-B14F-4D97-AF65-F5344CB8AC3E}">
        <p14:creationId xmlns:p14="http://schemas.microsoft.com/office/powerpoint/2010/main" val="2393169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4294967295"/>
          </p:nvPr>
        </p:nvSpPr>
        <p:spPr>
          <a:xfrm>
            <a:off x="767861" y="1750217"/>
            <a:ext cx="10222524" cy="4672808"/>
          </a:xfrm>
        </p:spPr>
        <p:txBody>
          <a:bodyPr>
            <a:noAutofit/>
          </a:bodyPr>
          <a:lstStyle/>
          <a:p>
            <a:pPr marL="0" indent="0">
              <a:lnSpc>
                <a:spcPct val="100000"/>
              </a:lnSpc>
              <a:spcBef>
                <a:spcPct val="75000"/>
              </a:spcBef>
              <a:buClr>
                <a:schemeClr val="tx1"/>
              </a:buClr>
              <a:buNone/>
              <a:tabLst>
                <a:tab pos="346075" algn="l"/>
                <a:tab pos="692150" algn="l"/>
                <a:tab pos="976313" algn="l"/>
              </a:tabLst>
            </a:pPr>
            <a:r>
              <a:rPr lang="en-US" sz="2200" dirty="0"/>
              <a:t>Identify hazards using imagination and visualization to reveal unusual hazards. Construct a mental movie to walk thru events immediately ahead of and of the actual hazard.</a:t>
            </a:r>
          </a:p>
          <a:p>
            <a:pPr marL="346075" indent="-346075">
              <a:lnSpc>
                <a:spcPct val="100000"/>
              </a:lnSpc>
              <a:spcBef>
                <a:spcPct val="75000"/>
              </a:spcBef>
              <a:buClr>
                <a:schemeClr val="tx1"/>
              </a:buClr>
              <a:tabLst>
                <a:tab pos="346075" algn="l"/>
                <a:tab pos="692150" algn="l"/>
                <a:tab pos="976313" algn="l"/>
              </a:tabLst>
            </a:pPr>
            <a:r>
              <a:rPr lang="en-US" sz="2200" dirty="0"/>
              <a:t>Visualize twice; once as they should be, then with worse credible scenarios</a:t>
            </a:r>
          </a:p>
          <a:p>
            <a:pPr marL="346075" indent="-346075">
              <a:lnSpc>
                <a:spcPct val="100000"/>
              </a:lnSpc>
              <a:spcBef>
                <a:spcPct val="75000"/>
              </a:spcBef>
              <a:buClr>
                <a:schemeClr val="tx1"/>
              </a:buClr>
              <a:tabLst>
                <a:tab pos="346075" algn="l"/>
                <a:tab pos="692150" algn="l"/>
                <a:tab pos="976313" algn="l"/>
              </a:tabLst>
            </a:pPr>
            <a:r>
              <a:rPr lang="en-US" sz="2200" dirty="0"/>
              <a:t>Ability to link two or more individual hazards makes it one of the best tools</a:t>
            </a:r>
          </a:p>
          <a:p>
            <a:pPr marL="346075" indent="-346075">
              <a:lnSpc>
                <a:spcPct val="100000"/>
              </a:lnSpc>
              <a:spcBef>
                <a:spcPct val="75000"/>
              </a:spcBef>
              <a:buClr>
                <a:schemeClr val="tx1"/>
              </a:buClr>
              <a:tabLst>
                <a:tab pos="346075" algn="l"/>
                <a:tab pos="692150" algn="l"/>
                <a:tab pos="976313" algn="l"/>
              </a:tabLst>
            </a:pPr>
            <a:r>
              <a:rPr lang="en-US" sz="2200" dirty="0"/>
              <a:t>Entertaining, dynamic and motivating for even the most junior personnel</a:t>
            </a:r>
          </a:p>
          <a:p>
            <a:pPr marL="346075" indent="-346075">
              <a:lnSpc>
                <a:spcPct val="100000"/>
              </a:lnSpc>
              <a:spcBef>
                <a:spcPct val="75000"/>
              </a:spcBef>
              <a:buClr>
                <a:schemeClr val="tx1"/>
              </a:buClr>
              <a:tabLst>
                <a:tab pos="346075" algn="l"/>
                <a:tab pos="692150" algn="l"/>
                <a:tab pos="976313" algn="l"/>
              </a:tabLst>
            </a:pPr>
            <a:r>
              <a:rPr lang="en-US" sz="2200" dirty="0"/>
              <a:t>Best to follow flow of events outlined in the operational analysis tool</a:t>
            </a:r>
          </a:p>
          <a:p>
            <a:pPr marL="346075" indent="-346075">
              <a:lnSpc>
                <a:spcPct val="100000"/>
              </a:lnSpc>
              <a:spcBef>
                <a:spcPct val="75000"/>
              </a:spcBef>
              <a:buClr>
                <a:schemeClr val="tx1"/>
              </a:buClr>
              <a:tabLst>
                <a:tab pos="346075" algn="l"/>
                <a:tab pos="692150" algn="l"/>
                <a:tab pos="976313" algn="l"/>
              </a:tabLst>
            </a:pPr>
            <a:r>
              <a:rPr lang="en-US" sz="2200" dirty="0"/>
              <a:t>Can be only tool needed in time critical events</a:t>
            </a:r>
          </a:p>
          <a:p>
            <a:pPr marL="346075" indent="-346075">
              <a:lnSpc>
                <a:spcPct val="100000"/>
              </a:lnSpc>
              <a:spcBef>
                <a:spcPct val="75000"/>
              </a:spcBef>
              <a:buClr>
                <a:schemeClr val="tx1"/>
              </a:buClr>
              <a:tabLst>
                <a:tab pos="346075" algn="l"/>
                <a:tab pos="692150" algn="l"/>
                <a:tab pos="976313" algn="l"/>
              </a:tabLst>
            </a:pPr>
            <a:endParaRPr lang="en-US" sz="2200" dirty="0"/>
          </a:p>
        </p:txBody>
      </p:sp>
      <p:sp>
        <p:nvSpPr>
          <p:cNvPr id="15363" name="Title 1"/>
          <p:cNvSpPr>
            <a:spLocks/>
          </p:cNvSpPr>
          <p:nvPr/>
        </p:nvSpPr>
        <p:spPr bwMode="auto">
          <a:xfrm>
            <a:off x="1831267" y="1020442"/>
            <a:ext cx="8120063" cy="542925"/>
          </a:xfrm>
          <a:prstGeom prst="rect">
            <a:avLst/>
          </a:prstGeom>
          <a:noFill/>
          <a:ln w="9525">
            <a:noFill/>
            <a:miter lim="800000"/>
            <a:headEnd/>
            <a:tailEnd/>
          </a:ln>
        </p:spPr>
        <p:txBody>
          <a:bodyPr anchor="ctr"/>
          <a:lstStyle/>
          <a:p>
            <a:pPr algn="ctr" eaLnBrk="0" hangingPunct="0"/>
            <a:r>
              <a:rPr lang="en-US" sz="3200" b="1" dirty="0"/>
              <a:t>Scenario Process Tool</a:t>
            </a:r>
          </a:p>
        </p:txBody>
      </p:sp>
      <p:pic>
        <p:nvPicPr>
          <p:cNvPr id="4" name="Picture 3" descr="Logo, company name&#10;&#10;Description automatically generated">
            <a:extLst>
              <a:ext uri="{FF2B5EF4-FFF2-40B4-BE49-F238E27FC236}">
                <a16:creationId xmlns:a16="http://schemas.microsoft.com/office/drawing/2014/main" id="{A5DA5C9B-A1A7-294C-8A46-15C7839AABD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48393"/>
            <a:ext cx="1728343" cy="1722582"/>
          </a:xfrm>
          <a:prstGeom prst="rect">
            <a:avLst/>
          </a:prstGeom>
        </p:spPr>
      </p:pic>
      <p:pic>
        <p:nvPicPr>
          <p:cNvPr id="5" name="Picture 4" descr="Logo, company name&#10;&#10;Description automatically generated">
            <a:extLst>
              <a:ext uri="{FF2B5EF4-FFF2-40B4-BE49-F238E27FC236}">
                <a16:creationId xmlns:a16="http://schemas.microsoft.com/office/drawing/2014/main" id="{3417D169-AECD-1A41-8D09-0A7E5725BC9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59151"/>
            <a:ext cx="1728343" cy="1722582"/>
          </a:xfrm>
          <a:prstGeom prst="rect">
            <a:avLst/>
          </a:prstGeom>
        </p:spPr>
      </p:pic>
      <p:sp>
        <p:nvSpPr>
          <p:cNvPr id="6" name="Title 3">
            <a:extLst>
              <a:ext uri="{FF2B5EF4-FFF2-40B4-BE49-F238E27FC236}">
                <a16:creationId xmlns:a16="http://schemas.microsoft.com/office/drawing/2014/main" id="{288D95F8-A95E-5B4F-9504-227171542C11}"/>
              </a:ext>
            </a:extLst>
          </p:cNvPr>
          <p:cNvSpPr txBox="1">
            <a:spLocks/>
          </p:cNvSpPr>
          <p:nvPr/>
        </p:nvSpPr>
        <p:spPr>
          <a:xfrm>
            <a:off x="1621410" y="381965"/>
            <a:ext cx="8539778"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1 – Identify the Hazards</a:t>
            </a:r>
          </a:p>
        </p:txBody>
      </p:sp>
      <p:sp>
        <p:nvSpPr>
          <p:cNvPr id="7" name="Content Placeholder 2">
            <a:extLst>
              <a:ext uri="{FF2B5EF4-FFF2-40B4-BE49-F238E27FC236}">
                <a16:creationId xmlns:a16="http://schemas.microsoft.com/office/drawing/2014/main" id="{1FFCEBC2-6353-8C45-B0AD-633FEE781806}"/>
              </a:ext>
            </a:extLst>
          </p:cNvPr>
          <p:cNvSpPr txBox="1">
            <a:spLocks/>
          </p:cNvSpPr>
          <p:nvPr/>
        </p:nvSpPr>
        <p:spPr>
          <a:xfrm>
            <a:off x="2133600" y="1820863"/>
            <a:ext cx="8229600" cy="46021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Ubuntu Regular" panose="020B050403060203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Ubuntu Regular" panose="020B050403060203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Ubuntu Regular" panose="020B050403060203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Ubuntu Regular" panose="020B050403060203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Ubuntu Regular" panose="020B050403060203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6075" indent="-346075">
              <a:spcBef>
                <a:spcPct val="75000"/>
              </a:spcBef>
              <a:buClr>
                <a:schemeClr val="tx1"/>
              </a:buClr>
              <a:tabLst>
                <a:tab pos="346075" algn="l"/>
                <a:tab pos="692150" algn="l"/>
                <a:tab pos="976313" algn="l"/>
              </a:tabLst>
            </a:pPr>
            <a:endParaRPr lang="en-US" sz="2400" dirty="0"/>
          </a:p>
        </p:txBody>
      </p:sp>
    </p:spTree>
    <p:custDataLst>
      <p:tags r:id="rId1"/>
    </p:custDataLst>
    <p:extLst>
      <p:ext uri="{BB962C8B-B14F-4D97-AF65-F5344CB8AC3E}">
        <p14:creationId xmlns:p14="http://schemas.microsoft.com/office/powerpoint/2010/main" val="1838769910"/>
      </p:ext>
    </p:extLst>
  </p:cSld>
  <p:clrMapOvr>
    <a:masterClrMapping/>
  </p:clrMapOvr>
  <p:transition spd="slow">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4294967295"/>
          </p:nvPr>
        </p:nvSpPr>
        <p:spPr>
          <a:xfrm>
            <a:off x="627125" y="1737051"/>
            <a:ext cx="10539106" cy="4602162"/>
          </a:xfrm>
        </p:spPr>
        <p:txBody>
          <a:bodyPr>
            <a:normAutofit fontScale="85000" lnSpcReduction="20000"/>
          </a:bodyPr>
          <a:lstStyle/>
          <a:p>
            <a:pPr marL="0" indent="0">
              <a:lnSpc>
                <a:spcPct val="120000"/>
              </a:lnSpc>
              <a:spcBef>
                <a:spcPct val="75000"/>
              </a:spcBef>
              <a:buClr>
                <a:schemeClr val="tx1"/>
              </a:buClr>
              <a:buNone/>
              <a:tabLst>
                <a:tab pos="346075" algn="l"/>
                <a:tab pos="692150" algn="l"/>
                <a:tab pos="976313" algn="l"/>
              </a:tabLst>
            </a:pPr>
            <a:r>
              <a:rPr lang="en-US" sz="2400" dirty="0"/>
              <a:t>The most comprehensive and detailed of the hazard identification tools. Most effective with complicated operations where hazards are interlinked in various ways. Tree-like structure establishes the connectivity and linkages that may exist between hazards. It’s graphics captures and correlates the hazards data produced by the other tools.</a:t>
            </a:r>
          </a:p>
          <a:p>
            <a:pPr>
              <a:lnSpc>
                <a:spcPct val="120000"/>
              </a:lnSpc>
              <a:spcBef>
                <a:spcPct val="75000"/>
              </a:spcBef>
              <a:buClr>
                <a:schemeClr val="tx1"/>
              </a:buClr>
              <a:tabLst>
                <a:tab pos="346075" algn="l"/>
                <a:tab pos="692150" algn="l"/>
                <a:tab pos="976313" algn="l"/>
              </a:tabLst>
            </a:pPr>
            <a:r>
              <a:rPr lang="en-US" sz="2400" dirty="0"/>
              <a:t>Three major types of logic diagrams</a:t>
            </a:r>
          </a:p>
          <a:p>
            <a:pPr marL="0" indent="0">
              <a:lnSpc>
                <a:spcPct val="120000"/>
              </a:lnSpc>
              <a:spcBef>
                <a:spcPct val="75000"/>
              </a:spcBef>
              <a:buClr>
                <a:schemeClr val="tx1"/>
              </a:buClr>
              <a:buNone/>
              <a:tabLst>
                <a:tab pos="346075" algn="l"/>
                <a:tab pos="692150" algn="l"/>
                <a:tab pos="976313" algn="l"/>
              </a:tabLst>
            </a:pPr>
            <a:r>
              <a:rPr lang="en-US" sz="2000" dirty="0"/>
              <a:t>	- Positive diagram. Highlights factors that must be in place if risk is to effectively controlled</a:t>
            </a:r>
          </a:p>
          <a:p>
            <a:pPr marL="0" indent="0">
              <a:lnSpc>
                <a:spcPct val="120000"/>
              </a:lnSpc>
              <a:spcBef>
                <a:spcPct val="75000"/>
              </a:spcBef>
              <a:buClr>
                <a:schemeClr val="tx1"/>
              </a:buClr>
              <a:buNone/>
              <a:tabLst>
                <a:tab pos="346075" algn="l"/>
                <a:tab pos="692150" algn="l"/>
                <a:tab pos="976313" algn="l"/>
              </a:tabLst>
            </a:pPr>
            <a:r>
              <a:rPr lang="en-US" sz="2000" dirty="0"/>
              <a:t>	- Event diagram. Focuses on one event, often a failure identified with “what if” tool, and                      	examines possible outcomes</a:t>
            </a:r>
          </a:p>
          <a:p>
            <a:pPr marL="0" indent="0">
              <a:lnSpc>
                <a:spcPct val="120000"/>
              </a:lnSpc>
              <a:spcBef>
                <a:spcPct val="75000"/>
              </a:spcBef>
              <a:buClr>
                <a:schemeClr val="tx1"/>
              </a:buClr>
              <a:buNone/>
              <a:tabLst>
                <a:tab pos="346075" algn="l"/>
                <a:tab pos="692150" algn="l"/>
                <a:tab pos="976313" algn="l"/>
              </a:tabLst>
            </a:pPr>
            <a:r>
              <a:rPr lang="en-US" sz="2000" dirty="0"/>
              <a:t>	- Negative diagram. Selects a loss event and analyses various hazards that could combine to produce            	that loss</a:t>
            </a:r>
          </a:p>
          <a:p>
            <a:pPr marL="346075" indent="-346075">
              <a:lnSpc>
                <a:spcPct val="120000"/>
              </a:lnSpc>
              <a:spcBef>
                <a:spcPct val="50000"/>
              </a:spcBef>
              <a:buClr>
                <a:schemeClr val="tx1"/>
              </a:buClr>
              <a:tabLst>
                <a:tab pos="346075" algn="l"/>
                <a:tab pos="692150" algn="l"/>
                <a:tab pos="976313" algn="l"/>
              </a:tabLst>
            </a:pPr>
            <a:r>
              <a:rPr lang="en-US" sz="2400" dirty="0"/>
              <a:t>Excellent place to use the 5M Model – Interaction between Man, Machine, Media, and Management to produce Mission success.</a:t>
            </a:r>
          </a:p>
        </p:txBody>
      </p:sp>
      <p:sp>
        <p:nvSpPr>
          <p:cNvPr id="17411" name="Title 1"/>
          <p:cNvSpPr>
            <a:spLocks/>
          </p:cNvSpPr>
          <p:nvPr/>
        </p:nvSpPr>
        <p:spPr bwMode="auto">
          <a:xfrm>
            <a:off x="1930400" y="1021869"/>
            <a:ext cx="8120063" cy="542925"/>
          </a:xfrm>
          <a:prstGeom prst="rect">
            <a:avLst/>
          </a:prstGeom>
          <a:noFill/>
          <a:ln w="9525">
            <a:noFill/>
            <a:miter lim="800000"/>
            <a:headEnd/>
            <a:tailEnd/>
          </a:ln>
        </p:spPr>
        <p:txBody>
          <a:bodyPr anchor="ctr"/>
          <a:lstStyle/>
          <a:p>
            <a:pPr algn="ctr" eaLnBrk="0" hangingPunct="0"/>
            <a:r>
              <a:rPr lang="en-US" sz="3200" b="1" dirty="0"/>
              <a:t>Logic Diagram Tool</a:t>
            </a:r>
          </a:p>
        </p:txBody>
      </p:sp>
      <p:pic>
        <p:nvPicPr>
          <p:cNvPr id="4" name="Picture 3" descr="Logo, company name&#10;&#10;Description automatically generated">
            <a:extLst>
              <a:ext uri="{FF2B5EF4-FFF2-40B4-BE49-F238E27FC236}">
                <a16:creationId xmlns:a16="http://schemas.microsoft.com/office/drawing/2014/main" id="{7B5E764A-16A9-E149-B3A1-AC5AFF1DD0A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5" name="Title 3">
            <a:extLst>
              <a:ext uri="{FF2B5EF4-FFF2-40B4-BE49-F238E27FC236}">
                <a16:creationId xmlns:a16="http://schemas.microsoft.com/office/drawing/2014/main" id="{06B293ED-F8DC-834F-B809-1FC41F053EA4}"/>
              </a:ext>
            </a:extLst>
          </p:cNvPr>
          <p:cNvSpPr txBox="1">
            <a:spLocks/>
          </p:cNvSpPr>
          <p:nvPr/>
        </p:nvSpPr>
        <p:spPr>
          <a:xfrm>
            <a:off x="1621410" y="381965"/>
            <a:ext cx="8539778"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1 – Identify the Hazards</a:t>
            </a:r>
          </a:p>
        </p:txBody>
      </p:sp>
      <p:sp>
        <p:nvSpPr>
          <p:cNvPr id="6" name="Content Placeholder 2">
            <a:extLst>
              <a:ext uri="{FF2B5EF4-FFF2-40B4-BE49-F238E27FC236}">
                <a16:creationId xmlns:a16="http://schemas.microsoft.com/office/drawing/2014/main" id="{60FF4046-69B4-B244-80E7-E95A75555001}"/>
              </a:ext>
            </a:extLst>
          </p:cNvPr>
          <p:cNvSpPr txBox="1">
            <a:spLocks/>
          </p:cNvSpPr>
          <p:nvPr/>
        </p:nvSpPr>
        <p:spPr>
          <a:xfrm>
            <a:off x="3276600" y="2412714"/>
            <a:ext cx="8229600" cy="46021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Ubuntu Regular" panose="020B050403060203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Ubuntu Regular" panose="020B050403060203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Ubuntu Regular" panose="020B050403060203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Ubuntu Regular" panose="020B050403060203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Ubuntu Regular" panose="020B050403060203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6075" indent="-346075">
              <a:spcBef>
                <a:spcPct val="75000"/>
              </a:spcBef>
              <a:buClr>
                <a:schemeClr val="tx1"/>
              </a:buClr>
              <a:tabLst>
                <a:tab pos="346075" algn="l"/>
                <a:tab pos="692150" algn="l"/>
                <a:tab pos="976313" algn="l"/>
              </a:tabLst>
            </a:pPr>
            <a:endParaRPr lang="en-US" sz="2000" dirty="0"/>
          </a:p>
        </p:txBody>
      </p:sp>
    </p:spTree>
    <p:custDataLst>
      <p:tags r:id="rId1"/>
    </p:custDataLst>
    <p:extLst>
      <p:ext uri="{BB962C8B-B14F-4D97-AF65-F5344CB8AC3E}">
        <p14:creationId xmlns:p14="http://schemas.microsoft.com/office/powerpoint/2010/main" val="1089583137"/>
      </p:ext>
    </p:extLst>
  </p:cSld>
  <p:clrMapOvr>
    <a:masterClrMapping/>
  </p:clrMapOvr>
  <p:transition spd="slow">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PPTShape_0"/>
          <p:cNvSpPr>
            <a:spLocks/>
          </p:cNvSpPr>
          <p:nvPr/>
        </p:nvSpPr>
        <p:spPr bwMode="auto">
          <a:xfrm>
            <a:off x="1958975" y="1531938"/>
            <a:ext cx="8229600" cy="4724400"/>
          </a:xfrm>
          <a:prstGeom prst="rect">
            <a:avLst/>
          </a:prstGeom>
          <a:noFill/>
          <a:ln w="9525">
            <a:noFill/>
            <a:miter lim="800000"/>
            <a:headEnd/>
            <a:tailEnd/>
          </a:ln>
        </p:spPr>
        <p:txBody>
          <a:bodyPr/>
          <a:lstStyle/>
          <a:p>
            <a:pPr marL="342900" indent="-342900" eaLnBrk="0" hangingPunct="0">
              <a:spcBef>
                <a:spcPct val="20000"/>
              </a:spcBef>
              <a:buClr>
                <a:srgbClr val="DDDDDD"/>
              </a:buClr>
              <a:buSzPct val="80000"/>
              <a:buFontTx/>
              <a:buChar char="•"/>
            </a:pPr>
            <a:r>
              <a:rPr lang="en-US">
                <a:latin typeface="Calibri" pitchFamily="34" charset="0"/>
              </a:rPr>
              <a:t>s</a:t>
            </a:r>
            <a:endParaRPr lang="en-US"/>
          </a:p>
        </p:txBody>
      </p:sp>
      <p:sp>
        <p:nvSpPr>
          <p:cNvPr id="4" name="Flowchart: Process 3"/>
          <p:cNvSpPr/>
          <p:nvPr/>
        </p:nvSpPr>
        <p:spPr>
          <a:xfrm>
            <a:off x="1930400" y="2204698"/>
            <a:ext cx="17526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latin typeface="Calibri" pitchFamily="34" charset="0"/>
              </a:rPr>
              <a:t>EVENT</a:t>
            </a:r>
            <a:endParaRPr lang="en-US" dirty="0">
              <a:solidFill>
                <a:schemeClr val="bg1"/>
              </a:solidFill>
            </a:endParaRPr>
          </a:p>
        </p:txBody>
      </p:sp>
      <p:cxnSp>
        <p:nvCxnSpPr>
          <p:cNvPr id="6" name="Straight Connector 5"/>
          <p:cNvCxnSpPr>
            <a:stCxn id="4" idx="3"/>
            <a:endCxn id="7" idx="1"/>
          </p:cNvCxnSpPr>
          <p:nvPr/>
        </p:nvCxnSpPr>
        <p:spPr>
          <a:xfrm>
            <a:off x="3695700" y="2511084"/>
            <a:ext cx="627062"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Flowchart: Process 6"/>
          <p:cNvSpPr/>
          <p:nvPr/>
        </p:nvSpPr>
        <p:spPr>
          <a:xfrm>
            <a:off x="4335462" y="2204698"/>
            <a:ext cx="153035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latin typeface="Calibri" pitchFamily="34" charset="0"/>
              </a:rPr>
              <a:t>PRIMARY CAUSE</a:t>
            </a:r>
            <a:endParaRPr lang="en-US" dirty="0">
              <a:solidFill>
                <a:schemeClr val="bg1"/>
              </a:solidFill>
            </a:endParaRPr>
          </a:p>
        </p:txBody>
      </p:sp>
      <p:cxnSp>
        <p:nvCxnSpPr>
          <p:cNvPr id="10" name="Straight Connector 9"/>
          <p:cNvCxnSpPr>
            <a:cxnSpLocks/>
          </p:cNvCxnSpPr>
          <p:nvPr/>
        </p:nvCxnSpPr>
        <p:spPr>
          <a:xfrm flipH="1">
            <a:off x="4040551" y="2509499"/>
            <a:ext cx="3011" cy="2590798"/>
          </a:xfrm>
          <a:prstGeom prst="line">
            <a:avLst/>
          </a:prstGeom>
        </p:spPr>
        <p:style>
          <a:lnRef idx="1">
            <a:schemeClr val="accent1"/>
          </a:lnRef>
          <a:fillRef idx="0">
            <a:schemeClr val="accent1"/>
          </a:fillRef>
          <a:effectRef idx="0">
            <a:schemeClr val="accent1"/>
          </a:effectRef>
          <a:fontRef idx="minor">
            <a:schemeClr val="tx1"/>
          </a:fontRef>
        </p:style>
      </p:cxnSp>
      <p:sp>
        <p:nvSpPr>
          <p:cNvPr id="11" name="Flowchart: Process 10"/>
          <p:cNvSpPr/>
          <p:nvPr/>
        </p:nvSpPr>
        <p:spPr>
          <a:xfrm>
            <a:off x="4335462" y="3957297"/>
            <a:ext cx="1530350" cy="6096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latin typeface="Calibri" pitchFamily="34" charset="0"/>
              </a:rPr>
              <a:t>PRIMARY CAUSE</a:t>
            </a:r>
            <a:endParaRPr lang="en-US" dirty="0">
              <a:solidFill>
                <a:schemeClr val="bg1"/>
              </a:solidFill>
            </a:endParaRPr>
          </a:p>
        </p:txBody>
      </p:sp>
      <p:cxnSp>
        <p:nvCxnSpPr>
          <p:cNvPr id="13" name="Straight Connector 12"/>
          <p:cNvCxnSpPr/>
          <p:nvPr/>
        </p:nvCxnSpPr>
        <p:spPr>
          <a:xfrm>
            <a:off x="4037012" y="4262098"/>
            <a:ext cx="300038" cy="1587"/>
          </a:xfrm>
          <a:prstGeom prst="line">
            <a:avLst/>
          </a:prstGeom>
        </p:spPr>
        <p:style>
          <a:lnRef idx="1">
            <a:schemeClr val="accent1"/>
          </a:lnRef>
          <a:fillRef idx="0">
            <a:schemeClr val="accent1"/>
          </a:fillRef>
          <a:effectRef idx="0">
            <a:schemeClr val="accent1"/>
          </a:effectRef>
          <a:fontRef idx="minor">
            <a:schemeClr val="tx1"/>
          </a:fontRef>
        </p:style>
      </p:cxnSp>
      <p:sp>
        <p:nvSpPr>
          <p:cNvPr id="19" name="Flowchart: Process 18"/>
          <p:cNvSpPr/>
          <p:nvPr/>
        </p:nvSpPr>
        <p:spPr>
          <a:xfrm>
            <a:off x="4335462" y="4795497"/>
            <a:ext cx="1530350" cy="6096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latin typeface="Calibri" pitchFamily="34" charset="0"/>
              </a:rPr>
              <a:t>PRIMARY CAUSE</a:t>
            </a:r>
            <a:endParaRPr lang="en-US" dirty="0">
              <a:solidFill>
                <a:schemeClr val="bg1"/>
              </a:solidFill>
            </a:endParaRPr>
          </a:p>
        </p:txBody>
      </p:sp>
      <p:cxnSp>
        <p:nvCxnSpPr>
          <p:cNvPr id="24" name="Straight Connector 23"/>
          <p:cNvCxnSpPr/>
          <p:nvPr/>
        </p:nvCxnSpPr>
        <p:spPr>
          <a:xfrm>
            <a:off x="4037012" y="5100298"/>
            <a:ext cx="285750" cy="1587"/>
          </a:xfrm>
          <a:prstGeom prst="line">
            <a:avLst/>
          </a:prstGeom>
        </p:spPr>
        <p:style>
          <a:lnRef idx="1">
            <a:schemeClr val="accent1"/>
          </a:lnRef>
          <a:fillRef idx="0">
            <a:schemeClr val="accent1"/>
          </a:fillRef>
          <a:effectRef idx="0">
            <a:schemeClr val="accent1"/>
          </a:effectRef>
          <a:fontRef idx="minor">
            <a:schemeClr val="tx1"/>
          </a:fontRef>
        </p:style>
      </p:cxnSp>
      <p:sp>
        <p:nvSpPr>
          <p:cNvPr id="92" name="Flowchart: Process 91"/>
          <p:cNvSpPr/>
          <p:nvPr/>
        </p:nvSpPr>
        <p:spPr>
          <a:xfrm>
            <a:off x="6780212" y="4983067"/>
            <a:ext cx="2514600" cy="381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latin typeface="Calibri" pitchFamily="34" charset="0"/>
              </a:rPr>
              <a:t>SUPORTING CAUSE</a:t>
            </a:r>
            <a:endParaRPr lang="en-US" dirty="0">
              <a:solidFill>
                <a:schemeClr val="bg1"/>
              </a:solidFill>
            </a:endParaRPr>
          </a:p>
        </p:txBody>
      </p:sp>
      <p:sp>
        <p:nvSpPr>
          <p:cNvPr id="93" name="Flowchart: Process 92"/>
          <p:cNvSpPr/>
          <p:nvPr/>
        </p:nvSpPr>
        <p:spPr>
          <a:xfrm>
            <a:off x="6780212" y="5364067"/>
            <a:ext cx="2514600" cy="381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latin typeface="Calibri" pitchFamily="34" charset="0"/>
              </a:rPr>
              <a:t>SUPORTING CAUSE</a:t>
            </a:r>
            <a:endParaRPr lang="en-US" dirty="0">
              <a:solidFill>
                <a:schemeClr val="bg1"/>
              </a:solidFill>
            </a:endParaRPr>
          </a:p>
        </p:txBody>
      </p:sp>
      <p:cxnSp>
        <p:nvCxnSpPr>
          <p:cNvPr id="95" name="Elbow Connector 94"/>
          <p:cNvCxnSpPr/>
          <p:nvPr/>
        </p:nvCxnSpPr>
        <p:spPr>
          <a:xfrm>
            <a:off x="5789612" y="5100297"/>
            <a:ext cx="990600" cy="4191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6094412" y="5100298"/>
            <a:ext cx="673100" cy="1587"/>
          </a:xfrm>
          <a:prstGeom prst="line">
            <a:avLst/>
          </a:prstGeom>
        </p:spPr>
        <p:style>
          <a:lnRef idx="1">
            <a:schemeClr val="accent1"/>
          </a:lnRef>
          <a:fillRef idx="0">
            <a:schemeClr val="accent1"/>
          </a:fillRef>
          <a:effectRef idx="0">
            <a:schemeClr val="accent1"/>
          </a:effectRef>
          <a:fontRef idx="minor">
            <a:schemeClr val="tx1"/>
          </a:fontRef>
        </p:style>
      </p:cxnSp>
      <p:pic>
        <p:nvPicPr>
          <p:cNvPr id="40" name="Picture 39" descr="Logo, company name&#10;&#10;Description automatically generated">
            <a:extLst>
              <a:ext uri="{FF2B5EF4-FFF2-40B4-BE49-F238E27FC236}">
                <a16:creationId xmlns:a16="http://schemas.microsoft.com/office/drawing/2014/main" id="{2744F802-A503-F849-A02A-DC73F93E116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41" name="Title 3">
            <a:extLst>
              <a:ext uri="{FF2B5EF4-FFF2-40B4-BE49-F238E27FC236}">
                <a16:creationId xmlns:a16="http://schemas.microsoft.com/office/drawing/2014/main" id="{70FFF787-0F3A-CA49-9574-DDECC29EF2B4}"/>
              </a:ext>
            </a:extLst>
          </p:cNvPr>
          <p:cNvSpPr txBox="1">
            <a:spLocks/>
          </p:cNvSpPr>
          <p:nvPr/>
        </p:nvSpPr>
        <p:spPr>
          <a:xfrm>
            <a:off x="1621410" y="381965"/>
            <a:ext cx="8539778"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1 – Identify the Hazards</a:t>
            </a:r>
          </a:p>
        </p:txBody>
      </p:sp>
      <p:sp>
        <p:nvSpPr>
          <p:cNvPr id="42" name="Title 1">
            <a:extLst>
              <a:ext uri="{FF2B5EF4-FFF2-40B4-BE49-F238E27FC236}">
                <a16:creationId xmlns:a16="http://schemas.microsoft.com/office/drawing/2014/main" id="{40855073-DA46-E849-9905-FD275503E62F}"/>
              </a:ext>
            </a:extLst>
          </p:cNvPr>
          <p:cNvSpPr>
            <a:spLocks/>
          </p:cNvSpPr>
          <p:nvPr/>
        </p:nvSpPr>
        <p:spPr bwMode="auto">
          <a:xfrm>
            <a:off x="1930400" y="1021869"/>
            <a:ext cx="8120063" cy="542925"/>
          </a:xfrm>
          <a:prstGeom prst="rect">
            <a:avLst/>
          </a:prstGeom>
          <a:noFill/>
          <a:ln w="9525">
            <a:noFill/>
            <a:miter lim="800000"/>
            <a:headEnd/>
            <a:tailEnd/>
          </a:ln>
        </p:spPr>
        <p:txBody>
          <a:bodyPr anchor="ctr"/>
          <a:lstStyle/>
          <a:p>
            <a:pPr algn="ctr" eaLnBrk="0" hangingPunct="0"/>
            <a:r>
              <a:rPr lang="en-US" sz="3200" b="1" dirty="0"/>
              <a:t>Logic Diagram Tool</a:t>
            </a:r>
          </a:p>
        </p:txBody>
      </p:sp>
      <p:sp>
        <p:nvSpPr>
          <p:cNvPr id="43" name="Rectangle 42">
            <a:extLst>
              <a:ext uri="{FF2B5EF4-FFF2-40B4-BE49-F238E27FC236}">
                <a16:creationId xmlns:a16="http://schemas.microsoft.com/office/drawing/2014/main" id="{42E3A4B5-9F76-7D49-9191-2F42A949CDF4}"/>
              </a:ext>
            </a:extLst>
          </p:cNvPr>
          <p:cNvSpPr/>
          <p:nvPr/>
        </p:nvSpPr>
        <p:spPr>
          <a:xfrm>
            <a:off x="674076" y="3306070"/>
            <a:ext cx="3381988" cy="830997"/>
          </a:xfrm>
          <a:prstGeom prst="rect">
            <a:avLst/>
          </a:prstGeom>
        </p:spPr>
        <p:txBody>
          <a:bodyPr wrap="square">
            <a:spAutoFit/>
          </a:bodyPr>
          <a:lstStyle/>
          <a:p>
            <a:pPr marL="346075" indent="-346075">
              <a:spcBef>
                <a:spcPct val="0"/>
              </a:spcBef>
              <a:buNone/>
              <a:tabLst>
                <a:tab pos="346075" algn="l"/>
                <a:tab pos="692150" algn="l"/>
                <a:tab pos="976313" algn="l"/>
              </a:tabLst>
            </a:pPr>
            <a:r>
              <a:rPr lang="en-US" sz="2400" b="1" dirty="0">
                <a:latin typeface="Ubuntu" panose="020B0504030602030204" pitchFamily="34" charset="0"/>
              </a:rPr>
              <a:t>Example of Generic</a:t>
            </a:r>
          </a:p>
          <a:p>
            <a:pPr marL="346075" indent="-346075">
              <a:spcBef>
                <a:spcPct val="0"/>
              </a:spcBef>
              <a:buNone/>
              <a:tabLst>
                <a:tab pos="346075" algn="l"/>
                <a:tab pos="692150" algn="l"/>
                <a:tab pos="976313" algn="l"/>
              </a:tabLst>
            </a:pPr>
            <a:r>
              <a:rPr lang="en-US" sz="2400" b="1" dirty="0">
                <a:latin typeface="Ubuntu" panose="020B0504030602030204" pitchFamily="34" charset="0"/>
              </a:rPr>
              <a:t>Logic Diagram</a:t>
            </a:r>
          </a:p>
        </p:txBody>
      </p:sp>
      <p:sp>
        <p:nvSpPr>
          <p:cNvPr id="49" name="Flowchart: Process 91">
            <a:extLst>
              <a:ext uri="{FF2B5EF4-FFF2-40B4-BE49-F238E27FC236}">
                <a16:creationId xmlns:a16="http://schemas.microsoft.com/office/drawing/2014/main" id="{BE996CDB-102B-3447-A169-20E5A2C7EBA4}"/>
              </a:ext>
            </a:extLst>
          </p:cNvPr>
          <p:cNvSpPr/>
          <p:nvPr/>
        </p:nvSpPr>
        <p:spPr>
          <a:xfrm>
            <a:off x="6774347" y="4045224"/>
            <a:ext cx="2514600" cy="381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latin typeface="Calibri" pitchFamily="34" charset="0"/>
              </a:rPr>
              <a:t>SUPORTING CAUSE</a:t>
            </a:r>
            <a:endParaRPr lang="en-US" dirty="0">
              <a:solidFill>
                <a:schemeClr val="bg1"/>
              </a:solidFill>
            </a:endParaRPr>
          </a:p>
        </p:txBody>
      </p:sp>
      <p:sp>
        <p:nvSpPr>
          <p:cNvPr id="50" name="Flowchart: Process 92">
            <a:extLst>
              <a:ext uri="{FF2B5EF4-FFF2-40B4-BE49-F238E27FC236}">
                <a16:creationId xmlns:a16="http://schemas.microsoft.com/office/drawing/2014/main" id="{73884465-4BDF-C049-95DB-3EE35AF7B7B1}"/>
              </a:ext>
            </a:extLst>
          </p:cNvPr>
          <p:cNvSpPr/>
          <p:nvPr/>
        </p:nvSpPr>
        <p:spPr>
          <a:xfrm>
            <a:off x="6774347" y="4426224"/>
            <a:ext cx="2514600" cy="381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latin typeface="Calibri" pitchFamily="34" charset="0"/>
              </a:rPr>
              <a:t>SUPORTING CAUSE</a:t>
            </a:r>
            <a:endParaRPr lang="en-US" dirty="0">
              <a:solidFill>
                <a:schemeClr val="bg1"/>
              </a:solidFill>
            </a:endParaRPr>
          </a:p>
        </p:txBody>
      </p:sp>
      <p:cxnSp>
        <p:nvCxnSpPr>
          <p:cNvPr id="52" name="Elbow Connector 51">
            <a:extLst>
              <a:ext uri="{FF2B5EF4-FFF2-40B4-BE49-F238E27FC236}">
                <a16:creationId xmlns:a16="http://schemas.microsoft.com/office/drawing/2014/main" id="{3BE2565E-75E1-E445-9BBC-91F30E82F140}"/>
              </a:ext>
            </a:extLst>
          </p:cNvPr>
          <p:cNvCxnSpPr/>
          <p:nvPr/>
        </p:nvCxnSpPr>
        <p:spPr>
          <a:xfrm>
            <a:off x="5783747" y="4162454"/>
            <a:ext cx="990600" cy="4191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48683CE4-94B6-684E-B7F6-AB3553C28CB4}"/>
              </a:ext>
            </a:extLst>
          </p:cNvPr>
          <p:cNvCxnSpPr/>
          <p:nvPr/>
        </p:nvCxnSpPr>
        <p:spPr>
          <a:xfrm>
            <a:off x="6088547" y="4162455"/>
            <a:ext cx="6731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58" name="Flowchart: Process 91">
            <a:extLst>
              <a:ext uri="{FF2B5EF4-FFF2-40B4-BE49-F238E27FC236}">
                <a16:creationId xmlns:a16="http://schemas.microsoft.com/office/drawing/2014/main" id="{F762F6AF-7E01-0044-A08A-0B9AC837D576}"/>
              </a:ext>
            </a:extLst>
          </p:cNvPr>
          <p:cNvSpPr/>
          <p:nvPr/>
        </p:nvSpPr>
        <p:spPr>
          <a:xfrm>
            <a:off x="6774348" y="2269172"/>
            <a:ext cx="2514600" cy="381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latin typeface="Calibri" pitchFamily="34" charset="0"/>
              </a:rPr>
              <a:t>SUPORTING CAUSE</a:t>
            </a:r>
            <a:endParaRPr lang="en-US" dirty="0">
              <a:solidFill>
                <a:schemeClr val="bg1"/>
              </a:solidFill>
            </a:endParaRPr>
          </a:p>
        </p:txBody>
      </p:sp>
      <p:sp>
        <p:nvSpPr>
          <p:cNvPr id="59" name="Flowchart: Process 92">
            <a:extLst>
              <a:ext uri="{FF2B5EF4-FFF2-40B4-BE49-F238E27FC236}">
                <a16:creationId xmlns:a16="http://schemas.microsoft.com/office/drawing/2014/main" id="{3E1E0889-3E2C-B841-B834-3CD5BC66692E}"/>
              </a:ext>
            </a:extLst>
          </p:cNvPr>
          <p:cNvSpPr/>
          <p:nvPr/>
        </p:nvSpPr>
        <p:spPr>
          <a:xfrm>
            <a:off x="6774348" y="2650172"/>
            <a:ext cx="2514600" cy="381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latin typeface="Calibri" pitchFamily="34" charset="0"/>
              </a:rPr>
              <a:t>SUPORTING CAUSE</a:t>
            </a:r>
            <a:endParaRPr lang="en-US" dirty="0">
              <a:solidFill>
                <a:schemeClr val="bg1"/>
              </a:solidFill>
            </a:endParaRPr>
          </a:p>
        </p:txBody>
      </p:sp>
      <p:cxnSp>
        <p:nvCxnSpPr>
          <p:cNvPr id="60" name="Elbow Connector 59">
            <a:extLst>
              <a:ext uri="{FF2B5EF4-FFF2-40B4-BE49-F238E27FC236}">
                <a16:creationId xmlns:a16="http://schemas.microsoft.com/office/drawing/2014/main" id="{70E31340-925F-A949-A880-ED90B13441E7}"/>
              </a:ext>
            </a:extLst>
          </p:cNvPr>
          <p:cNvCxnSpPr/>
          <p:nvPr/>
        </p:nvCxnSpPr>
        <p:spPr>
          <a:xfrm>
            <a:off x="5783748" y="2386402"/>
            <a:ext cx="990600" cy="4191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7E6B5F9C-E0C5-654C-9C21-49ADF0C5FE8A}"/>
              </a:ext>
            </a:extLst>
          </p:cNvPr>
          <p:cNvCxnSpPr/>
          <p:nvPr/>
        </p:nvCxnSpPr>
        <p:spPr>
          <a:xfrm>
            <a:off x="6088548" y="2386403"/>
            <a:ext cx="6731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62" name="Flowchart: Process 92">
            <a:extLst>
              <a:ext uri="{FF2B5EF4-FFF2-40B4-BE49-F238E27FC236}">
                <a16:creationId xmlns:a16="http://schemas.microsoft.com/office/drawing/2014/main" id="{40485724-E7DC-F440-A9DE-1C52E8AAA55D}"/>
              </a:ext>
            </a:extLst>
          </p:cNvPr>
          <p:cNvSpPr/>
          <p:nvPr/>
        </p:nvSpPr>
        <p:spPr>
          <a:xfrm>
            <a:off x="8259905" y="3239298"/>
            <a:ext cx="2514600" cy="381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latin typeface="Calibri" pitchFamily="34" charset="0"/>
              </a:rPr>
              <a:t>ROOT CAUSE</a:t>
            </a:r>
            <a:endParaRPr lang="en-US" dirty="0">
              <a:solidFill>
                <a:schemeClr val="bg1"/>
              </a:solidFill>
            </a:endParaRPr>
          </a:p>
        </p:txBody>
      </p:sp>
      <p:cxnSp>
        <p:nvCxnSpPr>
          <p:cNvPr id="63" name="Elbow Connector 62">
            <a:extLst>
              <a:ext uri="{FF2B5EF4-FFF2-40B4-BE49-F238E27FC236}">
                <a16:creationId xmlns:a16="http://schemas.microsoft.com/office/drawing/2014/main" id="{0EA76E4A-F835-E241-894E-E7DE3216CD97}"/>
              </a:ext>
            </a:extLst>
          </p:cNvPr>
          <p:cNvCxnSpPr/>
          <p:nvPr/>
        </p:nvCxnSpPr>
        <p:spPr>
          <a:xfrm>
            <a:off x="7269305" y="2975528"/>
            <a:ext cx="990600" cy="4191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167702772"/>
      </p:ext>
    </p:extLst>
  </p:cSld>
  <p:clrMapOvr>
    <a:masterClrMapping/>
  </p:clrMapOvr>
  <p:transition spd="slow">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PPTShape_0"/>
          <p:cNvSpPr>
            <a:spLocks/>
          </p:cNvSpPr>
          <p:nvPr/>
        </p:nvSpPr>
        <p:spPr bwMode="auto">
          <a:xfrm>
            <a:off x="1958975" y="1531938"/>
            <a:ext cx="8229600" cy="4724400"/>
          </a:xfrm>
          <a:prstGeom prst="rect">
            <a:avLst/>
          </a:prstGeom>
          <a:noFill/>
          <a:ln w="9525">
            <a:noFill/>
            <a:miter lim="800000"/>
            <a:headEnd/>
            <a:tailEnd/>
          </a:ln>
        </p:spPr>
        <p:txBody>
          <a:bodyPr/>
          <a:lstStyle/>
          <a:p>
            <a:pPr marL="342900" indent="-342900" eaLnBrk="0" hangingPunct="0">
              <a:spcBef>
                <a:spcPct val="20000"/>
              </a:spcBef>
              <a:buClr>
                <a:srgbClr val="DDDDDD"/>
              </a:buClr>
              <a:buSzPct val="80000"/>
              <a:buFontTx/>
              <a:buChar char="•"/>
            </a:pPr>
            <a:r>
              <a:rPr lang="en-US">
                <a:latin typeface="Calibri" pitchFamily="34" charset="0"/>
              </a:rPr>
              <a:t>s</a:t>
            </a:r>
            <a:endParaRPr lang="en-US"/>
          </a:p>
        </p:txBody>
      </p:sp>
      <p:sp>
        <p:nvSpPr>
          <p:cNvPr id="4" name="Flowchart: Process 3"/>
          <p:cNvSpPr/>
          <p:nvPr/>
        </p:nvSpPr>
        <p:spPr>
          <a:xfrm>
            <a:off x="2214563" y="1684339"/>
            <a:ext cx="17526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latin typeface="Calibri" pitchFamily="34" charset="0"/>
              </a:rPr>
              <a:t>Successful drive to SAREX</a:t>
            </a:r>
            <a:endParaRPr lang="en-US" dirty="0">
              <a:solidFill>
                <a:schemeClr val="bg1"/>
              </a:solidFill>
            </a:endParaRPr>
          </a:p>
        </p:txBody>
      </p:sp>
      <p:cxnSp>
        <p:nvCxnSpPr>
          <p:cNvPr id="6" name="Straight Connector 5"/>
          <p:cNvCxnSpPr>
            <a:stCxn id="4" idx="3"/>
            <a:endCxn id="7" idx="1"/>
          </p:cNvCxnSpPr>
          <p:nvPr/>
        </p:nvCxnSpPr>
        <p:spPr>
          <a:xfrm>
            <a:off x="3979863" y="1990725"/>
            <a:ext cx="627062"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Flowchart: Process 6"/>
          <p:cNvSpPr/>
          <p:nvPr/>
        </p:nvSpPr>
        <p:spPr>
          <a:xfrm>
            <a:off x="4619625" y="1684339"/>
            <a:ext cx="153035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latin typeface="Calibri" pitchFamily="34" charset="0"/>
              </a:rPr>
              <a:t>Man</a:t>
            </a:r>
            <a:endParaRPr lang="en-US" dirty="0">
              <a:solidFill>
                <a:schemeClr val="bg1"/>
              </a:solidFill>
            </a:endParaRPr>
          </a:p>
        </p:txBody>
      </p:sp>
      <p:cxnSp>
        <p:nvCxnSpPr>
          <p:cNvPr id="10" name="Straight Connector 9"/>
          <p:cNvCxnSpPr/>
          <p:nvPr/>
        </p:nvCxnSpPr>
        <p:spPr>
          <a:xfrm rot="5400000">
            <a:off x="2417763" y="3894138"/>
            <a:ext cx="3808413" cy="1588"/>
          </a:xfrm>
          <a:prstGeom prst="line">
            <a:avLst/>
          </a:prstGeom>
        </p:spPr>
        <p:style>
          <a:lnRef idx="1">
            <a:schemeClr val="accent1"/>
          </a:lnRef>
          <a:fillRef idx="0">
            <a:schemeClr val="accent1"/>
          </a:fillRef>
          <a:effectRef idx="0">
            <a:schemeClr val="accent1"/>
          </a:effectRef>
          <a:fontRef idx="minor">
            <a:schemeClr val="tx1"/>
          </a:fontRef>
        </p:style>
      </p:cxnSp>
      <p:sp>
        <p:nvSpPr>
          <p:cNvPr id="11" name="Flowchart: Process 10"/>
          <p:cNvSpPr/>
          <p:nvPr/>
        </p:nvSpPr>
        <p:spPr>
          <a:xfrm>
            <a:off x="4619625" y="3436938"/>
            <a:ext cx="1530350" cy="6096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bg1"/>
                </a:solidFill>
                <a:latin typeface="Calibri" pitchFamily="34" charset="0"/>
              </a:rPr>
              <a:t>Machine</a:t>
            </a:r>
            <a:endParaRPr lang="en-US">
              <a:solidFill>
                <a:schemeClr val="bg1"/>
              </a:solidFill>
            </a:endParaRPr>
          </a:p>
        </p:txBody>
      </p:sp>
      <p:cxnSp>
        <p:nvCxnSpPr>
          <p:cNvPr id="13" name="Straight Connector 12"/>
          <p:cNvCxnSpPr/>
          <p:nvPr/>
        </p:nvCxnSpPr>
        <p:spPr>
          <a:xfrm>
            <a:off x="4321175" y="3741739"/>
            <a:ext cx="300038" cy="1587"/>
          </a:xfrm>
          <a:prstGeom prst="line">
            <a:avLst/>
          </a:prstGeom>
        </p:spPr>
        <p:style>
          <a:lnRef idx="1">
            <a:schemeClr val="accent1"/>
          </a:lnRef>
          <a:fillRef idx="0">
            <a:schemeClr val="accent1"/>
          </a:fillRef>
          <a:effectRef idx="0">
            <a:schemeClr val="accent1"/>
          </a:effectRef>
          <a:fontRef idx="minor">
            <a:schemeClr val="tx1"/>
          </a:fontRef>
        </p:style>
      </p:cxnSp>
      <p:sp>
        <p:nvSpPr>
          <p:cNvPr id="19" name="Flowchart: Process 18"/>
          <p:cNvSpPr/>
          <p:nvPr/>
        </p:nvSpPr>
        <p:spPr>
          <a:xfrm>
            <a:off x="4619625" y="4275138"/>
            <a:ext cx="1530350" cy="6096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bg1"/>
                </a:solidFill>
                <a:latin typeface="Calibri" pitchFamily="34" charset="0"/>
              </a:rPr>
              <a:t>Media</a:t>
            </a:r>
            <a:endParaRPr lang="en-US">
              <a:solidFill>
                <a:schemeClr val="bg1"/>
              </a:solidFill>
            </a:endParaRPr>
          </a:p>
        </p:txBody>
      </p:sp>
      <p:sp>
        <p:nvSpPr>
          <p:cNvPr id="20" name="Flowchart: Process 19"/>
          <p:cNvSpPr/>
          <p:nvPr/>
        </p:nvSpPr>
        <p:spPr>
          <a:xfrm>
            <a:off x="4619625" y="5570539"/>
            <a:ext cx="153035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bg1"/>
                </a:solidFill>
                <a:latin typeface="Calibri" pitchFamily="34" charset="0"/>
              </a:rPr>
              <a:t>Management</a:t>
            </a:r>
            <a:endParaRPr lang="en-US">
              <a:solidFill>
                <a:schemeClr val="bg1"/>
              </a:solidFill>
            </a:endParaRPr>
          </a:p>
        </p:txBody>
      </p:sp>
      <p:cxnSp>
        <p:nvCxnSpPr>
          <p:cNvPr id="24" name="Straight Connector 23"/>
          <p:cNvCxnSpPr/>
          <p:nvPr/>
        </p:nvCxnSpPr>
        <p:spPr>
          <a:xfrm>
            <a:off x="4321175" y="4579939"/>
            <a:ext cx="28575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321176" y="5799139"/>
            <a:ext cx="271463"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149975" y="1989139"/>
            <a:ext cx="9144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35" name="Flowchart: Process 34"/>
          <p:cNvSpPr/>
          <p:nvPr/>
        </p:nvSpPr>
        <p:spPr>
          <a:xfrm>
            <a:off x="7064375" y="1836738"/>
            <a:ext cx="2514600" cy="381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bg1"/>
                </a:solidFill>
                <a:latin typeface="Calibri" pitchFamily="34" charset="0"/>
              </a:rPr>
              <a:t>Physically Ready</a:t>
            </a:r>
            <a:endParaRPr lang="en-US">
              <a:solidFill>
                <a:schemeClr val="bg1"/>
              </a:solidFill>
            </a:endParaRPr>
          </a:p>
        </p:txBody>
      </p:sp>
      <p:sp>
        <p:nvSpPr>
          <p:cNvPr id="36" name="Flowchart: Process 35"/>
          <p:cNvSpPr/>
          <p:nvPr/>
        </p:nvSpPr>
        <p:spPr>
          <a:xfrm>
            <a:off x="7064375" y="2217738"/>
            <a:ext cx="2514600" cy="381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bg1"/>
                </a:solidFill>
                <a:latin typeface="Calibri" pitchFamily="34" charset="0"/>
              </a:rPr>
              <a:t>Mentally Ready</a:t>
            </a:r>
            <a:endParaRPr lang="en-US">
              <a:solidFill>
                <a:schemeClr val="bg1"/>
              </a:solidFill>
            </a:endParaRPr>
          </a:p>
        </p:txBody>
      </p:sp>
      <p:cxnSp>
        <p:nvCxnSpPr>
          <p:cNvPr id="46" name="Straight Connector 45"/>
          <p:cNvCxnSpPr/>
          <p:nvPr/>
        </p:nvCxnSpPr>
        <p:spPr>
          <a:xfrm rot="5400000">
            <a:off x="6036469" y="2559844"/>
            <a:ext cx="114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6607176" y="2370139"/>
            <a:ext cx="47307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607175" y="2751139"/>
            <a:ext cx="4572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54" name="Flowchart: Process 53"/>
          <p:cNvSpPr/>
          <p:nvPr/>
        </p:nvSpPr>
        <p:spPr>
          <a:xfrm>
            <a:off x="7064375" y="2598738"/>
            <a:ext cx="2514600" cy="381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bg1"/>
                </a:solidFill>
                <a:latin typeface="Calibri" pitchFamily="34" charset="0"/>
              </a:rPr>
              <a:t>Emotionally Ready</a:t>
            </a:r>
            <a:endParaRPr lang="en-US">
              <a:solidFill>
                <a:schemeClr val="bg1"/>
              </a:solidFill>
            </a:endParaRPr>
          </a:p>
        </p:txBody>
      </p:sp>
      <p:cxnSp>
        <p:nvCxnSpPr>
          <p:cNvPr id="56" name="Straight Connector 55"/>
          <p:cNvCxnSpPr/>
          <p:nvPr/>
        </p:nvCxnSpPr>
        <p:spPr>
          <a:xfrm>
            <a:off x="6607175" y="3132139"/>
            <a:ext cx="6096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57" name="Flowchart: Process 56"/>
          <p:cNvSpPr/>
          <p:nvPr/>
        </p:nvSpPr>
        <p:spPr>
          <a:xfrm>
            <a:off x="7064375" y="2979738"/>
            <a:ext cx="2514600" cy="381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bg1"/>
                </a:solidFill>
                <a:latin typeface="Calibri" pitchFamily="34" charset="0"/>
              </a:rPr>
              <a:t>Legally Ready</a:t>
            </a:r>
            <a:endParaRPr lang="en-US">
              <a:solidFill>
                <a:schemeClr val="bg1"/>
              </a:solidFill>
            </a:endParaRPr>
          </a:p>
        </p:txBody>
      </p:sp>
      <p:sp>
        <p:nvSpPr>
          <p:cNvPr id="75" name="Flowchart: Process 74"/>
          <p:cNvSpPr/>
          <p:nvPr/>
        </p:nvSpPr>
        <p:spPr>
          <a:xfrm>
            <a:off x="7064375" y="3513138"/>
            <a:ext cx="2514600" cy="381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bg1"/>
                </a:solidFill>
                <a:latin typeface="Calibri" pitchFamily="34" charset="0"/>
              </a:rPr>
              <a:t>Mechanically Ready</a:t>
            </a:r>
            <a:endParaRPr lang="en-US">
              <a:solidFill>
                <a:schemeClr val="bg1"/>
              </a:solidFill>
            </a:endParaRPr>
          </a:p>
        </p:txBody>
      </p:sp>
      <p:sp>
        <p:nvSpPr>
          <p:cNvPr id="76" name="Flowchart: Process 75"/>
          <p:cNvSpPr/>
          <p:nvPr/>
        </p:nvSpPr>
        <p:spPr>
          <a:xfrm>
            <a:off x="7064375" y="3894138"/>
            <a:ext cx="2514600" cy="381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bg1"/>
                </a:solidFill>
                <a:latin typeface="Calibri" pitchFamily="34" charset="0"/>
              </a:rPr>
              <a:t>Safety Equipment Ready</a:t>
            </a:r>
            <a:endParaRPr lang="en-US">
              <a:solidFill>
                <a:schemeClr val="bg1"/>
              </a:solidFill>
            </a:endParaRPr>
          </a:p>
        </p:txBody>
      </p:sp>
      <p:cxnSp>
        <p:nvCxnSpPr>
          <p:cNvPr id="78" name="Straight Connector 77"/>
          <p:cNvCxnSpPr>
            <a:stCxn id="11" idx="3"/>
          </p:cNvCxnSpPr>
          <p:nvPr/>
        </p:nvCxnSpPr>
        <p:spPr>
          <a:xfrm>
            <a:off x="6162675" y="3741739"/>
            <a:ext cx="8763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6415089" y="3932239"/>
            <a:ext cx="382587"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6607175" y="4122739"/>
            <a:ext cx="465138" cy="15875"/>
          </a:xfrm>
          <a:prstGeom prst="line">
            <a:avLst/>
          </a:prstGeom>
        </p:spPr>
        <p:style>
          <a:lnRef idx="1">
            <a:schemeClr val="accent1"/>
          </a:lnRef>
          <a:fillRef idx="0">
            <a:schemeClr val="accent1"/>
          </a:fillRef>
          <a:effectRef idx="0">
            <a:schemeClr val="accent1"/>
          </a:effectRef>
          <a:fontRef idx="minor">
            <a:schemeClr val="tx1"/>
          </a:fontRef>
        </p:style>
      </p:cxnSp>
      <p:sp>
        <p:nvSpPr>
          <p:cNvPr id="92" name="Flowchart: Process 91"/>
          <p:cNvSpPr/>
          <p:nvPr/>
        </p:nvSpPr>
        <p:spPr>
          <a:xfrm>
            <a:off x="7064375" y="4427538"/>
            <a:ext cx="2514600" cy="381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bg1"/>
                </a:solidFill>
                <a:latin typeface="Calibri" pitchFamily="34" charset="0"/>
              </a:rPr>
              <a:t>Weather Conditions</a:t>
            </a:r>
            <a:endParaRPr lang="en-US">
              <a:solidFill>
                <a:schemeClr val="bg1"/>
              </a:solidFill>
            </a:endParaRPr>
          </a:p>
        </p:txBody>
      </p:sp>
      <p:sp>
        <p:nvSpPr>
          <p:cNvPr id="93" name="Flowchart: Process 92"/>
          <p:cNvSpPr/>
          <p:nvPr/>
        </p:nvSpPr>
        <p:spPr>
          <a:xfrm>
            <a:off x="7064375" y="4808538"/>
            <a:ext cx="2514600" cy="381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bg1"/>
                </a:solidFill>
                <a:latin typeface="Calibri" pitchFamily="34" charset="0"/>
              </a:rPr>
              <a:t>Road Conditions</a:t>
            </a:r>
            <a:endParaRPr lang="en-US">
              <a:solidFill>
                <a:schemeClr val="bg1"/>
              </a:solidFill>
            </a:endParaRPr>
          </a:p>
        </p:txBody>
      </p:sp>
      <p:cxnSp>
        <p:nvCxnSpPr>
          <p:cNvPr id="95" name="Elbow Connector 94"/>
          <p:cNvCxnSpPr/>
          <p:nvPr/>
        </p:nvCxnSpPr>
        <p:spPr>
          <a:xfrm>
            <a:off x="6073775" y="4579938"/>
            <a:ext cx="990600" cy="4191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6378575" y="4579939"/>
            <a:ext cx="6731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108" name="Flowchart: Process 107"/>
          <p:cNvSpPr/>
          <p:nvPr/>
        </p:nvSpPr>
        <p:spPr>
          <a:xfrm>
            <a:off x="7064375" y="5341938"/>
            <a:ext cx="2514600" cy="381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bg1"/>
                </a:solidFill>
                <a:latin typeface="Calibri" pitchFamily="34" charset="0"/>
              </a:rPr>
              <a:t>Road Structure</a:t>
            </a:r>
            <a:endParaRPr lang="en-US">
              <a:solidFill>
                <a:schemeClr val="bg1"/>
              </a:solidFill>
            </a:endParaRPr>
          </a:p>
        </p:txBody>
      </p:sp>
      <p:sp>
        <p:nvSpPr>
          <p:cNvPr id="109" name="Flowchart: Process 108"/>
          <p:cNvSpPr/>
          <p:nvPr/>
        </p:nvSpPr>
        <p:spPr>
          <a:xfrm>
            <a:off x="7064375" y="5722938"/>
            <a:ext cx="2514600" cy="381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bg1"/>
                </a:solidFill>
                <a:latin typeface="Calibri" pitchFamily="34" charset="0"/>
              </a:rPr>
              <a:t>Traffic Rules</a:t>
            </a:r>
            <a:endParaRPr lang="en-US">
              <a:solidFill>
                <a:schemeClr val="bg1"/>
              </a:solidFill>
            </a:endParaRPr>
          </a:p>
        </p:txBody>
      </p:sp>
      <p:sp>
        <p:nvSpPr>
          <p:cNvPr id="110" name="Flowchart: Process 109"/>
          <p:cNvSpPr/>
          <p:nvPr/>
        </p:nvSpPr>
        <p:spPr>
          <a:xfrm>
            <a:off x="7064375" y="6103938"/>
            <a:ext cx="2514600" cy="381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bg1"/>
                </a:solidFill>
                <a:latin typeface="Calibri" pitchFamily="34" charset="0"/>
              </a:rPr>
              <a:t>Enforcement</a:t>
            </a:r>
            <a:endParaRPr lang="en-US">
              <a:solidFill>
                <a:schemeClr val="bg1"/>
              </a:solidFill>
            </a:endParaRPr>
          </a:p>
        </p:txBody>
      </p:sp>
      <p:cxnSp>
        <p:nvCxnSpPr>
          <p:cNvPr id="112" name="Straight Connector 111"/>
          <p:cNvCxnSpPr>
            <a:stCxn id="20" idx="3"/>
          </p:cNvCxnSpPr>
          <p:nvPr/>
        </p:nvCxnSpPr>
        <p:spPr>
          <a:xfrm flipV="1">
            <a:off x="6162675" y="5875339"/>
            <a:ext cx="903288"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a:off x="6226176" y="5875338"/>
            <a:ext cx="7620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6607175" y="5494339"/>
            <a:ext cx="458788"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6607175" y="6256339"/>
            <a:ext cx="477838" cy="1587"/>
          </a:xfrm>
          <a:prstGeom prst="line">
            <a:avLst/>
          </a:prstGeom>
        </p:spPr>
        <p:style>
          <a:lnRef idx="1">
            <a:schemeClr val="accent1"/>
          </a:lnRef>
          <a:fillRef idx="0">
            <a:schemeClr val="accent1"/>
          </a:fillRef>
          <a:effectRef idx="0">
            <a:schemeClr val="accent1"/>
          </a:effectRef>
          <a:fontRef idx="minor">
            <a:schemeClr val="tx1"/>
          </a:fontRef>
        </p:style>
      </p:cxnSp>
      <p:pic>
        <p:nvPicPr>
          <p:cNvPr id="40" name="Picture 39" descr="Logo, company name&#10;&#10;Description automatically generated">
            <a:extLst>
              <a:ext uri="{FF2B5EF4-FFF2-40B4-BE49-F238E27FC236}">
                <a16:creationId xmlns:a16="http://schemas.microsoft.com/office/drawing/2014/main" id="{2744F802-A503-F849-A02A-DC73F93E116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41" name="Title 3">
            <a:extLst>
              <a:ext uri="{FF2B5EF4-FFF2-40B4-BE49-F238E27FC236}">
                <a16:creationId xmlns:a16="http://schemas.microsoft.com/office/drawing/2014/main" id="{70FFF787-0F3A-CA49-9574-DDECC29EF2B4}"/>
              </a:ext>
            </a:extLst>
          </p:cNvPr>
          <p:cNvSpPr txBox="1">
            <a:spLocks/>
          </p:cNvSpPr>
          <p:nvPr/>
        </p:nvSpPr>
        <p:spPr>
          <a:xfrm>
            <a:off x="1621410" y="381965"/>
            <a:ext cx="8539778"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1 – Identify the Hazards</a:t>
            </a:r>
          </a:p>
        </p:txBody>
      </p:sp>
      <p:sp>
        <p:nvSpPr>
          <p:cNvPr id="42" name="Title 1">
            <a:extLst>
              <a:ext uri="{FF2B5EF4-FFF2-40B4-BE49-F238E27FC236}">
                <a16:creationId xmlns:a16="http://schemas.microsoft.com/office/drawing/2014/main" id="{40855073-DA46-E849-9905-FD275503E62F}"/>
              </a:ext>
            </a:extLst>
          </p:cNvPr>
          <p:cNvSpPr>
            <a:spLocks/>
          </p:cNvSpPr>
          <p:nvPr/>
        </p:nvSpPr>
        <p:spPr bwMode="auto">
          <a:xfrm>
            <a:off x="1930400" y="1021869"/>
            <a:ext cx="8120063" cy="542925"/>
          </a:xfrm>
          <a:prstGeom prst="rect">
            <a:avLst/>
          </a:prstGeom>
          <a:noFill/>
          <a:ln w="9525">
            <a:noFill/>
            <a:miter lim="800000"/>
            <a:headEnd/>
            <a:tailEnd/>
          </a:ln>
        </p:spPr>
        <p:txBody>
          <a:bodyPr anchor="ctr"/>
          <a:lstStyle/>
          <a:p>
            <a:pPr algn="ctr" eaLnBrk="0" hangingPunct="0"/>
            <a:r>
              <a:rPr lang="en-US" sz="3200" b="1" dirty="0"/>
              <a:t>Logic Diagram Tool</a:t>
            </a:r>
          </a:p>
        </p:txBody>
      </p:sp>
      <p:sp>
        <p:nvSpPr>
          <p:cNvPr id="43" name="Rectangle 42">
            <a:extLst>
              <a:ext uri="{FF2B5EF4-FFF2-40B4-BE49-F238E27FC236}">
                <a16:creationId xmlns:a16="http://schemas.microsoft.com/office/drawing/2014/main" id="{42E3A4B5-9F76-7D49-9191-2F42A949CDF4}"/>
              </a:ext>
            </a:extLst>
          </p:cNvPr>
          <p:cNvSpPr/>
          <p:nvPr/>
        </p:nvSpPr>
        <p:spPr>
          <a:xfrm>
            <a:off x="674076" y="2831283"/>
            <a:ext cx="3381988" cy="830997"/>
          </a:xfrm>
          <a:prstGeom prst="rect">
            <a:avLst/>
          </a:prstGeom>
        </p:spPr>
        <p:txBody>
          <a:bodyPr wrap="square">
            <a:spAutoFit/>
          </a:bodyPr>
          <a:lstStyle/>
          <a:p>
            <a:pPr marL="346075" indent="-346075">
              <a:spcBef>
                <a:spcPct val="0"/>
              </a:spcBef>
              <a:buNone/>
              <a:tabLst>
                <a:tab pos="346075" algn="l"/>
                <a:tab pos="692150" algn="l"/>
                <a:tab pos="976313" algn="l"/>
              </a:tabLst>
            </a:pPr>
            <a:r>
              <a:rPr lang="en-US" sz="2400" b="1" dirty="0">
                <a:latin typeface="Ubuntu" panose="020B0504030602030204" pitchFamily="34" charset="0"/>
              </a:rPr>
              <a:t>Example of Positive</a:t>
            </a:r>
          </a:p>
          <a:p>
            <a:pPr marL="346075" indent="-346075">
              <a:spcBef>
                <a:spcPct val="0"/>
              </a:spcBef>
              <a:buNone/>
              <a:tabLst>
                <a:tab pos="346075" algn="l"/>
                <a:tab pos="692150" algn="l"/>
                <a:tab pos="976313" algn="l"/>
              </a:tabLst>
            </a:pPr>
            <a:r>
              <a:rPr lang="en-US" sz="2400" b="1" dirty="0">
                <a:latin typeface="Ubuntu" panose="020B0504030602030204" pitchFamily="34" charset="0"/>
              </a:rPr>
              <a:t>Logic Diagram</a:t>
            </a:r>
          </a:p>
        </p:txBody>
      </p:sp>
    </p:spTree>
    <p:custDataLst>
      <p:tags r:id="rId1"/>
    </p:custDataLst>
    <p:extLst>
      <p:ext uri="{BB962C8B-B14F-4D97-AF65-F5344CB8AC3E}">
        <p14:creationId xmlns:p14="http://schemas.microsoft.com/office/powerpoint/2010/main" val="1225971321"/>
      </p:ext>
    </p:extLst>
  </p:cSld>
  <p:clrMapOvr>
    <a:masterClrMapping/>
  </p:clrMapOvr>
  <p:transition spd="slow">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ocess 3"/>
          <p:cNvSpPr/>
          <p:nvPr/>
        </p:nvSpPr>
        <p:spPr>
          <a:xfrm>
            <a:off x="4575175" y="3302001"/>
            <a:ext cx="16764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latin typeface="Calibri" pitchFamily="34" charset="0"/>
              </a:rPr>
              <a:t>Automobile</a:t>
            </a:r>
          </a:p>
          <a:p>
            <a:pPr algn="ctr">
              <a:defRPr/>
            </a:pPr>
            <a:r>
              <a:rPr lang="en-US" dirty="0">
                <a:solidFill>
                  <a:schemeClr val="bg1"/>
                </a:solidFill>
                <a:latin typeface="Calibri" pitchFamily="34" charset="0"/>
              </a:rPr>
              <a:t>Accident</a:t>
            </a:r>
          </a:p>
        </p:txBody>
      </p:sp>
      <p:sp>
        <p:nvSpPr>
          <p:cNvPr id="5" name="Flowchart: Process 4"/>
          <p:cNvSpPr/>
          <p:nvPr/>
        </p:nvSpPr>
        <p:spPr>
          <a:xfrm>
            <a:off x="7623175" y="1473201"/>
            <a:ext cx="22098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latin typeface="Calibri" pitchFamily="34" charset="0"/>
              </a:rPr>
              <a:t>Speeding</a:t>
            </a:r>
          </a:p>
        </p:txBody>
      </p:sp>
      <p:sp>
        <p:nvSpPr>
          <p:cNvPr id="6" name="Flowchart: Process 5"/>
          <p:cNvSpPr/>
          <p:nvPr/>
        </p:nvSpPr>
        <p:spPr>
          <a:xfrm>
            <a:off x="7623175" y="2082801"/>
            <a:ext cx="22098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latin typeface="Calibri" pitchFamily="34" charset="0"/>
              </a:rPr>
              <a:t>Road Rage</a:t>
            </a:r>
          </a:p>
        </p:txBody>
      </p:sp>
      <p:sp>
        <p:nvSpPr>
          <p:cNvPr id="7" name="Flowchart: Process 6"/>
          <p:cNvSpPr/>
          <p:nvPr/>
        </p:nvSpPr>
        <p:spPr>
          <a:xfrm>
            <a:off x="7623175" y="2692401"/>
            <a:ext cx="22098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latin typeface="Calibri" pitchFamily="34" charset="0"/>
              </a:rPr>
              <a:t>Weather</a:t>
            </a:r>
          </a:p>
        </p:txBody>
      </p:sp>
      <p:sp>
        <p:nvSpPr>
          <p:cNvPr id="8" name="Flowchart: Process 7"/>
          <p:cNvSpPr/>
          <p:nvPr/>
        </p:nvSpPr>
        <p:spPr>
          <a:xfrm>
            <a:off x="7623175" y="3302001"/>
            <a:ext cx="22098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bg1"/>
                </a:solidFill>
                <a:latin typeface="Calibri" pitchFamily="34" charset="0"/>
              </a:rPr>
              <a:t>Inattention</a:t>
            </a:r>
          </a:p>
        </p:txBody>
      </p:sp>
      <p:sp>
        <p:nvSpPr>
          <p:cNvPr id="9" name="Flowchart: Process 8"/>
          <p:cNvSpPr/>
          <p:nvPr/>
        </p:nvSpPr>
        <p:spPr>
          <a:xfrm>
            <a:off x="7623175" y="3911601"/>
            <a:ext cx="22098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bg1"/>
                </a:solidFill>
                <a:latin typeface="Calibri" pitchFamily="34" charset="0"/>
              </a:rPr>
              <a:t>Road Conditions</a:t>
            </a:r>
          </a:p>
        </p:txBody>
      </p:sp>
      <p:sp>
        <p:nvSpPr>
          <p:cNvPr id="10" name="Flowchart: Process 9"/>
          <p:cNvSpPr/>
          <p:nvPr/>
        </p:nvSpPr>
        <p:spPr>
          <a:xfrm>
            <a:off x="7623175" y="4521201"/>
            <a:ext cx="22098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bg1"/>
                </a:solidFill>
                <a:latin typeface="Calibri" pitchFamily="34" charset="0"/>
              </a:rPr>
              <a:t>Reckless Driving</a:t>
            </a:r>
          </a:p>
        </p:txBody>
      </p:sp>
      <p:sp>
        <p:nvSpPr>
          <p:cNvPr id="11" name="Flowchart: Process 10"/>
          <p:cNvSpPr/>
          <p:nvPr/>
        </p:nvSpPr>
        <p:spPr>
          <a:xfrm>
            <a:off x="7623175" y="5130801"/>
            <a:ext cx="22098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bg1"/>
                </a:solidFill>
                <a:latin typeface="Calibri" pitchFamily="34" charset="0"/>
              </a:rPr>
              <a:t>Mechanical Failure</a:t>
            </a:r>
          </a:p>
        </p:txBody>
      </p:sp>
      <p:sp>
        <p:nvSpPr>
          <p:cNvPr id="12" name="Flowchart: Process 11"/>
          <p:cNvSpPr/>
          <p:nvPr/>
        </p:nvSpPr>
        <p:spPr>
          <a:xfrm>
            <a:off x="7623175" y="5740401"/>
            <a:ext cx="22098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bg1"/>
                </a:solidFill>
                <a:latin typeface="Calibri" pitchFamily="34" charset="0"/>
              </a:rPr>
              <a:t>Falling Asleep</a:t>
            </a:r>
          </a:p>
        </p:txBody>
      </p:sp>
      <p:cxnSp>
        <p:nvCxnSpPr>
          <p:cNvPr id="14" name="Straight Connector 13"/>
          <p:cNvCxnSpPr/>
          <p:nvPr/>
        </p:nvCxnSpPr>
        <p:spPr>
          <a:xfrm rot="5400000">
            <a:off x="4804569" y="3910806"/>
            <a:ext cx="426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5" idx="1"/>
          </p:cNvCxnSpPr>
          <p:nvPr/>
        </p:nvCxnSpPr>
        <p:spPr>
          <a:xfrm>
            <a:off x="6924675" y="17780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37375" y="2387600"/>
            <a:ext cx="6746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7" idx="1"/>
          </p:cNvCxnSpPr>
          <p:nvPr/>
        </p:nvCxnSpPr>
        <p:spPr>
          <a:xfrm>
            <a:off x="6924675" y="29972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cxnSpLocks/>
            <a:stCxn id="4" idx="3"/>
            <a:endCxn id="8" idx="1"/>
          </p:cNvCxnSpPr>
          <p:nvPr/>
        </p:nvCxnSpPr>
        <p:spPr>
          <a:xfrm>
            <a:off x="6251575" y="3608389"/>
            <a:ext cx="1371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9" idx="1"/>
          </p:cNvCxnSpPr>
          <p:nvPr/>
        </p:nvCxnSpPr>
        <p:spPr>
          <a:xfrm>
            <a:off x="6924675" y="42164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937375" y="4902200"/>
            <a:ext cx="6873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937376" y="5511800"/>
            <a:ext cx="663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 name="PPTShape_0"/>
          <p:cNvCxnSpPr/>
          <p:nvPr/>
        </p:nvCxnSpPr>
        <p:spPr>
          <a:xfrm>
            <a:off x="6954839" y="6034089"/>
            <a:ext cx="674687" cy="1587"/>
          </a:xfrm>
          <a:prstGeom prst="line">
            <a:avLst/>
          </a:prstGeom>
        </p:spPr>
        <p:style>
          <a:lnRef idx="1">
            <a:schemeClr val="accent1"/>
          </a:lnRef>
          <a:fillRef idx="0">
            <a:schemeClr val="accent1"/>
          </a:fillRef>
          <a:effectRef idx="0">
            <a:schemeClr val="accent1"/>
          </a:effectRef>
          <a:fontRef idx="minor">
            <a:schemeClr val="tx1"/>
          </a:fontRef>
        </p:style>
      </p:cxnSp>
      <p:pic>
        <p:nvPicPr>
          <p:cNvPr id="23" name="Picture 22" descr="Logo, company name&#10;&#10;Description automatically generated">
            <a:extLst>
              <a:ext uri="{FF2B5EF4-FFF2-40B4-BE49-F238E27FC236}">
                <a16:creationId xmlns:a16="http://schemas.microsoft.com/office/drawing/2014/main" id="{70B9FB28-99CC-B746-BBE0-11F53EFF90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25" name="Title 3">
            <a:extLst>
              <a:ext uri="{FF2B5EF4-FFF2-40B4-BE49-F238E27FC236}">
                <a16:creationId xmlns:a16="http://schemas.microsoft.com/office/drawing/2014/main" id="{3CAA2837-48EF-1B4A-B78D-B2971C71EDDF}"/>
              </a:ext>
            </a:extLst>
          </p:cNvPr>
          <p:cNvSpPr txBox="1">
            <a:spLocks/>
          </p:cNvSpPr>
          <p:nvPr/>
        </p:nvSpPr>
        <p:spPr>
          <a:xfrm>
            <a:off x="1621410" y="381965"/>
            <a:ext cx="8539778"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1 – Identify the Hazards</a:t>
            </a:r>
          </a:p>
        </p:txBody>
      </p:sp>
      <p:sp>
        <p:nvSpPr>
          <p:cNvPr id="27" name="Title 1">
            <a:extLst>
              <a:ext uri="{FF2B5EF4-FFF2-40B4-BE49-F238E27FC236}">
                <a16:creationId xmlns:a16="http://schemas.microsoft.com/office/drawing/2014/main" id="{18C10AB0-3126-6341-8603-BC72EFC71C8D}"/>
              </a:ext>
            </a:extLst>
          </p:cNvPr>
          <p:cNvSpPr>
            <a:spLocks/>
          </p:cNvSpPr>
          <p:nvPr/>
        </p:nvSpPr>
        <p:spPr bwMode="auto">
          <a:xfrm>
            <a:off x="1930400" y="1021869"/>
            <a:ext cx="8120063" cy="542925"/>
          </a:xfrm>
          <a:prstGeom prst="rect">
            <a:avLst/>
          </a:prstGeom>
          <a:noFill/>
          <a:ln w="9525">
            <a:noFill/>
            <a:miter lim="800000"/>
            <a:headEnd/>
            <a:tailEnd/>
          </a:ln>
        </p:spPr>
        <p:txBody>
          <a:bodyPr anchor="ctr"/>
          <a:lstStyle/>
          <a:p>
            <a:pPr algn="ctr" eaLnBrk="0" hangingPunct="0"/>
            <a:r>
              <a:rPr lang="en-US" sz="3200" b="1" dirty="0"/>
              <a:t>Logic Diagram Tool</a:t>
            </a:r>
          </a:p>
        </p:txBody>
      </p:sp>
      <p:sp>
        <p:nvSpPr>
          <p:cNvPr id="13" name="Rectangle 12">
            <a:extLst>
              <a:ext uri="{FF2B5EF4-FFF2-40B4-BE49-F238E27FC236}">
                <a16:creationId xmlns:a16="http://schemas.microsoft.com/office/drawing/2014/main" id="{B7668726-3131-1B40-8E0A-FA910981C5CB}"/>
              </a:ext>
            </a:extLst>
          </p:cNvPr>
          <p:cNvSpPr/>
          <p:nvPr/>
        </p:nvSpPr>
        <p:spPr>
          <a:xfrm>
            <a:off x="674076" y="1916883"/>
            <a:ext cx="3381988" cy="830997"/>
          </a:xfrm>
          <a:prstGeom prst="rect">
            <a:avLst/>
          </a:prstGeom>
        </p:spPr>
        <p:txBody>
          <a:bodyPr wrap="square">
            <a:spAutoFit/>
          </a:bodyPr>
          <a:lstStyle/>
          <a:p>
            <a:pPr marL="346075" indent="-346075">
              <a:spcBef>
                <a:spcPct val="0"/>
              </a:spcBef>
              <a:buNone/>
              <a:tabLst>
                <a:tab pos="346075" algn="l"/>
                <a:tab pos="692150" algn="l"/>
                <a:tab pos="976313" algn="l"/>
              </a:tabLst>
            </a:pPr>
            <a:r>
              <a:rPr lang="en-US" sz="2400" b="1" dirty="0">
                <a:latin typeface="Ubuntu" panose="020B0504030602030204" pitchFamily="34" charset="0"/>
              </a:rPr>
              <a:t>Example of Negative</a:t>
            </a:r>
          </a:p>
          <a:p>
            <a:pPr marL="346075" indent="-346075">
              <a:spcBef>
                <a:spcPct val="0"/>
              </a:spcBef>
              <a:buNone/>
              <a:tabLst>
                <a:tab pos="346075" algn="l"/>
                <a:tab pos="692150" algn="l"/>
                <a:tab pos="976313" algn="l"/>
              </a:tabLst>
            </a:pPr>
            <a:r>
              <a:rPr lang="en-US" sz="2400" b="1" dirty="0">
                <a:latin typeface="Ubuntu" panose="020B0504030602030204" pitchFamily="34" charset="0"/>
              </a:rPr>
              <a:t>Logic Diagram</a:t>
            </a:r>
          </a:p>
        </p:txBody>
      </p:sp>
    </p:spTree>
    <p:custDataLst>
      <p:tags r:id="rId1"/>
    </p:custDataLst>
    <p:extLst>
      <p:ext uri="{BB962C8B-B14F-4D97-AF65-F5344CB8AC3E}">
        <p14:creationId xmlns:p14="http://schemas.microsoft.com/office/powerpoint/2010/main" val="2806918135"/>
      </p:ext>
    </p:extLst>
  </p:cSld>
  <p:clrMapOvr>
    <a:masterClrMapping/>
  </p:clrMapOvr>
  <p:transition spd="slow">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4294967295"/>
          </p:nvPr>
        </p:nvSpPr>
        <p:spPr>
          <a:xfrm>
            <a:off x="1066800" y="1860217"/>
            <a:ext cx="9607062" cy="4602162"/>
          </a:xfrm>
        </p:spPr>
        <p:txBody>
          <a:bodyPr>
            <a:normAutofit/>
          </a:bodyPr>
          <a:lstStyle/>
          <a:p>
            <a:pPr marL="0" indent="0">
              <a:spcBef>
                <a:spcPct val="75000"/>
              </a:spcBef>
              <a:buClr>
                <a:schemeClr val="tx1"/>
              </a:buClr>
              <a:buNone/>
              <a:tabLst>
                <a:tab pos="346075" algn="l"/>
                <a:tab pos="692150" algn="l"/>
                <a:tab pos="976313" algn="l"/>
              </a:tabLst>
            </a:pPr>
            <a:r>
              <a:rPr lang="en-US" dirty="0"/>
              <a:t>Used to analyze the hazard implications of planned or unplanned changes.</a:t>
            </a:r>
          </a:p>
          <a:p>
            <a:pPr marL="346075" indent="-346075">
              <a:spcBef>
                <a:spcPct val="75000"/>
              </a:spcBef>
              <a:buClr>
                <a:schemeClr val="tx1"/>
              </a:buClr>
              <a:tabLst>
                <a:tab pos="346075" algn="l"/>
                <a:tab pos="692150" algn="l"/>
                <a:tab pos="976313" algn="l"/>
              </a:tabLst>
            </a:pPr>
            <a:r>
              <a:rPr lang="en-US" dirty="0"/>
              <a:t>Focuses only on the changed aspect of event</a:t>
            </a:r>
          </a:p>
          <a:p>
            <a:pPr marL="346075" indent="-346075">
              <a:spcBef>
                <a:spcPct val="75000"/>
              </a:spcBef>
              <a:buClr>
                <a:schemeClr val="tx1"/>
              </a:buClr>
              <a:tabLst>
                <a:tab pos="346075" algn="l"/>
                <a:tab pos="692150" algn="l"/>
                <a:tab pos="976313" algn="l"/>
              </a:tabLst>
            </a:pPr>
            <a:r>
              <a:rPr lang="en-US" dirty="0"/>
              <a:t>Compare the current situation with the previous one</a:t>
            </a:r>
          </a:p>
          <a:p>
            <a:pPr marL="346075" indent="-346075">
              <a:spcBef>
                <a:spcPct val="75000"/>
              </a:spcBef>
              <a:buClr>
                <a:schemeClr val="tx1"/>
              </a:buClr>
              <a:tabLst>
                <a:tab pos="346075" algn="l"/>
                <a:tab pos="692150" algn="l"/>
                <a:tab pos="976313" algn="l"/>
              </a:tabLst>
            </a:pPr>
            <a:r>
              <a:rPr lang="en-US" dirty="0"/>
              <a:t>Only tool needed if operation has been subjected to in-depth hazard analysis</a:t>
            </a:r>
          </a:p>
          <a:p>
            <a:pPr marL="346075" indent="-346075">
              <a:spcBef>
                <a:spcPct val="75000"/>
              </a:spcBef>
              <a:buClr>
                <a:schemeClr val="tx1"/>
              </a:buClr>
              <a:tabLst>
                <a:tab pos="346075" algn="l"/>
                <a:tab pos="692150" algn="l"/>
                <a:tab pos="976313" algn="l"/>
              </a:tabLst>
            </a:pPr>
            <a:r>
              <a:rPr lang="en-US" dirty="0"/>
              <a:t>Best accomplished using a simple worksheet</a:t>
            </a:r>
          </a:p>
        </p:txBody>
      </p:sp>
      <p:pic>
        <p:nvPicPr>
          <p:cNvPr id="4" name="Picture 3" descr="Logo, company name&#10;&#10;Description automatically generated">
            <a:extLst>
              <a:ext uri="{FF2B5EF4-FFF2-40B4-BE49-F238E27FC236}">
                <a16:creationId xmlns:a16="http://schemas.microsoft.com/office/drawing/2014/main" id="{0402B591-E76E-E54C-A070-207584E01F0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5" name="Title 3">
            <a:extLst>
              <a:ext uri="{FF2B5EF4-FFF2-40B4-BE49-F238E27FC236}">
                <a16:creationId xmlns:a16="http://schemas.microsoft.com/office/drawing/2014/main" id="{3071EE31-81CE-4F46-9C69-7E5E96ECE131}"/>
              </a:ext>
            </a:extLst>
          </p:cNvPr>
          <p:cNvSpPr txBox="1">
            <a:spLocks/>
          </p:cNvSpPr>
          <p:nvPr/>
        </p:nvSpPr>
        <p:spPr>
          <a:xfrm>
            <a:off x="1621410" y="381965"/>
            <a:ext cx="8539778"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1 – Identify the Hazards</a:t>
            </a:r>
          </a:p>
        </p:txBody>
      </p:sp>
      <p:sp>
        <p:nvSpPr>
          <p:cNvPr id="6" name="Title 1">
            <a:extLst>
              <a:ext uri="{FF2B5EF4-FFF2-40B4-BE49-F238E27FC236}">
                <a16:creationId xmlns:a16="http://schemas.microsoft.com/office/drawing/2014/main" id="{251C024F-8EB2-754C-8C89-544E780F2AE2}"/>
              </a:ext>
            </a:extLst>
          </p:cNvPr>
          <p:cNvSpPr>
            <a:spLocks/>
          </p:cNvSpPr>
          <p:nvPr/>
        </p:nvSpPr>
        <p:spPr bwMode="auto">
          <a:xfrm>
            <a:off x="1930400" y="1021869"/>
            <a:ext cx="8120063" cy="542925"/>
          </a:xfrm>
          <a:prstGeom prst="rect">
            <a:avLst/>
          </a:prstGeom>
          <a:noFill/>
          <a:ln w="9525">
            <a:noFill/>
            <a:miter lim="800000"/>
            <a:headEnd/>
            <a:tailEnd/>
          </a:ln>
        </p:spPr>
        <p:txBody>
          <a:bodyPr anchor="ctr"/>
          <a:lstStyle/>
          <a:p>
            <a:pPr algn="ctr" eaLnBrk="0" hangingPunct="0"/>
            <a:r>
              <a:rPr lang="en-US" sz="3200" b="1" dirty="0"/>
              <a:t>Change Analysis Tool</a:t>
            </a:r>
          </a:p>
        </p:txBody>
      </p:sp>
    </p:spTree>
    <p:custDataLst>
      <p:tags r:id="rId1"/>
    </p:custDataLst>
    <p:extLst>
      <p:ext uri="{BB962C8B-B14F-4D97-AF65-F5344CB8AC3E}">
        <p14:creationId xmlns:p14="http://schemas.microsoft.com/office/powerpoint/2010/main" val="3564741408"/>
      </p:ext>
    </p:extLst>
  </p:cSld>
  <p:clrMapOvr>
    <a:masterClrMapping/>
  </p:clrMapOvr>
  <p:transition spd="slow">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9696" name="Group 192"/>
          <p:cNvGraphicFramePr>
            <a:graphicFrameLocks noGrp="1"/>
          </p:cNvGraphicFramePr>
          <p:nvPr/>
        </p:nvGraphicFramePr>
        <p:xfrm>
          <a:off x="1905001" y="1676400"/>
          <a:ext cx="8302625" cy="4851083"/>
        </p:xfrm>
        <a:graphic>
          <a:graphicData uri="http://schemas.openxmlformats.org/drawingml/2006/table">
            <a:tbl>
              <a:tblPr/>
              <a:tblGrid>
                <a:gridCol w="1660525">
                  <a:extLst>
                    <a:ext uri="{9D8B030D-6E8A-4147-A177-3AD203B41FA5}">
                      <a16:colId xmlns:a16="http://schemas.microsoft.com/office/drawing/2014/main" val="20000"/>
                    </a:ext>
                  </a:extLst>
                </a:gridCol>
                <a:gridCol w="1660525">
                  <a:extLst>
                    <a:ext uri="{9D8B030D-6E8A-4147-A177-3AD203B41FA5}">
                      <a16:colId xmlns:a16="http://schemas.microsoft.com/office/drawing/2014/main" val="20001"/>
                    </a:ext>
                  </a:extLst>
                </a:gridCol>
                <a:gridCol w="1660525">
                  <a:extLst>
                    <a:ext uri="{9D8B030D-6E8A-4147-A177-3AD203B41FA5}">
                      <a16:colId xmlns:a16="http://schemas.microsoft.com/office/drawing/2014/main" val="20002"/>
                    </a:ext>
                  </a:extLst>
                </a:gridCol>
                <a:gridCol w="1660525">
                  <a:extLst>
                    <a:ext uri="{9D8B030D-6E8A-4147-A177-3AD203B41FA5}">
                      <a16:colId xmlns:a16="http://schemas.microsoft.com/office/drawing/2014/main" val="20003"/>
                    </a:ext>
                  </a:extLst>
                </a:gridCol>
                <a:gridCol w="1660525">
                  <a:extLst>
                    <a:ext uri="{9D8B030D-6E8A-4147-A177-3AD203B41FA5}">
                      <a16:colId xmlns:a16="http://schemas.microsoft.com/office/drawing/2014/main" val="20004"/>
                    </a:ext>
                  </a:extLst>
                </a:gridCol>
              </a:tblGrid>
              <a:tr h="609600">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600" b="1" i="0" u="none" strike="noStrike" cap="none" normalizeH="0" baseline="0">
                          <a:ln>
                            <a:noFill/>
                          </a:ln>
                          <a:solidFill>
                            <a:schemeClr val="tx1"/>
                          </a:solidFill>
                          <a:effectLst/>
                          <a:latin typeface="Tahoma" pitchFamily="34" charset="0"/>
                        </a:rPr>
                        <a:t>Factors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600" b="1" i="0" u="none" strike="noStrike" cap="none" normalizeH="0" baseline="0">
                          <a:ln>
                            <a:noFill/>
                          </a:ln>
                          <a:solidFill>
                            <a:schemeClr val="tx1"/>
                          </a:solidFill>
                          <a:effectLst/>
                          <a:latin typeface="Tahoma" pitchFamily="34" charset="0"/>
                        </a:rPr>
                        <a:t>Evaluated</a:t>
                      </a:r>
                    </a:p>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600" b="1" i="0" u="none" strike="noStrike" cap="none" normalizeH="0" baseline="0">
                          <a:ln>
                            <a:noFill/>
                          </a:ln>
                          <a:solidFill>
                            <a:schemeClr val="tx1"/>
                          </a:solidFill>
                          <a:effectLst/>
                          <a:latin typeface="Tahoma" pitchFamily="34" charset="0"/>
                        </a:rPr>
                        <a:t>Situation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600" b="1" i="0" u="none" strike="noStrike" cap="none" normalizeH="0" baseline="0">
                          <a:ln>
                            <a:noFill/>
                          </a:ln>
                          <a:solidFill>
                            <a:schemeClr val="tx1"/>
                          </a:solidFill>
                          <a:effectLst/>
                          <a:latin typeface="Tahoma" pitchFamily="34" charset="0"/>
                        </a:rPr>
                        <a:t>Comparable</a:t>
                      </a:r>
                    </a:p>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600" b="1" i="0" u="none" strike="noStrike" cap="none" normalizeH="0" baseline="0">
                          <a:ln>
                            <a:noFill/>
                          </a:ln>
                          <a:solidFill>
                            <a:schemeClr val="tx1"/>
                          </a:solidFill>
                          <a:effectLst/>
                          <a:latin typeface="Tahoma" pitchFamily="34" charset="0"/>
                        </a:rPr>
                        <a:t>Situation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600" b="1" i="0" u="none" strike="noStrike" cap="none" normalizeH="0" baseline="0">
                          <a:ln>
                            <a:noFill/>
                          </a:ln>
                          <a:solidFill>
                            <a:schemeClr val="tx1"/>
                          </a:solidFill>
                          <a:effectLst/>
                          <a:latin typeface="Tahoma" pitchFamily="34" charset="0"/>
                        </a:rPr>
                        <a:t>Difference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600" b="1" i="0" u="none" strike="noStrike" cap="none" normalizeH="0" baseline="0">
                          <a:ln>
                            <a:noFill/>
                          </a:ln>
                          <a:solidFill>
                            <a:schemeClr val="tx1"/>
                          </a:solidFill>
                          <a:effectLst/>
                          <a:latin typeface="Tahoma" pitchFamily="34" charset="0"/>
                        </a:rPr>
                        <a:t>Significance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23963">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What</a:t>
                      </a:r>
                    </a:p>
                    <a:p>
                      <a:pPr marL="0" marR="0" lvl="0" indent="0" algn="l" defTabSz="914400" rtl="0" eaLnBrk="0" fontAlgn="base" latinLnBrk="0" hangingPunct="0">
                        <a:lnSpc>
                          <a:spcPct val="100000"/>
                        </a:lnSpc>
                        <a:spcBef>
                          <a:spcPct val="0"/>
                        </a:spcBef>
                        <a:spcAft>
                          <a:spcPct val="0"/>
                        </a:spcAft>
                        <a:buClr>
                          <a:srgbClr val="DDDDDD"/>
                        </a:buClr>
                        <a:buSzPct val="80000"/>
                        <a:buFontTx/>
                        <a:buChar char="•"/>
                        <a:tabLst/>
                      </a:pPr>
                      <a:r>
                        <a:rPr kumimoji="0" lang="en-US" sz="1800" b="0" i="0" u="none" strike="noStrike" cap="none" normalizeH="0" baseline="0">
                          <a:ln>
                            <a:noFill/>
                          </a:ln>
                          <a:solidFill>
                            <a:srgbClr val="000000"/>
                          </a:solidFill>
                          <a:effectLst/>
                          <a:latin typeface="Tahoma" pitchFamily="34" charset="0"/>
                        </a:rPr>
                        <a:t>Equipment</a:t>
                      </a:r>
                    </a:p>
                    <a:p>
                      <a:pPr marL="0" marR="0" lvl="0" indent="0" algn="l" defTabSz="914400" rtl="0" eaLnBrk="0" fontAlgn="base" latinLnBrk="0" hangingPunct="0">
                        <a:lnSpc>
                          <a:spcPct val="100000"/>
                        </a:lnSpc>
                        <a:spcBef>
                          <a:spcPct val="0"/>
                        </a:spcBef>
                        <a:spcAft>
                          <a:spcPct val="0"/>
                        </a:spcAft>
                        <a:buClr>
                          <a:srgbClr val="DDDDDD"/>
                        </a:buClr>
                        <a:buSzPct val="80000"/>
                        <a:buFontTx/>
                        <a:buChar char="•"/>
                        <a:tabLst/>
                      </a:pPr>
                      <a:r>
                        <a:rPr kumimoji="0" lang="en-US" sz="1800" b="0" i="0" u="none" strike="noStrike" cap="none" normalizeH="0" baseline="0">
                          <a:ln>
                            <a:noFill/>
                          </a:ln>
                          <a:solidFill>
                            <a:srgbClr val="000000"/>
                          </a:solidFill>
                          <a:effectLst/>
                          <a:latin typeface="Tahoma" pitchFamily="34" charset="0"/>
                        </a:rPr>
                        <a:t>Building</a:t>
                      </a:r>
                    </a:p>
                    <a:p>
                      <a:pPr marL="0" marR="0" lvl="0" indent="0" algn="l" defTabSz="914400" rtl="0" eaLnBrk="0" fontAlgn="base" latinLnBrk="0" hangingPunct="0">
                        <a:lnSpc>
                          <a:spcPct val="100000"/>
                        </a:lnSpc>
                        <a:spcBef>
                          <a:spcPct val="0"/>
                        </a:spcBef>
                        <a:spcAft>
                          <a:spcPct val="0"/>
                        </a:spcAft>
                        <a:buClr>
                          <a:srgbClr val="DDDDDD"/>
                        </a:buClr>
                        <a:buSzPct val="80000"/>
                        <a:buFontTx/>
                        <a:buChar char="•"/>
                        <a:tabLst/>
                      </a:pPr>
                      <a:r>
                        <a:rPr kumimoji="0" lang="en-US" sz="1800" b="0" i="0" u="none" strike="noStrike" cap="none" normalizeH="0" baseline="0">
                          <a:ln>
                            <a:noFill/>
                          </a:ln>
                          <a:solidFill>
                            <a:srgbClr val="000000"/>
                          </a:solidFill>
                          <a:effectLst/>
                          <a:latin typeface="Tahoma" pitchFamily="34" charset="0"/>
                        </a:rPr>
                        <a:t>Safety issues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896938">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Where</a:t>
                      </a:r>
                    </a:p>
                    <a:p>
                      <a:pPr marL="0" marR="0" lvl="0" indent="0" algn="l" defTabSz="914400" rtl="0" eaLnBrk="0" fontAlgn="base" latinLnBrk="0" hangingPunct="0">
                        <a:lnSpc>
                          <a:spcPct val="100000"/>
                        </a:lnSpc>
                        <a:spcBef>
                          <a:spcPct val="0"/>
                        </a:spcBef>
                        <a:spcAft>
                          <a:spcPct val="0"/>
                        </a:spcAft>
                        <a:buClr>
                          <a:srgbClr val="DDDDDD"/>
                        </a:buClr>
                        <a:buSzPct val="80000"/>
                        <a:buFontTx/>
                        <a:buChar char="•"/>
                        <a:tabLst/>
                      </a:pPr>
                      <a:r>
                        <a:rPr kumimoji="0" lang="en-US" sz="1800" b="0" i="0" u="none" strike="noStrike" cap="none" normalizeH="0" baseline="0">
                          <a:ln>
                            <a:noFill/>
                          </a:ln>
                          <a:solidFill>
                            <a:srgbClr val="000000"/>
                          </a:solidFill>
                          <a:effectLst/>
                          <a:latin typeface="Tahoma" pitchFamily="34" charset="0"/>
                        </a:rPr>
                        <a:t>In the process</a:t>
                      </a:r>
                    </a:p>
                    <a:p>
                      <a:pPr marL="0" marR="0" lvl="0" indent="0" algn="l" defTabSz="914400" rtl="0" eaLnBrk="0" fontAlgn="base" latinLnBrk="0" hangingPunct="0">
                        <a:lnSpc>
                          <a:spcPct val="100000"/>
                        </a:lnSpc>
                        <a:spcBef>
                          <a:spcPct val="0"/>
                        </a:spcBef>
                        <a:spcAft>
                          <a:spcPct val="0"/>
                        </a:spcAft>
                        <a:buClr>
                          <a:srgbClr val="DDDDDD"/>
                        </a:buClr>
                        <a:buSzPct val="80000"/>
                        <a:buFontTx/>
                        <a:buChar char="•"/>
                        <a:tabLst/>
                      </a:pPr>
                      <a:r>
                        <a:rPr kumimoji="0" lang="en-US" sz="1800" b="0" i="0" u="none" strike="noStrike" cap="none" normalizeH="0" baseline="0">
                          <a:ln>
                            <a:noFill/>
                          </a:ln>
                          <a:solidFill>
                            <a:srgbClr val="000000"/>
                          </a:solidFill>
                          <a:effectLst/>
                          <a:latin typeface="Tahoma" pitchFamily="34" charset="0"/>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896938">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When</a:t>
                      </a:r>
                    </a:p>
                    <a:p>
                      <a:pPr marL="0" marR="0" lvl="0" indent="0" algn="l" defTabSz="914400" rtl="0" eaLnBrk="0" fontAlgn="base" latinLnBrk="0" hangingPunct="0">
                        <a:lnSpc>
                          <a:spcPct val="100000"/>
                        </a:lnSpc>
                        <a:spcBef>
                          <a:spcPct val="0"/>
                        </a:spcBef>
                        <a:spcAft>
                          <a:spcPct val="0"/>
                        </a:spcAft>
                        <a:buClr>
                          <a:srgbClr val="DDDDDD"/>
                        </a:buClr>
                        <a:buSzPct val="80000"/>
                        <a:buFontTx/>
                        <a:buChar char="•"/>
                        <a:tabLst/>
                      </a:pPr>
                      <a:r>
                        <a:rPr kumimoji="0" lang="en-US" sz="1800" b="0" i="0" u="none" strike="noStrike" cap="none" normalizeH="0" baseline="0">
                          <a:ln>
                            <a:noFill/>
                          </a:ln>
                          <a:solidFill>
                            <a:srgbClr val="000000"/>
                          </a:solidFill>
                          <a:effectLst/>
                          <a:latin typeface="Tahoma" pitchFamily="34" charset="0"/>
                        </a:rPr>
                        <a:t>In time</a:t>
                      </a:r>
                    </a:p>
                    <a:p>
                      <a:pPr marL="0" marR="0" lvl="0" indent="0" algn="l" defTabSz="914400" rtl="0" eaLnBrk="0" fontAlgn="base" latinLnBrk="0" hangingPunct="0">
                        <a:lnSpc>
                          <a:spcPct val="100000"/>
                        </a:lnSpc>
                        <a:spcBef>
                          <a:spcPct val="0"/>
                        </a:spcBef>
                        <a:spcAft>
                          <a:spcPct val="0"/>
                        </a:spcAft>
                        <a:buClr>
                          <a:srgbClr val="DDDDDD"/>
                        </a:buClr>
                        <a:buSzPct val="80000"/>
                        <a:buFontTx/>
                        <a:buChar char="•"/>
                        <a:tabLst/>
                      </a:pPr>
                      <a:r>
                        <a:rPr kumimoji="0" lang="en-US" sz="1800" b="0" i="0" u="none" strike="noStrike" cap="none" normalizeH="0" baseline="0">
                          <a:ln>
                            <a:noFill/>
                          </a:ln>
                          <a:solidFill>
                            <a:srgbClr val="000000"/>
                          </a:solidFill>
                          <a:effectLst/>
                          <a:latin typeface="Tahoma" pitchFamily="34" charset="0"/>
                        </a:rPr>
                        <a:t>In sequence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896938">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Who</a:t>
                      </a:r>
                    </a:p>
                    <a:p>
                      <a:pPr marL="0" marR="0" lvl="0" indent="0" algn="l" defTabSz="914400" rtl="0" eaLnBrk="0" fontAlgn="base" latinLnBrk="0" hangingPunct="0">
                        <a:lnSpc>
                          <a:spcPct val="100000"/>
                        </a:lnSpc>
                        <a:spcBef>
                          <a:spcPct val="0"/>
                        </a:spcBef>
                        <a:spcAft>
                          <a:spcPct val="0"/>
                        </a:spcAft>
                        <a:buClr>
                          <a:srgbClr val="DDDDDD"/>
                        </a:buClr>
                        <a:buSzPct val="80000"/>
                        <a:buFontTx/>
                        <a:buChar char="•"/>
                        <a:tabLst/>
                      </a:pPr>
                      <a:r>
                        <a:rPr kumimoji="0" lang="en-US" sz="1800" b="0" i="0" u="none" strike="noStrike" cap="none" normalizeH="0" baseline="0">
                          <a:ln>
                            <a:noFill/>
                          </a:ln>
                          <a:solidFill>
                            <a:srgbClr val="000000"/>
                          </a:solidFill>
                          <a:effectLst/>
                          <a:latin typeface="Tahoma" pitchFamily="34" charset="0"/>
                        </a:rPr>
                        <a:t>Personnel</a:t>
                      </a:r>
                    </a:p>
                    <a:p>
                      <a:pPr marL="0" marR="0" lvl="0" indent="0" algn="l" defTabSz="914400" rtl="0" eaLnBrk="0" fontAlgn="base" latinLnBrk="0" hangingPunct="0">
                        <a:lnSpc>
                          <a:spcPct val="100000"/>
                        </a:lnSpc>
                        <a:spcBef>
                          <a:spcPct val="0"/>
                        </a:spcBef>
                        <a:spcAft>
                          <a:spcPct val="0"/>
                        </a:spcAft>
                        <a:buClr>
                          <a:srgbClr val="DDDDDD"/>
                        </a:buClr>
                        <a:buSzPct val="80000"/>
                        <a:buFontTx/>
                        <a:buChar char="•"/>
                        <a:tabLst/>
                      </a:pPr>
                      <a:r>
                        <a:rPr kumimoji="0" lang="en-US" sz="1800" b="0" i="0" u="none" strike="noStrike" cap="none" normalizeH="0" baseline="0">
                          <a:ln>
                            <a:noFill/>
                          </a:ln>
                          <a:solidFill>
                            <a:srgbClr val="000000"/>
                          </a:solidFill>
                          <a:effectLst/>
                          <a:latin typeface="Tahoma" pitchFamily="34" charset="0"/>
                        </a:rPr>
                        <a:t>Customer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bl>
          </a:graphicData>
        </a:graphic>
      </p:graphicFrame>
      <p:pic>
        <p:nvPicPr>
          <p:cNvPr id="4" name="Picture 3" descr="Logo, company name&#10;&#10;Description automatically generated">
            <a:extLst>
              <a:ext uri="{FF2B5EF4-FFF2-40B4-BE49-F238E27FC236}">
                <a16:creationId xmlns:a16="http://schemas.microsoft.com/office/drawing/2014/main" id="{C49B1579-0EFC-A443-9EC5-BEE9B60C6C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5" name="Title 3">
            <a:extLst>
              <a:ext uri="{FF2B5EF4-FFF2-40B4-BE49-F238E27FC236}">
                <a16:creationId xmlns:a16="http://schemas.microsoft.com/office/drawing/2014/main" id="{CB64E563-7DC6-C242-AF1C-4E1CBE59545B}"/>
              </a:ext>
            </a:extLst>
          </p:cNvPr>
          <p:cNvSpPr txBox="1">
            <a:spLocks/>
          </p:cNvSpPr>
          <p:nvPr/>
        </p:nvSpPr>
        <p:spPr>
          <a:xfrm>
            <a:off x="1621410" y="381965"/>
            <a:ext cx="8539778"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1 – Identify the Hazards</a:t>
            </a:r>
          </a:p>
        </p:txBody>
      </p:sp>
      <p:sp>
        <p:nvSpPr>
          <p:cNvPr id="6" name="Title 1">
            <a:extLst>
              <a:ext uri="{FF2B5EF4-FFF2-40B4-BE49-F238E27FC236}">
                <a16:creationId xmlns:a16="http://schemas.microsoft.com/office/drawing/2014/main" id="{004BFEB9-8A89-5E4C-9819-357859D4B194}"/>
              </a:ext>
            </a:extLst>
          </p:cNvPr>
          <p:cNvSpPr>
            <a:spLocks/>
          </p:cNvSpPr>
          <p:nvPr/>
        </p:nvSpPr>
        <p:spPr bwMode="auto">
          <a:xfrm>
            <a:off x="1930400" y="1021869"/>
            <a:ext cx="8120063" cy="542925"/>
          </a:xfrm>
          <a:prstGeom prst="rect">
            <a:avLst/>
          </a:prstGeom>
          <a:noFill/>
          <a:ln w="9525">
            <a:noFill/>
            <a:miter lim="800000"/>
            <a:headEnd/>
            <a:tailEnd/>
          </a:ln>
        </p:spPr>
        <p:txBody>
          <a:bodyPr anchor="ctr"/>
          <a:lstStyle/>
          <a:p>
            <a:pPr algn="ctr" eaLnBrk="0" hangingPunct="0"/>
            <a:r>
              <a:rPr lang="en-US" sz="3200" b="1" dirty="0"/>
              <a:t>Change Analysis Tool</a:t>
            </a:r>
          </a:p>
        </p:txBody>
      </p:sp>
    </p:spTree>
    <p:custDataLst>
      <p:tags r:id="rId1"/>
    </p:custDataLst>
    <p:extLst>
      <p:ext uri="{BB962C8B-B14F-4D97-AF65-F5344CB8AC3E}">
        <p14:creationId xmlns:p14="http://schemas.microsoft.com/office/powerpoint/2010/main" val="2038868055"/>
      </p:ext>
    </p:extLst>
  </p:cSld>
  <p:clrMapOvr>
    <a:masterClrMapping/>
  </p:clrMapOvr>
  <p:transition spd="slow">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0668" name="Group 140"/>
          <p:cNvGraphicFramePr>
            <a:graphicFrameLocks noGrp="1"/>
          </p:cNvGraphicFramePr>
          <p:nvPr/>
        </p:nvGraphicFramePr>
        <p:xfrm>
          <a:off x="2057400" y="1752601"/>
          <a:ext cx="8153400" cy="4996498"/>
        </p:xfrm>
        <a:graphic>
          <a:graphicData uri="http://schemas.openxmlformats.org/drawingml/2006/table">
            <a:tbl>
              <a:tblPr/>
              <a:tblGrid>
                <a:gridCol w="2717800">
                  <a:extLst>
                    <a:ext uri="{9D8B030D-6E8A-4147-A177-3AD203B41FA5}">
                      <a16:colId xmlns:a16="http://schemas.microsoft.com/office/drawing/2014/main" val="20000"/>
                    </a:ext>
                  </a:extLst>
                </a:gridCol>
                <a:gridCol w="123825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282700">
                  <a:extLst>
                    <a:ext uri="{9D8B030D-6E8A-4147-A177-3AD203B41FA5}">
                      <a16:colId xmlns:a16="http://schemas.microsoft.com/office/drawing/2014/main" val="20003"/>
                    </a:ext>
                  </a:extLst>
                </a:gridCol>
                <a:gridCol w="1466850">
                  <a:extLst>
                    <a:ext uri="{9D8B030D-6E8A-4147-A177-3AD203B41FA5}">
                      <a16:colId xmlns:a16="http://schemas.microsoft.com/office/drawing/2014/main" val="20004"/>
                    </a:ext>
                  </a:extLst>
                </a:gridCol>
              </a:tblGrid>
              <a:tr h="608013">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600" b="1" i="0" u="none" strike="noStrike" cap="none" normalizeH="0" baseline="0">
                          <a:ln>
                            <a:noFill/>
                          </a:ln>
                          <a:solidFill>
                            <a:schemeClr val="tx1"/>
                          </a:solidFill>
                          <a:effectLst/>
                          <a:latin typeface="Tahoma" pitchFamily="34" charset="0"/>
                        </a:rPr>
                        <a:t>Factors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600" b="1" i="0" u="none" strike="noStrike" cap="none" normalizeH="0" baseline="0">
                          <a:ln>
                            <a:noFill/>
                          </a:ln>
                          <a:solidFill>
                            <a:schemeClr val="tx1"/>
                          </a:solidFill>
                          <a:effectLst/>
                          <a:latin typeface="Tahoma" pitchFamily="34" charset="0"/>
                        </a:rPr>
                        <a:t>Evaluated</a:t>
                      </a:r>
                    </a:p>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600" b="1" i="0" u="none" strike="noStrike" cap="none" normalizeH="0" baseline="0">
                          <a:ln>
                            <a:noFill/>
                          </a:ln>
                          <a:solidFill>
                            <a:schemeClr val="tx1"/>
                          </a:solidFill>
                          <a:effectLst/>
                          <a:latin typeface="Tahoma" pitchFamily="34" charset="0"/>
                        </a:rPr>
                        <a:t>Situation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600" b="1" i="0" u="none" strike="noStrike" cap="none" normalizeH="0" baseline="0">
                          <a:ln>
                            <a:noFill/>
                          </a:ln>
                          <a:solidFill>
                            <a:schemeClr val="tx1"/>
                          </a:solidFill>
                          <a:effectLst/>
                          <a:latin typeface="Tahoma" pitchFamily="34" charset="0"/>
                        </a:rPr>
                        <a:t>Comparable</a:t>
                      </a:r>
                    </a:p>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600" b="1" i="0" u="none" strike="noStrike" cap="none" normalizeH="0" baseline="0">
                          <a:ln>
                            <a:noFill/>
                          </a:ln>
                          <a:solidFill>
                            <a:schemeClr val="tx1"/>
                          </a:solidFill>
                          <a:effectLst/>
                          <a:latin typeface="Tahoma" pitchFamily="34" charset="0"/>
                        </a:rPr>
                        <a:t>Situation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600" b="1" i="0" u="none" strike="noStrike" cap="none" normalizeH="0" baseline="0">
                          <a:ln>
                            <a:noFill/>
                          </a:ln>
                          <a:solidFill>
                            <a:schemeClr val="tx1"/>
                          </a:solidFill>
                          <a:effectLst/>
                          <a:latin typeface="Tahoma" pitchFamily="34" charset="0"/>
                        </a:rPr>
                        <a:t>Difference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600" b="1" i="0" u="none" strike="noStrike" cap="none" normalizeH="0" baseline="0">
                          <a:ln>
                            <a:noFill/>
                          </a:ln>
                          <a:solidFill>
                            <a:schemeClr val="tx1"/>
                          </a:solidFill>
                          <a:effectLst/>
                          <a:latin typeface="Tahoma" pitchFamily="34" charset="0"/>
                        </a:rPr>
                        <a:t>Significance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69950">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Task</a:t>
                      </a:r>
                    </a:p>
                    <a:p>
                      <a:pPr marL="0" marR="0" lvl="0" indent="0" algn="l" defTabSz="914400" rtl="0" eaLnBrk="0" fontAlgn="base" latinLnBrk="0" hangingPunct="0">
                        <a:lnSpc>
                          <a:spcPct val="100000"/>
                        </a:lnSpc>
                        <a:spcBef>
                          <a:spcPct val="0"/>
                        </a:spcBef>
                        <a:spcAft>
                          <a:spcPct val="0"/>
                        </a:spcAft>
                        <a:buClr>
                          <a:srgbClr val="DDDDDD"/>
                        </a:buClr>
                        <a:buSzPct val="80000"/>
                        <a:buFontTx/>
                        <a:buChar char="•"/>
                        <a:tabLst/>
                      </a:pPr>
                      <a:r>
                        <a:rPr kumimoji="0" lang="en-US" sz="1800" b="0" i="0" u="none" strike="noStrike" cap="none" normalizeH="0" baseline="0">
                          <a:ln>
                            <a:noFill/>
                          </a:ln>
                          <a:solidFill>
                            <a:srgbClr val="000000"/>
                          </a:solidFill>
                          <a:effectLst/>
                          <a:latin typeface="Tahoma" pitchFamily="34" charset="0"/>
                        </a:rPr>
                        <a:t>Procedure</a:t>
                      </a:r>
                    </a:p>
                    <a:p>
                      <a:pPr marL="0" marR="0" lvl="0" indent="0" algn="l" defTabSz="914400" rtl="0" eaLnBrk="0" fontAlgn="base" latinLnBrk="0" hangingPunct="0">
                        <a:lnSpc>
                          <a:spcPct val="100000"/>
                        </a:lnSpc>
                        <a:spcBef>
                          <a:spcPct val="0"/>
                        </a:spcBef>
                        <a:spcAft>
                          <a:spcPct val="0"/>
                        </a:spcAft>
                        <a:buClr>
                          <a:srgbClr val="DDDDDD"/>
                        </a:buClr>
                        <a:buSzPct val="80000"/>
                        <a:buFontTx/>
                        <a:buChar char="•"/>
                        <a:tabLst/>
                      </a:pPr>
                      <a:r>
                        <a:rPr kumimoji="0" lang="en-US" sz="1800" b="0" i="0" u="none" strike="noStrike" cap="none" normalizeH="0" baseline="0">
                          <a:ln>
                            <a:noFill/>
                          </a:ln>
                          <a:solidFill>
                            <a:srgbClr val="000000"/>
                          </a:solidFill>
                          <a:effectLst/>
                          <a:latin typeface="Tahoma" pitchFamily="34" charset="0"/>
                        </a:rPr>
                        <a:t>Goal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rgbClr val="00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rgbClr val="00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rgbClr val="00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rgbClr val="00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869950">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Working Conditions</a:t>
                      </a:r>
                    </a:p>
                    <a:p>
                      <a:pPr marL="0" marR="0" lvl="0" indent="0" algn="l" defTabSz="914400" rtl="0" eaLnBrk="0" fontAlgn="base" latinLnBrk="0" hangingPunct="0">
                        <a:lnSpc>
                          <a:spcPct val="100000"/>
                        </a:lnSpc>
                        <a:spcBef>
                          <a:spcPct val="0"/>
                        </a:spcBef>
                        <a:spcAft>
                          <a:spcPct val="0"/>
                        </a:spcAft>
                        <a:buClr>
                          <a:srgbClr val="DDDDDD"/>
                        </a:buClr>
                        <a:buSzPct val="80000"/>
                        <a:buFontTx/>
                        <a:buChar char="•"/>
                        <a:tabLst/>
                      </a:pPr>
                      <a:r>
                        <a:rPr kumimoji="0" lang="en-US" sz="1800" b="0" i="0" u="none" strike="noStrike" cap="none" normalizeH="0" baseline="0">
                          <a:ln>
                            <a:noFill/>
                          </a:ln>
                          <a:solidFill>
                            <a:srgbClr val="000000"/>
                          </a:solidFill>
                          <a:effectLst/>
                          <a:latin typeface="Tahoma" pitchFamily="34" charset="0"/>
                        </a:rPr>
                        <a:t>Duty day</a:t>
                      </a:r>
                    </a:p>
                    <a:p>
                      <a:pPr marL="0" marR="0" lvl="0" indent="0" algn="l" defTabSz="914400" rtl="0" eaLnBrk="0" fontAlgn="base" latinLnBrk="0" hangingPunct="0">
                        <a:lnSpc>
                          <a:spcPct val="100000"/>
                        </a:lnSpc>
                        <a:spcBef>
                          <a:spcPct val="0"/>
                        </a:spcBef>
                        <a:spcAft>
                          <a:spcPct val="0"/>
                        </a:spcAft>
                        <a:buClr>
                          <a:srgbClr val="DDDDDD"/>
                        </a:buClr>
                        <a:buSzPct val="80000"/>
                        <a:buFontTx/>
                        <a:buChar char="•"/>
                        <a:tabLst/>
                      </a:pPr>
                      <a:r>
                        <a:rPr kumimoji="0" lang="en-US" sz="1800" b="0" i="0" u="none" strike="noStrike" cap="none" normalizeH="0" baseline="0">
                          <a:ln>
                            <a:noFill/>
                          </a:ln>
                          <a:solidFill>
                            <a:srgbClr val="000000"/>
                          </a:solidFill>
                          <a:effectLst/>
                          <a:latin typeface="Tahoma" pitchFamily="34" charset="0"/>
                        </a:rPr>
                        <a:t>Weather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rgbClr val="00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rgbClr val="00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rgbClr val="00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rgbClr val="00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47663">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Trigger Event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rgbClr val="00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rgbClr val="00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rgbClr val="00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rgbClr val="00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1127125">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600" b="0" i="0" u="none" strike="noStrike" cap="none" normalizeH="0" baseline="0">
                          <a:ln>
                            <a:noFill/>
                          </a:ln>
                          <a:solidFill>
                            <a:srgbClr val="000000"/>
                          </a:solidFill>
                          <a:effectLst/>
                          <a:latin typeface="Tahoma" pitchFamily="34" charset="0"/>
                        </a:rPr>
                        <a:t>Managerial Controls</a:t>
                      </a:r>
                    </a:p>
                    <a:p>
                      <a:pPr marL="0" marR="0" lvl="0" indent="0" algn="l" defTabSz="914400" rtl="0" eaLnBrk="0" fontAlgn="base" latinLnBrk="0" hangingPunct="0">
                        <a:lnSpc>
                          <a:spcPct val="100000"/>
                        </a:lnSpc>
                        <a:spcBef>
                          <a:spcPct val="0"/>
                        </a:spcBef>
                        <a:spcAft>
                          <a:spcPct val="0"/>
                        </a:spcAft>
                        <a:buClr>
                          <a:srgbClr val="DDDDDD"/>
                        </a:buClr>
                        <a:buSzPct val="80000"/>
                        <a:buFontTx/>
                        <a:buChar char="•"/>
                        <a:tabLst/>
                      </a:pPr>
                      <a:r>
                        <a:rPr kumimoji="0" lang="en-US" sz="1600" b="0" i="0" u="none" strike="noStrike" cap="none" normalizeH="0" baseline="0">
                          <a:ln>
                            <a:noFill/>
                          </a:ln>
                          <a:solidFill>
                            <a:srgbClr val="000000"/>
                          </a:solidFill>
                          <a:effectLst/>
                          <a:latin typeface="Tahoma" pitchFamily="34" charset="0"/>
                        </a:rPr>
                        <a:t>Chain of Command</a:t>
                      </a:r>
                    </a:p>
                    <a:p>
                      <a:pPr marL="0" marR="0" lvl="0" indent="0" algn="l" defTabSz="914400" rtl="0" eaLnBrk="0" fontAlgn="base" latinLnBrk="0" hangingPunct="0">
                        <a:lnSpc>
                          <a:spcPct val="100000"/>
                        </a:lnSpc>
                        <a:spcBef>
                          <a:spcPct val="0"/>
                        </a:spcBef>
                        <a:spcAft>
                          <a:spcPct val="0"/>
                        </a:spcAft>
                        <a:buClr>
                          <a:srgbClr val="DDDDDD"/>
                        </a:buClr>
                        <a:buSzPct val="80000"/>
                        <a:buFontTx/>
                        <a:buChar char="•"/>
                        <a:tabLst/>
                      </a:pPr>
                      <a:r>
                        <a:rPr kumimoji="0" lang="en-US" sz="1600" b="0" i="0" u="none" strike="noStrike" cap="none" normalizeH="0" baseline="0">
                          <a:ln>
                            <a:noFill/>
                          </a:ln>
                          <a:solidFill>
                            <a:srgbClr val="000000"/>
                          </a:solidFill>
                          <a:effectLst/>
                          <a:latin typeface="Tahoma" pitchFamily="34" charset="0"/>
                        </a:rPr>
                        <a:t>Hazard Analysis</a:t>
                      </a:r>
                    </a:p>
                    <a:p>
                      <a:pPr marL="0" marR="0" lvl="0" indent="0" algn="l" defTabSz="914400" rtl="0" eaLnBrk="0" fontAlgn="base" latinLnBrk="0" hangingPunct="0">
                        <a:lnSpc>
                          <a:spcPct val="100000"/>
                        </a:lnSpc>
                        <a:spcBef>
                          <a:spcPct val="0"/>
                        </a:spcBef>
                        <a:spcAft>
                          <a:spcPct val="0"/>
                        </a:spcAft>
                        <a:buClr>
                          <a:srgbClr val="DDDDDD"/>
                        </a:buClr>
                        <a:buSzPct val="80000"/>
                        <a:buFontTx/>
                        <a:buChar char="•"/>
                        <a:tabLst/>
                      </a:pPr>
                      <a:r>
                        <a:rPr kumimoji="0" lang="en-US" sz="1600" b="0" i="0" u="none" strike="noStrike" cap="none" normalizeH="0" baseline="0">
                          <a:ln>
                            <a:noFill/>
                          </a:ln>
                          <a:solidFill>
                            <a:srgbClr val="000000"/>
                          </a:solidFill>
                          <a:effectLst/>
                          <a:latin typeface="Tahoma" pitchFamily="34" charset="0"/>
                        </a:rPr>
                        <a:t> Risk Monitoring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rgbClr val="00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rgbClr val="00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rgbClr val="00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endParaRPr kumimoji="0" lang="en-US" sz="1800" b="0" i="0" u="none" strike="noStrike" cap="none" normalizeH="0" baseline="0">
                        <a:ln>
                          <a:noFill/>
                        </a:ln>
                        <a:solidFill>
                          <a:srgbClr val="00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777875">
                <a:tc gridSpan="5">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600" b="0" i="0" u="none" strike="noStrike" cap="none" normalizeH="0" baseline="0" dirty="0">
                          <a:ln>
                            <a:noFill/>
                          </a:ln>
                          <a:solidFill>
                            <a:srgbClr val="000000"/>
                          </a:solidFill>
                          <a:effectLst/>
                          <a:latin typeface="Tahoma" pitchFamily="34" charset="0"/>
                        </a:rPr>
                        <a:t>To use the worksheet: Start at the  top of the left column  and work across. Consider  the current situation. Compare it to a previous situation in a similar operation.  Identify differences and determine if changes will cause any significant hazards. Modify worksheet to operation specifics.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bl>
          </a:graphicData>
        </a:graphic>
      </p:graphicFrame>
      <p:pic>
        <p:nvPicPr>
          <p:cNvPr id="4" name="Picture 3" descr="Logo, company name&#10;&#10;Description automatically generated">
            <a:extLst>
              <a:ext uri="{FF2B5EF4-FFF2-40B4-BE49-F238E27FC236}">
                <a16:creationId xmlns:a16="http://schemas.microsoft.com/office/drawing/2014/main" id="{EDD27082-C6FA-D54C-A419-A7A0826B47E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5" name="Title 3">
            <a:extLst>
              <a:ext uri="{FF2B5EF4-FFF2-40B4-BE49-F238E27FC236}">
                <a16:creationId xmlns:a16="http://schemas.microsoft.com/office/drawing/2014/main" id="{B5330201-096C-884C-B3C0-0ED3B6247FBA}"/>
              </a:ext>
            </a:extLst>
          </p:cNvPr>
          <p:cNvSpPr txBox="1">
            <a:spLocks/>
          </p:cNvSpPr>
          <p:nvPr/>
        </p:nvSpPr>
        <p:spPr>
          <a:xfrm>
            <a:off x="1621410" y="381965"/>
            <a:ext cx="8539778"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1 – Identify the Hazards</a:t>
            </a:r>
          </a:p>
        </p:txBody>
      </p:sp>
      <p:sp>
        <p:nvSpPr>
          <p:cNvPr id="6" name="Title 1">
            <a:extLst>
              <a:ext uri="{FF2B5EF4-FFF2-40B4-BE49-F238E27FC236}">
                <a16:creationId xmlns:a16="http://schemas.microsoft.com/office/drawing/2014/main" id="{4937DF40-831B-8A43-AE42-CB5BA2C61F1B}"/>
              </a:ext>
            </a:extLst>
          </p:cNvPr>
          <p:cNvSpPr>
            <a:spLocks/>
          </p:cNvSpPr>
          <p:nvPr/>
        </p:nvSpPr>
        <p:spPr bwMode="auto">
          <a:xfrm>
            <a:off x="1930400" y="1021869"/>
            <a:ext cx="8120063" cy="542925"/>
          </a:xfrm>
          <a:prstGeom prst="rect">
            <a:avLst/>
          </a:prstGeom>
          <a:noFill/>
          <a:ln w="9525">
            <a:noFill/>
            <a:miter lim="800000"/>
            <a:headEnd/>
            <a:tailEnd/>
          </a:ln>
        </p:spPr>
        <p:txBody>
          <a:bodyPr anchor="ctr"/>
          <a:lstStyle/>
          <a:p>
            <a:pPr algn="ctr" eaLnBrk="0" hangingPunct="0"/>
            <a:r>
              <a:rPr lang="en-US" sz="3200" b="1" dirty="0"/>
              <a:t>Change Analysis Tool</a:t>
            </a:r>
          </a:p>
        </p:txBody>
      </p:sp>
    </p:spTree>
    <p:custDataLst>
      <p:tags r:id="rId1"/>
    </p:custDataLst>
    <p:extLst>
      <p:ext uri="{BB962C8B-B14F-4D97-AF65-F5344CB8AC3E}">
        <p14:creationId xmlns:p14="http://schemas.microsoft.com/office/powerpoint/2010/main" val="2558689455"/>
      </p:ext>
    </p:extLst>
  </p:cSld>
  <p:clrMapOvr>
    <a:masterClrMapping/>
  </p:clrMapOvr>
  <p:transition spd="slow">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4294967295"/>
          </p:nvPr>
        </p:nvSpPr>
        <p:spPr>
          <a:xfrm>
            <a:off x="1277815" y="1772057"/>
            <a:ext cx="9149862" cy="4602162"/>
          </a:xfrm>
        </p:spPr>
        <p:txBody>
          <a:bodyPr/>
          <a:lstStyle/>
          <a:p>
            <a:pPr marL="0" indent="0">
              <a:spcBef>
                <a:spcPct val="75000"/>
              </a:spcBef>
              <a:buClr>
                <a:schemeClr val="tx1"/>
              </a:buClr>
              <a:buNone/>
              <a:tabLst>
                <a:tab pos="346075" algn="l"/>
                <a:tab pos="692150" algn="l"/>
                <a:tab pos="976313" algn="l"/>
              </a:tabLst>
            </a:pPr>
            <a:r>
              <a:rPr lang="en-US" sz="2400" dirty="0"/>
              <a:t>Brainstorming is used to identify causes, using the 5M Model, that may lead to a hazard.</a:t>
            </a:r>
          </a:p>
          <a:p>
            <a:pPr marL="0" indent="0">
              <a:spcBef>
                <a:spcPct val="75000"/>
              </a:spcBef>
              <a:buClr>
                <a:schemeClr val="tx1"/>
              </a:buClr>
              <a:buNone/>
              <a:tabLst>
                <a:tab pos="346075" algn="l"/>
                <a:tab pos="692150" algn="l"/>
                <a:tab pos="976313" algn="l"/>
              </a:tabLst>
            </a:pPr>
            <a:r>
              <a:rPr lang="en-US" sz="2400" dirty="0"/>
              <a:t>Uses the “Fishbone” or Ishikawa Diagram. Named after the inventor, Professor Kaoru Ishikawa of Tokyo University, a highly regarded expert in quality management.</a:t>
            </a:r>
          </a:p>
          <a:p>
            <a:pPr marL="1035050" lvl="1" indent="-342900">
              <a:spcBef>
                <a:spcPct val="75000"/>
              </a:spcBef>
              <a:buClr>
                <a:schemeClr val="tx1"/>
              </a:buClr>
              <a:tabLst>
                <a:tab pos="346075" algn="l"/>
                <a:tab pos="692150" algn="l"/>
                <a:tab pos="976313" algn="l"/>
              </a:tabLst>
            </a:pPr>
            <a:r>
              <a:rPr lang="en-US" dirty="0"/>
              <a:t>Illustrates hierarchical relationships between possible causes according to their level of importance</a:t>
            </a:r>
          </a:p>
          <a:p>
            <a:pPr marL="1035050" lvl="1" indent="-342900">
              <a:spcBef>
                <a:spcPct val="75000"/>
              </a:spcBef>
              <a:buClr>
                <a:schemeClr val="tx1"/>
              </a:buClr>
              <a:tabLst>
                <a:tab pos="346075" algn="l"/>
                <a:tab pos="692150" algn="l"/>
                <a:tab pos="976313" algn="l"/>
              </a:tabLst>
            </a:pPr>
            <a:r>
              <a:rPr lang="en-US" dirty="0"/>
              <a:t>Can be drawn on flip chart or whiteboard</a:t>
            </a:r>
          </a:p>
          <a:p>
            <a:pPr marL="1035050" lvl="1" indent="-342900">
              <a:spcBef>
                <a:spcPct val="75000"/>
              </a:spcBef>
              <a:buClr>
                <a:schemeClr val="tx1"/>
              </a:buClr>
              <a:tabLst>
                <a:tab pos="346075" algn="l"/>
                <a:tab pos="692150" algn="l"/>
                <a:tab pos="976313" algn="l"/>
              </a:tabLst>
            </a:pPr>
            <a:r>
              <a:rPr lang="en-US" dirty="0"/>
              <a:t>Variation of the Logic Diagram</a:t>
            </a:r>
          </a:p>
        </p:txBody>
      </p:sp>
      <p:pic>
        <p:nvPicPr>
          <p:cNvPr id="4" name="Picture 3" descr="Logo, company name&#10;&#10;Description automatically generated">
            <a:extLst>
              <a:ext uri="{FF2B5EF4-FFF2-40B4-BE49-F238E27FC236}">
                <a16:creationId xmlns:a16="http://schemas.microsoft.com/office/drawing/2014/main" id="{6E84D105-5E12-8D43-8BD4-ECCC50AE61A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5" name="Title 3">
            <a:extLst>
              <a:ext uri="{FF2B5EF4-FFF2-40B4-BE49-F238E27FC236}">
                <a16:creationId xmlns:a16="http://schemas.microsoft.com/office/drawing/2014/main" id="{CB5AD4CC-9E86-2446-8507-AB1073D1F3FD}"/>
              </a:ext>
            </a:extLst>
          </p:cNvPr>
          <p:cNvSpPr txBox="1">
            <a:spLocks/>
          </p:cNvSpPr>
          <p:nvPr/>
        </p:nvSpPr>
        <p:spPr>
          <a:xfrm>
            <a:off x="1621410" y="381965"/>
            <a:ext cx="8539778"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1 – Identify the Hazards</a:t>
            </a:r>
          </a:p>
        </p:txBody>
      </p:sp>
      <p:sp>
        <p:nvSpPr>
          <p:cNvPr id="6" name="Title 1">
            <a:extLst>
              <a:ext uri="{FF2B5EF4-FFF2-40B4-BE49-F238E27FC236}">
                <a16:creationId xmlns:a16="http://schemas.microsoft.com/office/drawing/2014/main" id="{59C03ED4-C6A2-F846-9E49-6ABC95121B1F}"/>
              </a:ext>
            </a:extLst>
          </p:cNvPr>
          <p:cNvSpPr>
            <a:spLocks/>
          </p:cNvSpPr>
          <p:nvPr/>
        </p:nvSpPr>
        <p:spPr bwMode="auto">
          <a:xfrm>
            <a:off x="1930400" y="1021869"/>
            <a:ext cx="8120063" cy="542925"/>
          </a:xfrm>
          <a:prstGeom prst="rect">
            <a:avLst/>
          </a:prstGeom>
          <a:noFill/>
          <a:ln w="9525">
            <a:noFill/>
            <a:miter lim="800000"/>
            <a:headEnd/>
            <a:tailEnd/>
          </a:ln>
        </p:spPr>
        <p:txBody>
          <a:bodyPr anchor="ctr"/>
          <a:lstStyle/>
          <a:p>
            <a:pPr algn="ctr" eaLnBrk="0" hangingPunct="0"/>
            <a:r>
              <a:rPr lang="en-US" sz="3200" b="1" dirty="0"/>
              <a:t>Cause and Effect Tool</a:t>
            </a:r>
          </a:p>
        </p:txBody>
      </p:sp>
    </p:spTree>
    <p:custDataLst>
      <p:tags r:id="rId1"/>
    </p:custDataLst>
    <p:extLst>
      <p:ext uri="{BB962C8B-B14F-4D97-AF65-F5344CB8AC3E}">
        <p14:creationId xmlns:p14="http://schemas.microsoft.com/office/powerpoint/2010/main" val="1729599600"/>
      </p:ext>
    </p:extLst>
  </p:cSld>
  <p:clrMapOvr>
    <a:masterClrMapping/>
  </p:clrMapOvr>
  <p:transition spd="slow">
    <p:wedg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4294967295"/>
          </p:nvPr>
        </p:nvSpPr>
        <p:spPr>
          <a:xfrm>
            <a:off x="1981200" y="1668463"/>
            <a:ext cx="8229600" cy="4602162"/>
          </a:xfrm>
        </p:spPr>
        <p:txBody>
          <a:bodyPr/>
          <a:lstStyle/>
          <a:p>
            <a:pPr marL="346075" indent="-346075" algn="ctr">
              <a:spcBef>
                <a:spcPct val="75000"/>
              </a:spcBef>
              <a:buClr>
                <a:schemeClr val="tx1"/>
              </a:buClr>
              <a:buNone/>
              <a:tabLst>
                <a:tab pos="346075" algn="l"/>
                <a:tab pos="692150" algn="l"/>
                <a:tab pos="976313" algn="l"/>
              </a:tabLst>
            </a:pPr>
            <a:r>
              <a:rPr lang="en-US" sz="2400" dirty="0"/>
              <a:t>“Fishbone” Diagram</a:t>
            </a:r>
          </a:p>
        </p:txBody>
      </p:sp>
      <p:pic>
        <p:nvPicPr>
          <p:cNvPr id="26628" name="Content Placeholder 5" descr="5M Fishbone Diagram.jpg"/>
          <p:cNvPicPr>
            <a:picLocks noChangeAspect="1"/>
          </p:cNvPicPr>
          <p:nvPr>
            <p:custDataLst>
              <p:tags r:id="rId2"/>
            </p:custDataLst>
          </p:nvPr>
        </p:nvPicPr>
        <p:blipFill>
          <a:blip r:embed="rId5" cstate="print"/>
          <a:srcRect/>
          <a:stretch>
            <a:fillRect/>
          </a:stretch>
        </p:blipFill>
        <p:spPr bwMode="auto">
          <a:xfrm>
            <a:off x="2133601" y="2217738"/>
            <a:ext cx="7961313" cy="4343400"/>
          </a:xfrm>
          <a:prstGeom prst="rect">
            <a:avLst/>
          </a:prstGeom>
          <a:noFill/>
          <a:ln w="19050">
            <a:solidFill>
              <a:schemeClr val="tx1"/>
            </a:solidFill>
            <a:miter lim="800000"/>
            <a:headEnd/>
            <a:tailEnd/>
          </a:ln>
        </p:spPr>
      </p:pic>
      <p:pic>
        <p:nvPicPr>
          <p:cNvPr id="5" name="Picture 4" descr="Logo, company name&#10;&#10;Description automatically generated">
            <a:extLst>
              <a:ext uri="{FF2B5EF4-FFF2-40B4-BE49-F238E27FC236}">
                <a16:creationId xmlns:a16="http://schemas.microsoft.com/office/drawing/2014/main" id="{CFAA4FAA-DFC4-6944-9B7E-2A11E720BBF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6" name="Title 3">
            <a:extLst>
              <a:ext uri="{FF2B5EF4-FFF2-40B4-BE49-F238E27FC236}">
                <a16:creationId xmlns:a16="http://schemas.microsoft.com/office/drawing/2014/main" id="{121E125E-D3DF-2D4C-91E7-9B2DD75F176E}"/>
              </a:ext>
            </a:extLst>
          </p:cNvPr>
          <p:cNvSpPr txBox="1">
            <a:spLocks/>
          </p:cNvSpPr>
          <p:nvPr/>
        </p:nvSpPr>
        <p:spPr>
          <a:xfrm>
            <a:off x="1621410" y="381965"/>
            <a:ext cx="8539778"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1 – Identify the Hazards</a:t>
            </a:r>
          </a:p>
        </p:txBody>
      </p:sp>
      <p:sp>
        <p:nvSpPr>
          <p:cNvPr id="7" name="Title 1">
            <a:extLst>
              <a:ext uri="{FF2B5EF4-FFF2-40B4-BE49-F238E27FC236}">
                <a16:creationId xmlns:a16="http://schemas.microsoft.com/office/drawing/2014/main" id="{09F7A401-9EDC-484C-8877-F81128D42997}"/>
              </a:ext>
            </a:extLst>
          </p:cNvPr>
          <p:cNvSpPr>
            <a:spLocks/>
          </p:cNvSpPr>
          <p:nvPr/>
        </p:nvSpPr>
        <p:spPr bwMode="auto">
          <a:xfrm>
            <a:off x="1930400" y="1021869"/>
            <a:ext cx="8120063" cy="542925"/>
          </a:xfrm>
          <a:prstGeom prst="rect">
            <a:avLst/>
          </a:prstGeom>
          <a:noFill/>
          <a:ln w="9525">
            <a:noFill/>
            <a:miter lim="800000"/>
            <a:headEnd/>
            <a:tailEnd/>
          </a:ln>
        </p:spPr>
        <p:txBody>
          <a:bodyPr anchor="ctr"/>
          <a:lstStyle/>
          <a:p>
            <a:pPr algn="ctr" eaLnBrk="0" hangingPunct="0"/>
            <a:r>
              <a:rPr lang="en-US" sz="3200" b="1" dirty="0"/>
              <a:t>Cause and Effect Tool</a:t>
            </a:r>
          </a:p>
        </p:txBody>
      </p:sp>
    </p:spTree>
    <p:custDataLst>
      <p:tags r:id="rId1"/>
    </p:custDataLst>
    <p:extLst>
      <p:ext uri="{BB962C8B-B14F-4D97-AF65-F5344CB8AC3E}">
        <p14:creationId xmlns:p14="http://schemas.microsoft.com/office/powerpoint/2010/main" val="2599058507"/>
      </p:ext>
    </p:extLst>
  </p:cSld>
  <p:clrMapOvr>
    <a:masterClrMapping/>
  </p:clrMapOvr>
  <p:transition spd="slow">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4294967295"/>
          </p:nvPr>
        </p:nvSpPr>
        <p:spPr>
          <a:xfrm>
            <a:off x="1981200" y="1074738"/>
            <a:ext cx="8229600" cy="5110162"/>
          </a:xfrm>
        </p:spPr>
        <p:txBody>
          <a:bodyPr vert="horz" lIns="91440" tIns="45720" rIns="91440" bIns="45720" rtlCol="0" anchor="t">
            <a:normAutofit fontScale="92500" lnSpcReduction="20000"/>
          </a:bodyPr>
          <a:lstStyle/>
          <a:p>
            <a:pPr marL="0" indent="0">
              <a:lnSpc>
                <a:spcPct val="150000"/>
              </a:lnSpc>
              <a:spcBef>
                <a:spcPct val="40000"/>
              </a:spcBef>
              <a:buNone/>
            </a:pPr>
            <a:r>
              <a:rPr lang="en-US" sz="2200" dirty="0">
                <a:latin typeface="Ubuntu"/>
                <a:cs typeface="Arial"/>
              </a:rPr>
              <a:t>Operational Risk Management (ORM) is a logic-based, common-sense approach to making calculated decisions on human, material and environmental factors associated with any type of activity.  It’s a six-step process to manage inherent risk.</a:t>
            </a:r>
          </a:p>
          <a:p>
            <a:pPr marL="0" indent="0">
              <a:lnSpc>
                <a:spcPct val="150000"/>
              </a:lnSpc>
              <a:spcBef>
                <a:spcPct val="40000"/>
              </a:spcBef>
              <a:buNone/>
            </a:pPr>
            <a:r>
              <a:rPr lang="en-US" sz="2200" dirty="0">
                <a:latin typeface="Ubuntu"/>
                <a:cs typeface="Arial"/>
              </a:rPr>
              <a:t>ORM does not replace regulations or allow for disregard of existing regulations.  ORM fills the gap between real-world conditions and scenarios which are not already covered under regulation or law.  Use of ORM does not guarantee mission success but provides a standard methodology for avoiding or reducing mishaps.</a:t>
            </a:r>
          </a:p>
          <a:p>
            <a:pPr marL="0" indent="0">
              <a:lnSpc>
                <a:spcPct val="150000"/>
              </a:lnSpc>
              <a:spcBef>
                <a:spcPct val="40000"/>
              </a:spcBef>
              <a:buNone/>
            </a:pPr>
            <a:r>
              <a:rPr lang="en-US" sz="2200" dirty="0">
                <a:latin typeface="Ubuntu"/>
                <a:cs typeface="Arial"/>
              </a:rPr>
              <a:t>If your have forgotten certain aspects of ORM, go back over the two previous courses before proceeding. Otherwise here is a refresher of the main points of ORM.</a:t>
            </a:r>
          </a:p>
        </p:txBody>
      </p:sp>
      <p:pic>
        <p:nvPicPr>
          <p:cNvPr id="3" name="Picture 2" descr="Logo, company name&#10;&#10;Description automatically generated">
            <a:extLst>
              <a:ext uri="{FF2B5EF4-FFF2-40B4-BE49-F238E27FC236}">
                <a16:creationId xmlns:a16="http://schemas.microsoft.com/office/drawing/2014/main" id="{C5528F43-956A-BD4C-840D-7A1BAA4C8A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4" name="Title 3">
            <a:extLst>
              <a:ext uri="{FF2B5EF4-FFF2-40B4-BE49-F238E27FC236}">
                <a16:creationId xmlns:a16="http://schemas.microsoft.com/office/drawing/2014/main" id="{BED26B80-A035-9849-95C9-7BD940625D67}"/>
              </a:ext>
            </a:extLst>
          </p:cNvPr>
          <p:cNvSpPr txBox="1">
            <a:spLocks/>
          </p:cNvSpPr>
          <p:nvPr/>
        </p:nvSpPr>
        <p:spPr>
          <a:xfrm>
            <a:off x="1621410" y="381965"/>
            <a:ext cx="8539778"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Review</a:t>
            </a:r>
          </a:p>
        </p:txBody>
      </p:sp>
    </p:spTree>
    <p:custDataLst>
      <p:tags r:id="rId1"/>
    </p:custDataLst>
    <p:extLst>
      <p:ext uri="{BB962C8B-B14F-4D97-AF65-F5344CB8AC3E}">
        <p14:creationId xmlns:p14="http://schemas.microsoft.com/office/powerpoint/2010/main" val="2514845427"/>
      </p:ext>
    </p:extLst>
  </p:cSld>
  <p:clrMapOvr>
    <a:masterClrMapping/>
  </p:clrMapOvr>
  <p:transition spd="slow">
    <p:wedg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4294967295"/>
          </p:nvPr>
        </p:nvSpPr>
        <p:spPr>
          <a:xfrm>
            <a:off x="1981200" y="1668463"/>
            <a:ext cx="8229600" cy="4602162"/>
          </a:xfrm>
        </p:spPr>
        <p:txBody>
          <a:bodyPr/>
          <a:lstStyle/>
          <a:p>
            <a:pPr marL="346075" indent="-346075" algn="ctr">
              <a:spcBef>
                <a:spcPct val="75000"/>
              </a:spcBef>
              <a:buClr>
                <a:schemeClr val="tx1"/>
              </a:buClr>
              <a:buNone/>
              <a:tabLst>
                <a:tab pos="346075" algn="l"/>
                <a:tab pos="692150" algn="l"/>
                <a:tab pos="976313" algn="l"/>
              </a:tabLst>
            </a:pPr>
            <a:r>
              <a:rPr lang="en-US" sz="2400" dirty="0"/>
              <a:t>“Fishbone” Diagram</a:t>
            </a:r>
          </a:p>
        </p:txBody>
      </p:sp>
      <p:pic>
        <p:nvPicPr>
          <p:cNvPr id="27652" name="Content Placeholder 3" descr="ORM Tire Failure Fishbone.jpg"/>
          <p:cNvPicPr>
            <a:picLocks noChangeAspect="1"/>
          </p:cNvPicPr>
          <p:nvPr>
            <p:custDataLst>
              <p:tags r:id="rId2"/>
            </p:custDataLst>
          </p:nvPr>
        </p:nvPicPr>
        <p:blipFill>
          <a:blip r:embed="rId5" cstate="print"/>
          <a:srcRect/>
          <a:stretch>
            <a:fillRect/>
          </a:stretch>
        </p:blipFill>
        <p:spPr bwMode="auto">
          <a:xfrm>
            <a:off x="2041525" y="2138363"/>
            <a:ext cx="8077200" cy="4343400"/>
          </a:xfrm>
          <a:prstGeom prst="rect">
            <a:avLst/>
          </a:prstGeom>
          <a:noFill/>
          <a:ln w="19050">
            <a:solidFill>
              <a:schemeClr val="tx1"/>
            </a:solidFill>
            <a:miter lim="800000"/>
            <a:headEnd/>
            <a:tailEnd/>
          </a:ln>
        </p:spPr>
      </p:pic>
      <p:pic>
        <p:nvPicPr>
          <p:cNvPr id="5" name="Picture 4" descr="Logo, company name&#10;&#10;Description automatically generated">
            <a:extLst>
              <a:ext uri="{FF2B5EF4-FFF2-40B4-BE49-F238E27FC236}">
                <a16:creationId xmlns:a16="http://schemas.microsoft.com/office/drawing/2014/main" id="{B2116EDB-58CB-4C40-9F8F-38B5B45713F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6" name="Title 3">
            <a:extLst>
              <a:ext uri="{FF2B5EF4-FFF2-40B4-BE49-F238E27FC236}">
                <a16:creationId xmlns:a16="http://schemas.microsoft.com/office/drawing/2014/main" id="{8A98C17B-4FF7-904C-848E-73292D5867C4}"/>
              </a:ext>
            </a:extLst>
          </p:cNvPr>
          <p:cNvSpPr txBox="1">
            <a:spLocks/>
          </p:cNvSpPr>
          <p:nvPr/>
        </p:nvSpPr>
        <p:spPr>
          <a:xfrm>
            <a:off x="1621410" y="381965"/>
            <a:ext cx="8539778"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1 – Identify the Hazards</a:t>
            </a:r>
          </a:p>
        </p:txBody>
      </p:sp>
      <p:sp>
        <p:nvSpPr>
          <p:cNvPr id="7" name="Title 1">
            <a:extLst>
              <a:ext uri="{FF2B5EF4-FFF2-40B4-BE49-F238E27FC236}">
                <a16:creationId xmlns:a16="http://schemas.microsoft.com/office/drawing/2014/main" id="{61E58DFD-5E3A-064F-8611-88D6C26EAE0B}"/>
              </a:ext>
            </a:extLst>
          </p:cNvPr>
          <p:cNvSpPr>
            <a:spLocks/>
          </p:cNvSpPr>
          <p:nvPr/>
        </p:nvSpPr>
        <p:spPr bwMode="auto">
          <a:xfrm>
            <a:off x="1930400" y="1021869"/>
            <a:ext cx="8120063" cy="542925"/>
          </a:xfrm>
          <a:prstGeom prst="rect">
            <a:avLst/>
          </a:prstGeom>
          <a:noFill/>
          <a:ln w="9525">
            <a:noFill/>
            <a:miter lim="800000"/>
            <a:headEnd/>
            <a:tailEnd/>
          </a:ln>
        </p:spPr>
        <p:txBody>
          <a:bodyPr anchor="ctr"/>
          <a:lstStyle/>
          <a:p>
            <a:pPr algn="ctr" eaLnBrk="0" hangingPunct="0"/>
            <a:r>
              <a:rPr lang="en-US" sz="3200" b="1" dirty="0"/>
              <a:t>Cause and Effect Tool</a:t>
            </a:r>
          </a:p>
        </p:txBody>
      </p:sp>
    </p:spTree>
    <p:custDataLst>
      <p:tags r:id="rId1"/>
    </p:custDataLst>
    <p:extLst>
      <p:ext uri="{BB962C8B-B14F-4D97-AF65-F5344CB8AC3E}">
        <p14:creationId xmlns:p14="http://schemas.microsoft.com/office/powerpoint/2010/main" val="3674241251"/>
      </p:ext>
    </p:extLst>
  </p:cSld>
  <p:clrMapOvr>
    <a:masterClrMapping/>
  </p:clrMapOvr>
  <p:transition spd="slow">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4294967295"/>
          </p:nvPr>
        </p:nvSpPr>
        <p:spPr>
          <a:xfrm>
            <a:off x="697523" y="1860217"/>
            <a:ext cx="4314092" cy="4628506"/>
          </a:xfrm>
        </p:spPr>
        <p:txBody>
          <a:bodyPr/>
          <a:lstStyle/>
          <a:p>
            <a:pPr marL="0" indent="0">
              <a:lnSpc>
                <a:spcPct val="100000"/>
              </a:lnSpc>
              <a:spcBef>
                <a:spcPct val="75000"/>
              </a:spcBef>
              <a:buClr>
                <a:schemeClr val="tx1"/>
              </a:buClr>
              <a:buNone/>
              <a:tabLst>
                <a:tab pos="346075" algn="l"/>
              </a:tabLst>
            </a:pPr>
            <a:r>
              <a:rPr lang="en-US" b="1" dirty="0"/>
              <a:t>USAF identifies 14 specialty hazard ID tools used to enhance the primary tools.</a:t>
            </a:r>
          </a:p>
          <a:p>
            <a:pPr marL="0" indent="0">
              <a:spcBef>
                <a:spcPct val="75000"/>
              </a:spcBef>
              <a:buClr>
                <a:schemeClr val="tx1"/>
              </a:buClr>
              <a:buNone/>
              <a:tabLst>
                <a:tab pos="346075" algn="l"/>
              </a:tabLst>
            </a:pPr>
            <a:r>
              <a:rPr lang="en-US" sz="2400" dirty="0"/>
              <a:t>Three are covered here:</a:t>
            </a:r>
          </a:p>
          <a:p>
            <a:pPr>
              <a:spcBef>
                <a:spcPct val="75000"/>
              </a:spcBef>
              <a:buClr>
                <a:schemeClr val="tx1"/>
              </a:buClr>
              <a:tabLst>
                <a:tab pos="346075" algn="l"/>
              </a:tabLst>
            </a:pPr>
            <a:r>
              <a:rPr lang="en-US" sz="2000" dirty="0"/>
              <a:t>The Mapping Tool</a:t>
            </a:r>
          </a:p>
          <a:p>
            <a:pPr>
              <a:spcBef>
                <a:spcPct val="75000"/>
              </a:spcBef>
              <a:buClr>
                <a:schemeClr val="tx1"/>
              </a:buClr>
              <a:tabLst>
                <a:tab pos="346075" algn="l"/>
              </a:tabLst>
            </a:pPr>
            <a:r>
              <a:rPr lang="en-US" sz="2000" dirty="0"/>
              <a:t>The Interface Analysis Tool</a:t>
            </a:r>
          </a:p>
          <a:p>
            <a:pPr>
              <a:spcBef>
                <a:spcPct val="75000"/>
              </a:spcBef>
              <a:buClr>
                <a:schemeClr val="tx1"/>
              </a:buClr>
              <a:tabLst>
                <a:tab pos="346075" algn="l"/>
              </a:tabLst>
            </a:pPr>
            <a:r>
              <a:rPr lang="en-US" sz="2000" dirty="0"/>
              <a:t>Mission Protection Tool</a:t>
            </a:r>
          </a:p>
        </p:txBody>
      </p:sp>
      <p:pic>
        <p:nvPicPr>
          <p:cNvPr id="4" name="Picture 3" descr="Logo, company name&#10;&#10;Description automatically generated">
            <a:extLst>
              <a:ext uri="{FF2B5EF4-FFF2-40B4-BE49-F238E27FC236}">
                <a16:creationId xmlns:a16="http://schemas.microsoft.com/office/drawing/2014/main" id="{8222F0B9-B8C9-5C47-ADB9-9A47119BE60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5" name="Title 3">
            <a:extLst>
              <a:ext uri="{FF2B5EF4-FFF2-40B4-BE49-F238E27FC236}">
                <a16:creationId xmlns:a16="http://schemas.microsoft.com/office/drawing/2014/main" id="{B5C97325-978B-6E41-A832-C0B475699F20}"/>
              </a:ext>
            </a:extLst>
          </p:cNvPr>
          <p:cNvSpPr txBox="1">
            <a:spLocks/>
          </p:cNvSpPr>
          <p:nvPr/>
        </p:nvSpPr>
        <p:spPr>
          <a:xfrm>
            <a:off x="1621410" y="381965"/>
            <a:ext cx="8539778"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1 – Identify the Hazards</a:t>
            </a:r>
          </a:p>
        </p:txBody>
      </p:sp>
      <p:sp>
        <p:nvSpPr>
          <p:cNvPr id="6" name="Content Placeholder 2">
            <a:extLst>
              <a:ext uri="{FF2B5EF4-FFF2-40B4-BE49-F238E27FC236}">
                <a16:creationId xmlns:a16="http://schemas.microsoft.com/office/drawing/2014/main" id="{E255AD53-D4B8-B944-BA9E-08A307FE303F}"/>
              </a:ext>
            </a:extLst>
          </p:cNvPr>
          <p:cNvSpPr txBox="1">
            <a:spLocks/>
          </p:cNvSpPr>
          <p:nvPr/>
        </p:nvSpPr>
        <p:spPr>
          <a:xfrm>
            <a:off x="5194896" y="2132625"/>
            <a:ext cx="6569213" cy="46021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Ubuntu Regular" panose="020B050403060203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Ubuntu Regular" panose="020B050403060203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Ubuntu Regular" panose="020B050403060203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Ubuntu Regular" panose="020B050403060203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Ubuntu Regular" panose="020B050403060203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6075" indent="-346075">
              <a:spcBef>
                <a:spcPct val="75000"/>
              </a:spcBef>
              <a:buClr>
                <a:schemeClr val="tx1"/>
              </a:buClr>
              <a:tabLst>
                <a:tab pos="346075" algn="l"/>
              </a:tabLst>
            </a:pPr>
            <a:r>
              <a:rPr lang="en-US" sz="2400" dirty="0"/>
              <a:t>Road maps, terrain maps, airport diagrams, facility blueprints and schematics are used  to identify sources of hazards</a:t>
            </a:r>
          </a:p>
          <a:p>
            <a:pPr marL="346075" indent="-346075">
              <a:spcBef>
                <a:spcPct val="75000"/>
              </a:spcBef>
              <a:buClr>
                <a:schemeClr val="tx1"/>
              </a:buClr>
              <a:tabLst>
                <a:tab pos="346075" algn="l"/>
              </a:tabLst>
            </a:pPr>
            <a:r>
              <a:rPr lang="en-US" sz="2400" dirty="0"/>
              <a:t>Potential hazards are steep terrain, creeks and streams, winding mountainous roads, desert areas, flammables, and high voltage areas</a:t>
            </a:r>
          </a:p>
          <a:p>
            <a:pPr marL="346075" indent="-346075">
              <a:spcBef>
                <a:spcPct val="75000"/>
              </a:spcBef>
              <a:buClr>
                <a:schemeClr val="tx1"/>
              </a:buClr>
              <a:tabLst>
                <a:tab pos="346075" algn="l"/>
              </a:tabLst>
            </a:pPr>
            <a:r>
              <a:rPr lang="en-US" sz="2400" dirty="0"/>
              <a:t>Locate energy sources and other hazards on the map and note distance to operation and resources</a:t>
            </a:r>
          </a:p>
        </p:txBody>
      </p:sp>
      <p:sp>
        <p:nvSpPr>
          <p:cNvPr id="7" name="Title 1">
            <a:extLst>
              <a:ext uri="{FF2B5EF4-FFF2-40B4-BE49-F238E27FC236}">
                <a16:creationId xmlns:a16="http://schemas.microsoft.com/office/drawing/2014/main" id="{13512896-E1F1-5742-A67B-87E0DA23BD20}"/>
              </a:ext>
            </a:extLst>
          </p:cNvPr>
          <p:cNvSpPr>
            <a:spLocks/>
          </p:cNvSpPr>
          <p:nvPr/>
        </p:nvSpPr>
        <p:spPr bwMode="auto">
          <a:xfrm>
            <a:off x="1930400" y="1021869"/>
            <a:ext cx="8120063" cy="542925"/>
          </a:xfrm>
          <a:prstGeom prst="rect">
            <a:avLst/>
          </a:prstGeom>
          <a:noFill/>
          <a:ln w="9525">
            <a:noFill/>
            <a:miter lim="800000"/>
            <a:headEnd/>
            <a:tailEnd/>
          </a:ln>
        </p:spPr>
        <p:txBody>
          <a:bodyPr anchor="ctr"/>
          <a:lstStyle/>
          <a:p>
            <a:pPr algn="ctr" eaLnBrk="0" hangingPunct="0"/>
            <a:r>
              <a:rPr lang="en-US" sz="3200" b="1" dirty="0"/>
              <a:t>Specialty Hazard ID Tool</a:t>
            </a:r>
          </a:p>
        </p:txBody>
      </p:sp>
    </p:spTree>
    <p:custDataLst>
      <p:tags r:id="rId1"/>
    </p:custDataLst>
    <p:extLst>
      <p:ext uri="{BB962C8B-B14F-4D97-AF65-F5344CB8AC3E}">
        <p14:creationId xmlns:p14="http://schemas.microsoft.com/office/powerpoint/2010/main" val="1046119817"/>
      </p:ext>
    </p:extLst>
  </p:cSld>
  <p:clrMapOvr>
    <a:masterClrMapping/>
  </p:clrMapOvr>
  <p:transition spd="slow">
    <p:wedg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4294967295"/>
          </p:nvPr>
        </p:nvSpPr>
        <p:spPr>
          <a:xfrm>
            <a:off x="1930400" y="2844599"/>
            <a:ext cx="8532446" cy="3307984"/>
          </a:xfrm>
        </p:spPr>
        <p:txBody>
          <a:bodyPr>
            <a:normAutofit/>
          </a:bodyPr>
          <a:lstStyle/>
          <a:p>
            <a:pPr marL="346075" indent="-346075">
              <a:lnSpc>
                <a:spcPct val="100000"/>
              </a:lnSpc>
              <a:spcBef>
                <a:spcPct val="75000"/>
              </a:spcBef>
              <a:buClr>
                <a:schemeClr val="tx1"/>
              </a:buClr>
              <a:tabLst>
                <a:tab pos="346075" algn="l"/>
              </a:tabLst>
            </a:pPr>
            <a:r>
              <a:rPr lang="en-US" dirty="0"/>
              <a:t>Someone who has seen the map object is an invaluable resource to consult. An on-site inspection should occur before the operation begins.</a:t>
            </a:r>
          </a:p>
          <a:p>
            <a:pPr marL="346075" indent="-346075">
              <a:lnSpc>
                <a:spcPct val="100000"/>
              </a:lnSpc>
              <a:spcBef>
                <a:spcPct val="75000"/>
              </a:spcBef>
              <a:buClr>
                <a:schemeClr val="tx1"/>
              </a:buClr>
              <a:tabLst>
                <a:tab pos="346075" algn="l"/>
              </a:tabLst>
            </a:pPr>
            <a:r>
              <a:rPr lang="en-US" dirty="0"/>
              <a:t>Incorporate these hazards into other Primary Hazard ID Tools</a:t>
            </a:r>
          </a:p>
        </p:txBody>
      </p:sp>
      <p:sp>
        <p:nvSpPr>
          <p:cNvPr id="30723" name="Title 1"/>
          <p:cNvSpPr>
            <a:spLocks/>
          </p:cNvSpPr>
          <p:nvPr/>
        </p:nvSpPr>
        <p:spPr bwMode="auto">
          <a:xfrm>
            <a:off x="1121629" y="1933234"/>
            <a:ext cx="8120063" cy="542925"/>
          </a:xfrm>
          <a:prstGeom prst="rect">
            <a:avLst/>
          </a:prstGeom>
          <a:noFill/>
          <a:ln w="9525">
            <a:noFill/>
            <a:miter lim="800000"/>
            <a:headEnd/>
            <a:tailEnd/>
          </a:ln>
        </p:spPr>
        <p:txBody>
          <a:bodyPr anchor="ctr"/>
          <a:lstStyle/>
          <a:p>
            <a:pPr eaLnBrk="0" hangingPunct="0"/>
            <a:r>
              <a:rPr lang="en-US" sz="2800" b="1" dirty="0">
                <a:cs typeface="Tahoma" pitchFamily="34" charset="0"/>
              </a:rPr>
              <a:t>The Mapping Tool</a:t>
            </a:r>
          </a:p>
        </p:txBody>
      </p:sp>
      <p:pic>
        <p:nvPicPr>
          <p:cNvPr id="4" name="Picture 3" descr="Logo, company name&#10;&#10;Description automatically generated">
            <a:extLst>
              <a:ext uri="{FF2B5EF4-FFF2-40B4-BE49-F238E27FC236}">
                <a16:creationId xmlns:a16="http://schemas.microsoft.com/office/drawing/2014/main" id="{052F4CFE-4897-3B4D-805C-F099F11FA4A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5" name="Title 3">
            <a:extLst>
              <a:ext uri="{FF2B5EF4-FFF2-40B4-BE49-F238E27FC236}">
                <a16:creationId xmlns:a16="http://schemas.microsoft.com/office/drawing/2014/main" id="{1B42C312-D9CD-6D46-846B-2F1F7703975C}"/>
              </a:ext>
            </a:extLst>
          </p:cNvPr>
          <p:cNvSpPr txBox="1">
            <a:spLocks/>
          </p:cNvSpPr>
          <p:nvPr/>
        </p:nvSpPr>
        <p:spPr>
          <a:xfrm>
            <a:off x="1621410" y="381965"/>
            <a:ext cx="8539778"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1 – Identify the Hazards</a:t>
            </a:r>
          </a:p>
        </p:txBody>
      </p:sp>
      <p:sp>
        <p:nvSpPr>
          <p:cNvPr id="6" name="Title 1">
            <a:extLst>
              <a:ext uri="{FF2B5EF4-FFF2-40B4-BE49-F238E27FC236}">
                <a16:creationId xmlns:a16="http://schemas.microsoft.com/office/drawing/2014/main" id="{3D8EA07C-6322-9846-BB54-35ECE2B2D4CD}"/>
              </a:ext>
            </a:extLst>
          </p:cNvPr>
          <p:cNvSpPr>
            <a:spLocks/>
          </p:cNvSpPr>
          <p:nvPr/>
        </p:nvSpPr>
        <p:spPr bwMode="auto">
          <a:xfrm>
            <a:off x="1930400" y="1021869"/>
            <a:ext cx="8120063" cy="542925"/>
          </a:xfrm>
          <a:prstGeom prst="rect">
            <a:avLst/>
          </a:prstGeom>
          <a:noFill/>
          <a:ln w="9525">
            <a:noFill/>
            <a:miter lim="800000"/>
            <a:headEnd/>
            <a:tailEnd/>
          </a:ln>
        </p:spPr>
        <p:txBody>
          <a:bodyPr anchor="ctr"/>
          <a:lstStyle/>
          <a:p>
            <a:pPr algn="ctr" eaLnBrk="0" hangingPunct="0"/>
            <a:r>
              <a:rPr lang="en-US" sz="3200" b="1" dirty="0"/>
              <a:t>Specialty Hazard ID Tool</a:t>
            </a:r>
          </a:p>
        </p:txBody>
      </p:sp>
    </p:spTree>
    <p:custDataLst>
      <p:tags r:id="rId1"/>
    </p:custDataLst>
    <p:extLst>
      <p:ext uri="{BB962C8B-B14F-4D97-AF65-F5344CB8AC3E}">
        <p14:creationId xmlns:p14="http://schemas.microsoft.com/office/powerpoint/2010/main" val="2582051012"/>
      </p:ext>
    </p:extLst>
  </p:cSld>
  <p:clrMapOvr>
    <a:masterClrMapping/>
  </p:clrMapOvr>
  <p:transition spd="slow">
    <p:wedg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4294967295"/>
          </p:nvPr>
        </p:nvSpPr>
        <p:spPr>
          <a:xfrm>
            <a:off x="1875631" y="2844602"/>
            <a:ext cx="8229600" cy="3644122"/>
          </a:xfrm>
        </p:spPr>
        <p:txBody>
          <a:bodyPr/>
          <a:lstStyle/>
          <a:p>
            <a:pPr marL="346075" indent="-346075">
              <a:lnSpc>
                <a:spcPct val="100000"/>
              </a:lnSpc>
              <a:spcBef>
                <a:spcPct val="75000"/>
              </a:spcBef>
              <a:buClr>
                <a:schemeClr val="tx1"/>
              </a:buClr>
              <a:tabLst>
                <a:tab pos="346075" algn="l"/>
              </a:tabLst>
            </a:pPr>
            <a:r>
              <a:rPr lang="en-US" sz="2400" dirty="0"/>
              <a:t>Used to uncover potentially hazardous linkages or interfaces between unrelated activities.</a:t>
            </a:r>
          </a:p>
          <a:p>
            <a:pPr marL="346075" indent="-346075">
              <a:lnSpc>
                <a:spcPct val="100000"/>
              </a:lnSpc>
              <a:spcBef>
                <a:spcPct val="75000"/>
              </a:spcBef>
              <a:buClr>
                <a:schemeClr val="tx1"/>
              </a:buClr>
              <a:tabLst>
                <a:tab pos="346075" algn="l"/>
              </a:tabLst>
            </a:pPr>
            <a:r>
              <a:rPr lang="en-US" sz="2400" dirty="0"/>
              <a:t>A SAR/SAREX at a local airport may impose hazards to the local airport operations, facilities and pilots.</a:t>
            </a:r>
          </a:p>
          <a:p>
            <a:pPr marL="346075" indent="-346075">
              <a:lnSpc>
                <a:spcPct val="100000"/>
              </a:lnSpc>
              <a:spcBef>
                <a:spcPct val="75000"/>
              </a:spcBef>
              <a:buClr>
                <a:schemeClr val="tx1"/>
              </a:buClr>
              <a:tabLst>
                <a:tab pos="346075" algn="l"/>
              </a:tabLst>
            </a:pPr>
            <a:r>
              <a:rPr lang="en-US" sz="2400" dirty="0"/>
              <a:t>CAP operations at a airport not used before is a good cue to use the interface analysis and the Primary Hazard ID Change Analysis.</a:t>
            </a:r>
          </a:p>
        </p:txBody>
      </p:sp>
      <p:sp>
        <p:nvSpPr>
          <p:cNvPr id="31747" name="Title 1"/>
          <p:cNvSpPr>
            <a:spLocks/>
          </p:cNvSpPr>
          <p:nvPr/>
        </p:nvSpPr>
        <p:spPr bwMode="auto">
          <a:xfrm>
            <a:off x="1121629" y="1933235"/>
            <a:ext cx="8612188" cy="542925"/>
          </a:xfrm>
          <a:prstGeom prst="rect">
            <a:avLst/>
          </a:prstGeom>
          <a:noFill/>
          <a:ln w="9525">
            <a:noFill/>
            <a:miter lim="800000"/>
            <a:headEnd/>
            <a:tailEnd/>
          </a:ln>
        </p:spPr>
        <p:txBody>
          <a:bodyPr anchor="ctr"/>
          <a:lstStyle/>
          <a:p>
            <a:pPr eaLnBrk="0" hangingPunct="0"/>
            <a:r>
              <a:rPr lang="en-US" sz="2800" b="1" dirty="0"/>
              <a:t>The Interface Analysis</a:t>
            </a:r>
          </a:p>
        </p:txBody>
      </p:sp>
      <p:pic>
        <p:nvPicPr>
          <p:cNvPr id="4" name="Picture 3" descr="Logo, company name&#10;&#10;Description automatically generated">
            <a:extLst>
              <a:ext uri="{FF2B5EF4-FFF2-40B4-BE49-F238E27FC236}">
                <a16:creationId xmlns:a16="http://schemas.microsoft.com/office/drawing/2014/main" id="{AE0F97B8-17C2-FB49-8779-27AEA998091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5" name="Title 3">
            <a:extLst>
              <a:ext uri="{FF2B5EF4-FFF2-40B4-BE49-F238E27FC236}">
                <a16:creationId xmlns:a16="http://schemas.microsoft.com/office/drawing/2014/main" id="{D6BF20C4-BBEC-B549-98C0-8B9E16BCA567}"/>
              </a:ext>
            </a:extLst>
          </p:cNvPr>
          <p:cNvSpPr txBox="1">
            <a:spLocks/>
          </p:cNvSpPr>
          <p:nvPr/>
        </p:nvSpPr>
        <p:spPr>
          <a:xfrm>
            <a:off x="1621410" y="381965"/>
            <a:ext cx="8539778"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1 – Identify the Hazards</a:t>
            </a:r>
          </a:p>
        </p:txBody>
      </p:sp>
      <p:sp>
        <p:nvSpPr>
          <p:cNvPr id="6" name="Title 1">
            <a:extLst>
              <a:ext uri="{FF2B5EF4-FFF2-40B4-BE49-F238E27FC236}">
                <a16:creationId xmlns:a16="http://schemas.microsoft.com/office/drawing/2014/main" id="{79084339-91BC-DC4E-B14E-F6FBF52626E0}"/>
              </a:ext>
            </a:extLst>
          </p:cNvPr>
          <p:cNvSpPr>
            <a:spLocks/>
          </p:cNvSpPr>
          <p:nvPr/>
        </p:nvSpPr>
        <p:spPr bwMode="auto">
          <a:xfrm>
            <a:off x="1930400" y="1021869"/>
            <a:ext cx="8120063" cy="542925"/>
          </a:xfrm>
          <a:prstGeom prst="rect">
            <a:avLst/>
          </a:prstGeom>
          <a:noFill/>
          <a:ln w="9525">
            <a:noFill/>
            <a:miter lim="800000"/>
            <a:headEnd/>
            <a:tailEnd/>
          </a:ln>
        </p:spPr>
        <p:txBody>
          <a:bodyPr anchor="ctr"/>
          <a:lstStyle/>
          <a:p>
            <a:pPr algn="ctr" eaLnBrk="0" hangingPunct="0"/>
            <a:r>
              <a:rPr lang="en-US" sz="3200" b="1" dirty="0"/>
              <a:t>Specialty Hazard ID Tool</a:t>
            </a:r>
          </a:p>
        </p:txBody>
      </p:sp>
    </p:spTree>
    <p:custDataLst>
      <p:tags r:id="rId1"/>
    </p:custDataLst>
    <p:extLst>
      <p:ext uri="{BB962C8B-B14F-4D97-AF65-F5344CB8AC3E}">
        <p14:creationId xmlns:p14="http://schemas.microsoft.com/office/powerpoint/2010/main" val="3396276840"/>
      </p:ext>
    </p:extLst>
  </p:cSld>
  <p:clrMapOvr>
    <a:masterClrMapping/>
  </p:clrMapOvr>
  <p:transition spd="slow">
    <p:wedg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Content Placeholder 2"/>
          <p:cNvSpPr>
            <a:spLocks/>
          </p:cNvSpPr>
          <p:nvPr/>
        </p:nvSpPr>
        <p:spPr bwMode="auto">
          <a:xfrm>
            <a:off x="-1907198" y="2329082"/>
            <a:ext cx="8229600" cy="481012"/>
          </a:xfrm>
          <a:prstGeom prst="rect">
            <a:avLst/>
          </a:prstGeom>
          <a:noFill/>
          <a:ln w="9525">
            <a:noFill/>
            <a:miter lim="800000"/>
            <a:headEnd/>
            <a:tailEnd/>
          </a:ln>
        </p:spPr>
        <p:txBody>
          <a:bodyPr/>
          <a:lstStyle/>
          <a:p>
            <a:pPr marL="346075" indent="-346075" algn="ctr">
              <a:tabLst>
                <a:tab pos="346075" algn="l"/>
                <a:tab pos="692150" algn="l"/>
                <a:tab pos="976313" algn="l"/>
              </a:tabLst>
            </a:pPr>
            <a:r>
              <a:rPr lang="en-US" sz="2400" i="1" dirty="0"/>
              <a:t>Example Matrix</a:t>
            </a:r>
          </a:p>
        </p:txBody>
      </p:sp>
      <p:graphicFrame>
        <p:nvGraphicFramePr>
          <p:cNvPr id="161825" name="Group 33"/>
          <p:cNvGraphicFramePr>
            <a:graphicFrameLocks noGrp="1"/>
          </p:cNvGraphicFramePr>
          <p:nvPr>
            <p:extLst>
              <p:ext uri="{D42A27DB-BD31-4B8C-83A1-F6EECF244321}">
                <p14:modId xmlns:p14="http://schemas.microsoft.com/office/powerpoint/2010/main" val="1261446276"/>
              </p:ext>
            </p:extLst>
          </p:nvPr>
        </p:nvGraphicFramePr>
        <p:xfrm>
          <a:off x="1456998" y="2885485"/>
          <a:ext cx="8704190" cy="3642284"/>
        </p:xfrm>
        <a:graphic>
          <a:graphicData uri="http://schemas.openxmlformats.org/drawingml/2006/table">
            <a:tbl>
              <a:tblPr/>
              <a:tblGrid>
                <a:gridCol w="4352096">
                  <a:extLst>
                    <a:ext uri="{9D8B030D-6E8A-4147-A177-3AD203B41FA5}">
                      <a16:colId xmlns:a16="http://schemas.microsoft.com/office/drawing/2014/main" val="20000"/>
                    </a:ext>
                  </a:extLst>
                </a:gridCol>
                <a:gridCol w="2176047">
                  <a:extLst>
                    <a:ext uri="{9D8B030D-6E8A-4147-A177-3AD203B41FA5}">
                      <a16:colId xmlns:a16="http://schemas.microsoft.com/office/drawing/2014/main" val="20001"/>
                    </a:ext>
                  </a:extLst>
                </a:gridCol>
                <a:gridCol w="2176047">
                  <a:extLst>
                    <a:ext uri="{9D8B030D-6E8A-4147-A177-3AD203B41FA5}">
                      <a16:colId xmlns:a16="http://schemas.microsoft.com/office/drawing/2014/main" val="20002"/>
                    </a:ext>
                  </a:extLst>
                </a:gridCol>
              </a:tblGrid>
              <a:tr h="592930">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600" b="0" i="0" u="none" strike="noStrike" cap="none" normalizeH="0" baseline="0" dirty="0">
                          <a:ln>
                            <a:noFill/>
                          </a:ln>
                          <a:solidFill>
                            <a:schemeClr val="tx1"/>
                          </a:solidFill>
                          <a:effectLst/>
                          <a:latin typeface="Tahoma" pitchFamily="34" charset="0"/>
                        </a:rPr>
                        <a:t>Energy Interface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600" b="0" i="0" u="none" strike="noStrike" cap="none" normalizeH="0" baseline="0" dirty="0">
                          <a:ln>
                            <a:noFill/>
                          </a:ln>
                          <a:solidFill>
                            <a:schemeClr val="tx1"/>
                          </a:solidFill>
                          <a:effectLst/>
                          <a:latin typeface="Tahoma" pitchFamily="34" charset="0"/>
                        </a:rPr>
                        <a:t>Generators for Communication Trailers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847043">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600" b="0" i="0" u="none" strike="noStrike" cap="none" normalizeH="0" baseline="0" dirty="0">
                          <a:ln>
                            <a:noFill/>
                          </a:ln>
                          <a:solidFill>
                            <a:schemeClr val="tx1"/>
                          </a:solidFill>
                          <a:effectLst/>
                          <a:latin typeface="Tahoma" pitchFamily="34" charset="0"/>
                        </a:rPr>
                        <a:t>Personnel Interface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gridSpan="2">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600" b="0" i="0" u="none" strike="noStrike" cap="none" normalizeH="0" baseline="0" dirty="0">
                          <a:ln>
                            <a:noFill/>
                          </a:ln>
                          <a:solidFill>
                            <a:schemeClr val="tx1"/>
                          </a:solidFill>
                          <a:effectLst/>
                          <a:latin typeface="Tahoma" pitchFamily="34" charset="0"/>
                        </a:rPr>
                        <a:t>Mission Base Personnel</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600" b="0" i="0" u="none" strike="noStrike" cap="none" normalizeH="0" baseline="0" dirty="0">
                          <a:ln>
                            <a:noFill/>
                          </a:ln>
                          <a:solidFill>
                            <a:schemeClr val="tx1"/>
                          </a:solidFill>
                          <a:effectLst/>
                          <a:latin typeface="Tahoma" pitchFamily="34" charset="0"/>
                        </a:rPr>
                        <a:t>Flight line Personnel</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600" b="0" i="0" u="none" strike="noStrike" cap="none" normalizeH="0" baseline="0" dirty="0">
                          <a:ln>
                            <a:noFill/>
                          </a:ln>
                          <a:solidFill>
                            <a:schemeClr val="tx1"/>
                          </a:solidFill>
                          <a:effectLst/>
                          <a:latin typeface="Tahoma" pitchFamily="34" charset="0"/>
                        </a:rPr>
                        <a:t>Airport Personnel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hMerge="1">
                  <a:txBody>
                    <a:bodyPr/>
                    <a:lstStyle/>
                    <a:p>
                      <a:endParaRPr lang="en-US"/>
                    </a:p>
                  </a:txBody>
                  <a:tcPr/>
                </a:tc>
                <a:extLst>
                  <a:ext uri="{0D108BD9-81ED-4DB2-BD59-A6C34878D82A}">
                    <a16:rowId xmlns:a16="http://schemas.microsoft.com/office/drawing/2014/main" val="10001"/>
                  </a:ext>
                </a:extLst>
              </a:tr>
              <a:tr h="592930">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600" b="0" i="0" u="none" strike="noStrike" cap="none" normalizeH="0" baseline="0">
                          <a:ln>
                            <a:noFill/>
                          </a:ln>
                          <a:solidFill>
                            <a:schemeClr val="tx1"/>
                          </a:solidFill>
                          <a:effectLst/>
                          <a:latin typeface="Tahoma" pitchFamily="34" charset="0"/>
                        </a:rPr>
                        <a:t>Equipment Interface</a:t>
                      </a:r>
                    </a:p>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endParaRPr kumimoji="0" lang="en-US" sz="16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600" b="0" i="0" u="none" strike="noStrike" cap="none" normalizeH="0" baseline="0">
                          <a:ln>
                            <a:noFill/>
                          </a:ln>
                          <a:solidFill>
                            <a:schemeClr val="tx1"/>
                          </a:solidFill>
                          <a:effectLst/>
                          <a:latin typeface="Tahoma" pitchFamily="34" charset="0"/>
                        </a:rPr>
                        <a:t>Aircraft</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600" b="0" i="0" u="none" strike="noStrike" cap="none" normalizeH="0" baseline="0">
                          <a:ln>
                            <a:noFill/>
                          </a:ln>
                          <a:solidFill>
                            <a:schemeClr val="tx1"/>
                          </a:solidFill>
                          <a:effectLst/>
                          <a:latin typeface="Tahoma" pitchFamily="34" charset="0"/>
                        </a:rPr>
                        <a:t>Trailers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600" b="0" i="0" u="none" strike="noStrike" cap="none" normalizeH="0" baseline="0">
                          <a:ln>
                            <a:noFill/>
                          </a:ln>
                          <a:solidFill>
                            <a:schemeClr val="tx1"/>
                          </a:solidFill>
                          <a:effectLst/>
                          <a:latin typeface="Tahoma" pitchFamily="34" charset="0"/>
                        </a:rPr>
                        <a:t>Antenna</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600" b="0" i="0" u="none" strike="noStrike" cap="none" normalizeH="0" baseline="0">
                          <a:ln>
                            <a:noFill/>
                          </a:ln>
                          <a:solidFill>
                            <a:schemeClr val="tx1"/>
                          </a:solidFill>
                          <a:effectLst/>
                          <a:latin typeface="Tahoma" pitchFamily="34" charset="0"/>
                        </a:rPr>
                        <a:t>Vehicles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8817">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600" b="0" i="0" u="none" strike="noStrike" cap="none" normalizeH="0" baseline="0">
                          <a:ln>
                            <a:noFill/>
                          </a:ln>
                          <a:solidFill>
                            <a:schemeClr val="tx1"/>
                          </a:solidFill>
                          <a:effectLst/>
                          <a:latin typeface="Tahoma" pitchFamily="34" charset="0"/>
                        </a:rPr>
                        <a:t>Supply Interface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gridSpan="2">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600" b="0" i="0" u="none" strike="noStrike" cap="none" normalizeH="0" baseline="0">
                          <a:ln>
                            <a:noFill/>
                          </a:ln>
                          <a:solidFill>
                            <a:schemeClr val="tx1"/>
                          </a:solidFill>
                          <a:effectLst/>
                          <a:latin typeface="Tahoma" pitchFamily="34" charset="0"/>
                        </a:rPr>
                        <a:t>Food Catering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hMerge="1">
                  <a:txBody>
                    <a:bodyPr/>
                    <a:lstStyle/>
                    <a:p>
                      <a:endParaRPr lang="en-US"/>
                    </a:p>
                  </a:txBody>
                  <a:tcPr/>
                </a:tc>
                <a:extLst>
                  <a:ext uri="{0D108BD9-81ED-4DB2-BD59-A6C34878D82A}">
                    <a16:rowId xmlns:a16="http://schemas.microsoft.com/office/drawing/2014/main" val="10003"/>
                  </a:ext>
                </a:extLst>
              </a:tr>
              <a:tr h="338817">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600" b="0" i="0" u="none" strike="noStrike" cap="none" normalizeH="0" baseline="0">
                          <a:ln>
                            <a:noFill/>
                          </a:ln>
                          <a:solidFill>
                            <a:schemeClr val="tx1"/>
                          </a:solidFill>
                          <a:effectLst/>
                          <a:latin typeface="Tahoma" pitchFamily="34" charset="0"/>
                        </a:rPr>
                        <a:t>Product Interface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600" b="0" i="0" u="none" strike="noStrike" cap="none" normalizeH="0" baseline="0">
                          <a:ln>
                            <a:noFill/>
                          </a:ln>
                          <a:solidFill>
                            <a:schemeClr val="tx1"/>
                          </a:solidFill>
                          <a:effectLst/>
                          <a:latin typeface="Tahoma" pitchFamily="34" charset="0"/>
                        </a:rPr>
                        <a:t>Mission Base Equipment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4"/>
                  </a:ext>
                </a:extLst>
              </a:tr>
              <a:tr h="592930">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600" b="0" i="0" u="none" strike="noStrike" cap="none" normalizeH="0" baseline="0">
                          <a:ln>
                            <a:noFill/>
                          </a:ln>
                          <a:solidFill>
                            <a:schemeClr val="tx1"/>
                          </a:solidFill>
                          <a:effectLst/>
                          <a:latin typeface="Tahoma" pitchFamily="34" charset="0"/>
                        </a:rPr>
                        <a:t>Information Interface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gridSpan="2">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600" b="0" i="0" u="none" strike="noStrike" cap="none" normalizeH="0" baseline="0">
                          <a:ln>
                            <a:noFill/>
                          </a:ln>
                          <a:solidFill>
                            <a:schemeClr val="tx1"/>
                          </a:solidFill>
                          <a:effectLst/>
                          <a:latin typeface="Tahoma" pitchFamily="34" charset="0"/>
                        </a:rPr>
                        <a:t>ATC</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600" b="0" i="0" u="none" strike="noStrike" cap="none" normalizeH="0" baseline="0">
                          <a:ln>
                            <a:noFill/>
                          </a:ln>
                          <a:solidFill>
                            <a:schemeClr val="tx1"/>
                          </a:solidFill>
                          <a:effectLst/>
                          <a:latin typeface="Tahoma" pitchFamily="34" charset="0"/>
                        </a:rPr>
                        <a:t>FBO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hMerge="1">
                  <a:txBody>
                    <a:bodyPr/>
                    <a:lstStyle/>
                    <a:p>
                      <a:endParaRPr lang="en-US"/>
                    </a:p>
                  </a:txBody>
                  <a:tcPr/>
                </a:tc>
                <a:extLst>
                  <a:ext uri="{0D108BD9-81ED-4DB2-BD59-A6C34878D82A}">
                    <a16:rowId xmlns:a16="http://schemas.microsoft.com/office/drawing/2014/main" val="10005"/>
                  </a:ext>
                </a:extLst>
              </a:tr>
              <a:tr h="338817">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600" b="0" i="0" u="none" strike="noStrike" cap="none" normalizeH="0" baseline="0" dirty="0">
                          <a:ln>
                            <a:noFill/>
                          </a:ln>
                          <a:solidFill>
                            <a:schemeClr val="tx1"/>
                          </a:solidFill>
                          <a:effectLst/>
                          <a:latin typeface="Tahoma" pitchFamily="34" charset="0"/>
                        </a:rPr>
                        <a:t>Bio-Material Interface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600" b="0" i="0" u="none" strike="noStrike" cap="none" normalizeH="0" baseline="0" dirty="0">
                          <a:ln>
                            <a:noFill/>
                          </a:ln>
                          <a:solidFill>
                            <a:schemeClr val="tx1"/>
                          </a:solidFill>
                          <a:effectLst/>
                          <a:latin typeface="Tahoma" pitchFamily="34" charset="0"/>
                        </a:rPr>
                        <a:t>None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6"/>
                  </a:ext>
                </a:extLst>
              </a:tr>
            </a:tbl>
          </a:graphicData>
        </a:graphic>
      </p:graphicFrame>
      <p:pic>
        <p:nvPicPr>
          <p:cNvPr id="5" name="Picture 4" descr="Logo, company name&#10;&#10;Description automatically generated">
            <a:extLst>
              <a:ext uri="{FF2B5EF4-FFF2-40B4-BE49-F238E27FC236}">
                <a16:creationId xmlns:a16="http://schemas.microsoft.com/office/drawing/2014/main" id="{8F631CEC-42F0-E043-9B32-9E4A2EE560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6" name="Title 3">
            <a:extLst>
              <a:ext uri="{FF2B5EF4-FFF2-40B4-BE49-F238E27FC236}">
                <a16:creationId xmlns:a16="http://schemas.microsoft.com/office/drawing/2014/main" id="{A778B3DA-B033-044A-ABB6-2FE7EAF28717}"/>
              </a:ext>
            </a:extLst>
          </p:cNvPr>
          <p:cNvSpPr txBox="1">
            <a:spLocks/>
          </p:cNvSpPr>
          <p:nvPr/>
        </p:nvSpPr>
        <p:spPr>
          <a:xfrm>
            <a:off x="1621410" y="381965"/>
            <a:ext cx="8539778"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1 – Identify the Hazards</a:t>
            </a:r>
          </a:p>
        </p:txBody>
      </p:sp>
      <p:sp>
        <p:nvSpPr>
          <p:cNvPr id="7" name="Title 1">
            <a:extLst>
              <a:ext uri="{FF2B5EF4-FFF2-40B4-BE49-F238E27FC236}">
                <a16:creationId xmlns:a16="http://schemas.microsoft.com/office/drawing/2014/main" id="{1E025C94-6DFF-9A4F-B0EA-7AA02BE5676E}"/>
              </a:ext>
            </a:extLst>
          </p:cNvPr>
          <p:cNvSpPr>
            <a:spLocks/>
          </p:cNvSpPr>
          <p:nvPr/>
        </p:nvSpPr>
        <p:spPr bwMode="auto">
          <a:xfrm>
            <a:off x="1930400" y="1021869"/>
            <a:ext cx="8120063" cy="542925"/>
          </a:xfrm>
          <a:prstGeom prst="rect">
            <a:avLst/>
          </a:prstGeom>
          <a:noFill/>
          <a:ln w="9525">
            <a:noFill/>
            <a:miter lim="800000"/>
            <a:headEnd/>
            <a:tailEnd/>
          </a:ln>
        </p:spPr>
        <p:txBody>
          <a:bodyPr anchor="ctr"/>
          <a:lstStyle/>
          <a:p>
            <a:pPr algn="ctr" eaLnBrk="0" hangingPunct="0"/>
            <a:r>
              <a:rPr lang="en-US" sz="3200" b="1" dirty="0"/>
              <a:t>Specialty Hazard ID Tool</a:t>
            </a:r>
          </a:p>
        </p:txBody>
      </p:sp>
      <p:sp>
        <p:nvSpPr>
          <p:cNvPr id="8" name="Title 1">
            <a:extLst>
              <a:ext uri="{FF2B5EF4-FFF2-40B4-BE49-F238E27FC236}">
                <a16:creationId xmlns:a16="http://schemas.microsoft.com/office/drawing/2014/main" id="{DB71DEF5-7E18-7E46-BCB1-9F4D9D967FA4}"/>
              </a:ext>
            </a:extLst>
          </p:cNvPr>
          <p:cNvSpPr>
            <a:spLocks/>
          </p:cNvSpPr>
          <p:nvPr/>
        </p:nvSpPr>
        <p:spPr bwMode="auto">
          <a:xfrm>
            <a:off x="1121629" y="1933235"/>
            <a:ext cx="8612188" cy="542925"/>
          </a:xfrm>
          <a:prstGeom prst="rect">
            <a:avLst/>
          </a:prstGeom>
          <a:noFill/>
          <a:ln w="9525">
            <a:noFill/>
            <a:miter lim="800000"/>
            <a:headEnd/>
            <a:tailEnd/>
          </a:ln>
        </p:spPr>
        <p:txBody>
          <a:bodyPr anchor="ctr"/>
          <a:lstStyle/>
          <a:p>
            <a:pPr eaLnBrk="0" hangingPunct="0"/>
            <a:r>
              <a:rPr lang="en-US" sz="2800" b="1" dirty="0"/>
              <a:t>The Interface Analysis</a:t>
            </a:r>
          </a:p>
        </p:txBody>
      </p:sp>
    </p:spTree>
    <p:custDataLst>
      <p:tags r:id="rId1"/>
    </p:custDataLst>
    <p:extLst>
      <p:ext uri="{BB962C8B-B14F-4D97-AF65-F5344CB8AC3E}">
        <p14:creationId xmlns:p14="http://schemas.microsoft.com/office/powerpoint/2010/main" val="1112233595"/>
      </p:ext>
    </p:extLst>
  </p:cSld>
  <p:clrMapOvr>
    <a:masterClrMapping/>
  </p:clrMapOvr>
  <p:transition spd="slow">
    <p:wedg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4294967295"/>
          </p:nvPr>
        </p:nvSpPr>
        <p:spPr>
          <a:xfrm>
            <a:off x="1504216" y="2667683"/>
            <a:ext cx="9116891" cy="3733117"/>
          </a:xfrm>
        </p:spPr>
        <p:txBody>
          <a:bodyPr>
            <a:noAutofit/>
          </a:bodyPr>
          <a:lstStyle/>
          <a:p>
            <a:pPr marL="0" indent="0">
              <a:spcBef>
                <a:spcPct val="75000"/>
              </a:spcBef>
              <a:buClr>
                <a:schemeClr val="tx1"/>
              </a:buClr>
              <a:buNone/>
              <a:tabLst>
                <a:tab pos="346075" algn="l"/>
              </a:tabLst>
            </a:pPr>
            <a:r>
              <a:rPr lang="en-US" sz="2000" dirty="0"/>
              <a:t>Designed to focus on protection of the mission rather than on protection of personnel or other assets. Has no specific method or worksheet and is characterized by its focus. Helps prevent stopping the mission by events that injure no one or cause no damage.</a:t>
            </a:r>
          </a:p>
          <a:p>
            <a:pPr marL="0" indent="0">
              <a:spcBef>
                <a:spcPct val="75000"/>
              </a:spcBef>
              <a:buClr>
                <a:schemeClr val="tx1"/>
              </a:buClr>
              <a:buNone/>
              <a:tabLst>
                <a:tab pos="346075" algn="l"/>
              </a:tabLst>
            </a:pPr>
            <a:r>
              <a:rPr lang="en-US" sz="2000" dirty="0"/>
              <a:t>Identify key components of the “missions' continual success” and what could interrupt it</a:t>
            </a:r>
          </a:p>
          <a:p>
            <a:pPr marL="0" indent="0">
              <a:spcBef>
                <a:spcPct val="75000"/>
              </a:spcBef>
              <a:buClr>
                <a:schemeClr val="tx1"/>
              </a:buClr>
              <a:buNone/>
              <a:tabLst>
                <a:tab pos="346075" algn="l"/>
              </a:tabLst>
            </a:pPr>
            <a:r>
              <a:rPr lang="en-US" sz="2000" dirty="0"/>
              <a:t>Examples to consider that may prevent missions from proceeding are:</a:t>
            </a:r>
          </a:p>
          <a:p>
            <a:pPr marL="1035050" lvl="1" indent="-342900">
              <a:spcBef>
                <a:spcPct val="75000"/>
              </a:spcBef>
              <a:buClr>
                <a:schemeClr val="tx1"/>
              </a:buClr>
              <a:tabLst>
                <a:tab pos="346075" algn="l"/>
              </a:tabLst>
            </a:pPr>
            <a:r>
              <a:rPr lang="en-US" sz="1600" dirty="0"/>
              <a:t>Computers or Internet service</a:t>
            </a:r>
          </a:p>
          <a:p>
            <a:pPr marL="1035050" lvl="1" indent="-342900">
              <a:spcBef>
                <a:spcPct val="75000"/>
              </a:spcBef>
              <a:buClr>
                <a:schemeClr val="tx1"/>
              </a:buClr>
              <a:tabLst>
                <a:tab pos="346075" algn="l"/>
              </a:tabLst>
            </a:pPr>
            <a:r>
              <a:rPr lang="en-US" sz="1600" dirty="0"/>
              <a:t>CAP Forms, reports, personnel contact information</a:t>
            </a:r>
          </a:p>
          <a:p>
            <a:pPr marL="1035050" lvl="1" indent="-342900">
              <a:spcBef>
                <a:spcPct val="75000"/>
              </a:spcBef>
              <a:buClr>
                <a:schemeClr val="tx1"/>
              </a:buClr>
              <a:tabLst>
                <a:tab pos="346075" algn="l"/>
              </a:tabLst>
            </a:pPr>
            <a:r>
              <a:rPr lang="en-US" sz="1600" dirty="0"/>
              <a:t>Aircraft &amp; vehicle tires, backup radios</a:t>
            </a:r>
          </a:p>
        </p:txBody>
      </p:sp>
      <p:pic>
        <p:nvPicPr>
          <p:cNvPr id="4" name="Picture 3" descr="Logo, company name&#10;&#10;Description automatically generated">
            <a:extLst>
              <a:ext uri="{FF2B5EF4-FFF2-40B4-BE49-F238E27FC236}">
                <a16:creationId xmlns:a16="http://schemas.microsoft.com/office/drawing/2014/main" id="{F9EC6202-9FE8-6C48-84BC-AD132532AF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5" name="Title 3">
            <a:extLst>
              <a:ext uri="{FF2B5EF4-FFF2-40B4-BE49-F238E27FC236}">
                <a16:creationId xmlns:a16="http://schemas.microsoft.com/office/drawing/2014/main" id="{CA58297A-BB58-BE4C-A82E-C734AD74ED30}"/>
              </a:ext>
            </a:extLst>
          </p:cNvPr>
          <p:cNvSpPr txBox="1">
            <a:spLocks/>
          </p:cNvSpPr>
          <p:nvPr/>
        </p:nvSpPr>
        <p:spPr>
          <a:xfrm>
            <a:off x="1621410" y="381965"/>
            <a:ext cx="8539778"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1 – Identify the Hazards</a:t>
            </a:r>
          </a:p>
        </p:txBody>
      </p:sp>
      <p:sp>
        <p:nvSpPr>
          <p:cNvPr id="6" name="Title 1">
            <a:extLst>
              <a:ext uri="{FF2B5EF4-FFF2-40B4-BE49-F238E27FC236}">
                <a16:creationId xmlns:a16="http://schemas.microsoft.com/office/drawing/2014/main" id="{EB2ED042-2762-424A-9F55-32FBEE9E4FD5}"/>
              </a:ext>
            </a:extLst>
          </p:cNvPr>
          <p:cNvSpPr>
            <a:spLocks/>
          </p:cNvSpPr>
          <p:nvPr/>
        </p:nvSpPr>
        <p:spPr bwMode="auto">
          <a:xfrm>
            <a:off x="1930400" y="1021869"/>
            <a:ext cx="8120063" cy="542925"/>
          </a:xfrm>
          <a:prstGeom prst="rect">
            <a:avLst/>
          </a:prstGeom>
          <a:noFill/>
          <a:ln w="9525">
            <a:noFill/>
            <a:miter lim="800000"/>
            <a:headEnd/>
            <a:tailEnd/>
          </a:ln>
        </p:spPr>
        <p:txBody>
          <a:bodyPr anchor="ctr"/>
          <a:lstStyle/>
          <a:p>
            <a:pPr algn="ctr" eaLnBrk="0" hangingPunct="0"/>
            <a:r>
              <a:rPr lang="en-US" sz="3200" b="1" dirty="0"/>
              <a:t>Specialty Hazard ID Tool</a:t>
            </a:r>
          </a:p>
        </p:txBody>
      </p:sp>
      <p:sp>
        <p:nvSpPr>
          <p:cNvPr id="7" name="Title 1">
            <a:extLst>
              <a:ext uri="{FF2B5EF4-FFF2-40B4-BE49-F238E27FC236}">
                <a16:creationId xmlns:a16="http://schemas.microsoft.com/office/drawing/2014/main" id="{DFB82680-0B45-7147-8E77-2DBB04E55F43}"/>
              </a:ext>
            </a:extLst>
          </p:cNvPr>
          <p:cNvSpPr>
            <a:spLocks/>
          </p:cNvSpPr>
          <p:nvPr/>
        </p:nvSpPr>
        <p:spPr bwMode="auto">
          <a:xfrm>
            <a:off x="1121629" y="1933235"/>
            <a:ext cx="8612188" cy="542925"/>
          </a:xfrm>
          <a:prstGeom prst="rect">
            <a:avLst/>
          </a:prstGeom>
          <a:noFill/>
          <a:ln w="9525">
            <a:noFill/>
            <a:miter lim="800000"/>
            <a:headEnd/>
            <a:tailEnd/>
          </a:ln>
        </p:spPr>
        <p:txBody>
          <a:bodyPr anchor="ctr"/>
          <a:lstStyle/>
          <a:p>
            <a:pPr eaLnBrk="0" hangingPunct="0"/>
            <a:r>
              <a:rPr lang="en-US" sz="2800" b="1" dirty="0"/>
              <a:t>Mission Protection Tool</a:t>
            </a:r>
          </a:p>
        </p:txBody>
      </p:sp>
    </p:spTree>
    <p:custDataLst>
      <p:tags r:id="rId1"/>
    </p:custDataLst>
    <p:extLst>
      <p:ext uri="{BB962C8B-B14F-4D97-AF65-F5344CB8AC3E}">
        <p14:creationId xmlns:p14="http://schemas.microsoft.com/office/powerpoint/2010/main" val="683739532"/>
      </p:ext>
    </p:extLst>
  </p:cSld>
  <p:clrMapOvr>
    <a:masterClrMapping/>
  </p:clrMapOvr>
  <p:transition spd="slow">
    <p:wedg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Content Placeholder 2"/>
          <p:cNvSpPr>
            <a:spLocks/>
          </p:cNvSpPr>
          <p:nvPr/>
        </p:nvSpPr>
        <p:spPr bwMode="auto">
          <a:xfrm>
            <a:off x="1995488" y="1778205"/>
            <a:ext cx="8229600" cy="1276350"/>
          </a:xfrm>
          <a:prstGeom prst="rect">
            <a:avLst/>
          </a:prstGeom>
          <a:noFill/>
          <a:ln w="9525">
            <a:noFill/>
            <a:miter lim="800000"/>
            <a:headEnd/>
            <a:tailEnd/>
          </a:ln>
        </p:spPr>
        <p:txBody>
          <a:bodyPr/>
          <a:lstStyle/>
          <a:p>
            <a:r>
              <a:rPr lang="en-US" sz="2400" b="1" dirty="0"/>
              <a:t>Risk is assessed based on exposure, severity, and probability in the order of most likely to least likely to happen. You can use the standard risk assessment matrix below to find the risk.</a:t>
            </a:r>
          </a:p>
        </p:txBody>
      </p:sp>
      <p:pic>
        <p:nvPicPr>
          <p:cNvPr id="35844" name="Content Placeholder 3" descr="Risk Matrix.gif"/>
          <p:cNvPicPr>
            <a:picLocks noChangeAspect="1"/>
          </p:cNvPicPr>
          <p:nvPr>
            <p:custDataLst>
              <p:tags r:id="rId2"/>
            </p:custDataLst>
          </p:nvPr>
        </p:nvPicPr>
        <p:blipFill>
          <a:blip r:embed="rId5" cstate="print"/>
          <a:srcRect/>
          <a:stretch>
            <a:fillRect/>
          </a:stretch>
        </p:blipFill>
        <p:spPr bwMode="auto">
          <a:xfrm>
            <a:off x="1100765" y="3379109"/>
            <a:ext cx="4999365" cy="2518108"/>
          </a:xfrm>
          <a:prstGeom prst="rect">
            <a:avLst/>
          </a:prstGeom>
          <a:noFill/>
          <a:ln w="9525">
            <a:noFill/>
            <a:miter lim="800000"/>
            <a:headEnd/>
            <a:tailEnd/>
          </a:ln>
        </p:spPr>
      </p:pic>
      <p:pic>
        <p:nvPicPr>
          <p:cNvPr id="5" name="Picture 4" descr="Logo, company name&#10;&#10;Description automatically generated">
            <a:extLst>
              <a:ext uri="{FF2B5EF4-FFF2-40B4-BE49-F238E27FC236}">
                <a16:creationId xmlns:a16="http://schemas.microsoft.com/office/drawing/2014/main" id="{BEC55878-537D-C640-B5EC-67256DBDF0E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6" name="Title 3">
            <a:extLst>
              <a:ext uri="{FF2B5EF4-FFF2-40B4-BE49-F238E27FC236}">
                <a16:creationId xmlns:a16="http://schemas.microsoft.com/office/drawing/2014/main" id="{E4EED1EF-3F31-6442-9169-791036C85474}"/>
              </a:ext>
            </a:extLst>
          </p:cNvPr>
          <p:cNvSpPr txBox="1">
            <a:spLocks/>
          </p:cNvSpPr>
          <p:nvPr/>
        </p:nvSpPr>
        <p:spPr>
          <a:xfrm>
            <a:off x="1621410" y="381965"/>
            <a:ext cx="8539778"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2 – Assess the Risk</a:t>
            </a:r>
          </a:p>
        </p:txBody>
      </p:sp>
      <p:sp>
        <p:nvSpPr>
          <p:cNvPr id="7" name="Content Placeholder 2">
            <a:extLst>
              <a:ext uri="{FF2B5EF4-FFF2-40B4-BE49-F238E27FC236}">
                <a16:creationId xmlns:a16="http://schemas.microsoft.com/office/drawing/2014/main" id="{273ED754-E9AB-6E44-8FE7-7F71F9542C35}"/>
              </a:ext>
            </a:extLst>
          </p:cNvPr>
          <p:cNvSpPr txBox="1">
            <a:spLocks/>
          </p:cNvSpPr>
          <p:nvPr/>
        </p:nvSpPr>
        <p:spPr>
          <a:xfrm>
            <a:off x="6324132" y="3275157"/>
            <a:ext cx="5206808" cy="30436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Ubuntu Regular" panose="020B050403060203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Ubuntu Regular" panose="020B050403060203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Ubuntu Regular" panose="020B050403060203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Ubuntu Regular" panose="020B050403060203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Ubuntu Regular" panose="020B050403060203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75000"/>
              </a:spcBef>
              <a:buClr>
                <a:schemeClr val="tx1"/>
              </a:buClr>
              <a:buFont typeface="Arial" panose="020B0604020202020204" pitchFamily="34" charset="0"/>
              <a:buNone/>
              <a:tabLst>
                <a:tab pos="346075" algn="l"/>
              </a:tabLst>
            </a:pPr>
            <a:r>
              <a:rPr lang="en-US" sz="2400" dirty="0"/>
              <a:t>3 Problems with standard matrix:</a:t>
            </a:r>
          </a:p>
          <a:p>
            <a:pPr>
              <a:spcBef>
                <a:spcPct val="75000"/>
              </a:spcBef>
              <a:buClr>
                <a:schemeClr val="tx1"/>
              </a:buClr>
              <a:tabLst>
                <a:tab pos="346075" algn="l"/>
              </a:tabLst>
            </a:pPr>
            <a:r>
              <a:rPr lang="en-US" sz="2000" dirty="0"/>
              <a:t>Subjected to individual interpretation of Severity and Probability</a:t>
            </a:r>
          </a:p>
          <a:p>
            <a:pPr>
              <a:spcBef>
                <a:spcPct val="75000"/>
              </a:spcBef>
              <a:buClr>
                <a:schemeClr val="tx1"/>
              </a:buClr>
              <a:tabLst>
                <a:tab pos="346075" algn="l"/>
              </a:tabLst>
            </a:pPr>
            <a:r>
              <a:rPr lang="en-US" sz="2000" dirty="0"/>
              <a:t>Problem arises if the two hazards are competing for same risk control resource</a:t>
            </a:r>
          </a:p>
          <a:p>
            <a:pPr>
              <a:spcBef>
                <a:spcPct val="75000"/>
              </a:spcBef>
              <a:buClr>
                <a:schemeClr val="tx1"/>
              </a:buClr>
              <a:tabLst>
                <a:tab pos="346075" algn="l"/>
              </a:tabLst>
            </a:pPr>
            <a:r>
              <a:rPr lang="en-US" sz="2000" dirty="0"/>
              <a:t>Only four ranges with most falling in the medium and high-risk level</a:t>
            </a:r>
          </a:p>
        </p:txBody>
      </p:sp>
      <p:sp>
        <p:nvSpPr>
          <p:cNvPr id="8" name="Title 1">
            <a:extLst>
              <a:ext uri="{FF2B5EF4-FFF2-40B4-BE49-F238E27FC236}">
                <a16:creationId xmlns:a16="http://schemas.microsoft.com/office/drawing/2014/main" id="{975CC297-3926-3D43-862E-359E101C49A9}"/>
              </a:ext>
            </a:extLst>
          </p:cNvPr>
          <p:cNvSpPr>
            <a:spLocks/>
          </p:cNvSpPr>
          <p:nvPr/>
        </p:nvSpPr>
        <p:spPr bwMode="auto">
          <a:xfrm>
            <a:off x="1930400" y="1021869"/>
            <a:ext cx="8120063" cy="542925"/>
          </a:xfrm>
          <a:prstGeom prst="rect">
            <a:avLst/>
          </a:prstGeom>
          <a:noFill/>
          <a:ln w="9525">
            <a:noFill/>
            <a:miter lim="800000"/>
            <a:headEnd/>
            <a:tailEnd/>
          </a:ln>
        </p:spPr>
        <p:txBody>
          <a:bodyPr anchor="ctr"/>
          <a:lstStyle/>
          <a:p>
            <a:pPr algn="ctr" eaLnBrk="0" hangingPunct="0"/>
            <a:r>
              <a:rPr lang="en-US" sz="3200" b="1" dirty="0"/>
              <a:t>Standard Risk Matrix</a:t>
            </a:r>
          </a:p>
        </p:txBody>
      </p:sp>
    </p:spTree>
    <p:custDataLst>
      <p:tags r:id="rId1"/>
    </p:custDataLst>
    <p:extLst>
      <p:ext uri="{BB962C8B-B14F-4D97-AF65-F5344CB8AC3E}">
        <p14:creationId xmlns:p14="http://schemas.microsoft.com/office/powerpoint/2010/main" val="2588093293"/>
      </p:ext>
    </p:extLst>
  </p:cSld>
  <p:clrMapOvr>
    <a:masterClrMapping/>
  </p:clrMapOvr>
  <p:transition spd="slow">
    <p:wedg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2" name="Picture 2"/>
          <p:cNvPicPr>
            <a:picLocks noChangeAspect="1" noChangeArrowheads="1"/>
          </p:cNvPicPr>
          <p:nvPr>
            <p:custDataLst>
              <p:tags r:id="rId2"/>
            </p:custDataLst>
          </p:nvPr>
        </p:nvPicPr>
        <p:blipFill>
          <a:blip r:embed="rId5" cstate="print"/>
          <a:srcRect/>
          <a:stretch>
            <a:fillRect/>
          </a:stretch>
        </p:blipFill>
        <p:spPr bwMode="auto">
          <a:xfrm>
            <a:off x="0" y="2918421"/>
            <a:ext cx="8052442" cy="3423001"/>
          </a:xfrm>
          <a:prstGeom prst="rect">
            <a:avLst/>
          </a:prstGeom>
          <a:noFill/>
          <a:ln w="9525">
            <a:noFill/>
            <a:miter lim="800000"/>
            <a:headEnd/>
            <a:tailEnd/>
          </a:ln>
        </p:spPr>
      </p:pic>
      <p:pic>
        <p:nvPicPr>
          <p:cNvPr id="5" name="Picture 4" descr="Logo, company name&#10;&#10;Description automatically generated">
            <a:extLst>
              <a:ext uri="{FF2B5EF4-FFF2-40B4-BE49-F238E27FC236}">
                <a16:creationId xmlns:a16="http://schemas.microsoft.com/office/drawing/2014/main" id="{04F20209-E205-C045-A02F-D3BA30D3B8A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6" name="Title 3">
            <a:extLst>
              <a:ext uri="{FF2B5EF4-FFF2-40B4-BE49-F238E27FC236}">
                <a16:creationId xmlns:a16="http://schemas.microsoft.com/office/drawing/2014/main" id="{7537F319-E7EF-5C43-9DC2-526DEF31220A}"/>
              </a:ext>
            </a:extLst>
          </p:cNvPr>
          <p:cNvSpPr txBox="1">
            <a:spLocks/>
          </p:cNvSpPr>
          <p:nvPr/>
        </p:nvSpPr>
        <p:spPr>
          <a:xfrm>
            <a:off x="1621410" y="381965"/>
            <a:ext cx="8539778"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2 – Assess the Risk</a:t>
            </a:r>
          </a:p>
        </p:txBody>
      </p:sp>
      <p:sp>
        <p:nvSpPr>
          <p:cNvPr id="7" name="Content Placeholder 2">
            <a:extLst>
              <a:ext uri="{FF2B5EF4-FFF2-40B4-BE49-F238E27FC236}">
                <a16:creationId xmlns:a16="http://schemas.microsoft.com/office/drawing/2014/main" id="{24B6B90D-DA66-6146-938A-FF6C3FE76EA5}"/>
              </a:ext>
            </a:extLst>
          </p:cNvPr>
          <p:cNvSpPr txBox="1">
            <a:spLocks/>
          </p:cNvSpPr>
          <p:nvPr/>
        </p:nvSpPr>
        <p:spPr>
          <a:xfrm>
            <a:off x="6676263" y="2990494"/>
            <a:ext cx="4985306" cy="33509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Ubuntu Regular" panose="020B050403060203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Ubuntu Regular" panose="020B050403060203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Ubuntu Regular" panose="020B050403060203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Ubuntu Regular" panose="020B050403060203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Ubuntu Regular" panose="020B050403060203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75000"/>
              </a:spcBef>
              <a:buClr>
                <a:schemeClr val="tx1"/>
              </a:buClr>
              <a:buNone/>
              <a:tabLst>
                <a:tab pos="346075" algn="l"/>
                <a:tab pos="692150" algn="l"/>
                <a:tab pos="976313" algn="l"/>
              </a:tabLst>
            </a:pPr>
            <a:r>
              <a:rPr lang="en-US" sz="2400" dirty="0"/>
              <a:t>Modified Risk Matrix</a:t>
            </a:r>
          </a:p>
          <a:p>
            <a:pPr marL="341313" indent="-341313">
              <a:spcBef>
                <a:spcPct val="75000"/>
              </a:spcBef>
              <a:buClr>
                <a:schemeClr val="tx1"/>
              </a:buClr>
              <a:tabLst>
                <a:tab pos="346075" algn="l"/>
                <a:tab pos="692150" algn="l"/>
                <a:tab pos="976313" algn="l"/>
              </a:tabLst>
            </a:pPr>
            <a:r>
              <a:rPr lang="en-US" sz="2000" dirty="0"/>
              <a:t>20 levels of risk. Highest risk is 1, lowest risk is 20</a:t>
            </a:r>
          </a:p>
          <a:p>
            <a:pPr marL="341313" indent="-341313">
              <a:spcBef>
                <a:spcPct val="75000"/>
              </a:spcBef>
              <a:buClr>
                <a:schemeClr val="tx1"/>
              </a:buClr>
              <a:tabLst>
                <a:tab pos="346075" algn="l"/>
                <a:tab pos="692150" algn="l"/>
                <a:tab pos="976313" algn="l"/>
              </a:tabLst>
            </a:pPr>
            <a:r>
              <a:rPr lang="en-US" sz="2000" dirty="0"/>
              <a:t>Helps to prioritize risk control efforts</a:t>
            </a:r>
          </a:p>
          <a:p>
            <a:pPr marL="341313" indent="-341313">
              <a:spcBef>
                <a:spcPct val="75000"/>
              </a:spcBef>
              <a:buClr>
                <a:schemeClr val="tx1"/>
              </a:buClr>
              <a:tabLst>
                <a:tab pos="346075" algn="l"/>
                <a:tab pos="692150" algn="l"/>
                <a:tab pos="976313" algn="l"/>
              </a:tabLst>
            </a:pPr>
            <a:r>
              <a:rPr lang="en-US" sz="2000" dirty="0"/>
              <a:t>Can be used to group risks into clusters of related risks</a:t>
            </a:r>
          </a:p>
          <a:p>
            <a:pPr marL="341313" indent="-341313">
              <a:spcBef>
                <a:spcPct val="75000"/>
              </a:spcBef>
              <a:buClr>
                <a:schemeClr val="tx1"/>
              </a:buClr>
              <a:tabLst>
                <a:tab pos="346075" algn="l"/>
                <a:tab pos="692150" algn="l"/>
                <a:tab pos="976313" algn="l"/>
              </a:tabLst>
            </a:pPr>
            <a:r>
              <a:rPr lang="en-US" sz="2000" dirty="0"/>
              <a:t>Does not replace the standard matrix but augments it</a:t>
            </a:r>
          </a:p>
        </p:txBody>
      </p:sp>
      <p:sp>
        <p:nvSpPr>
          <p:cNvPr id="8" name="Title 1">
            <a:extLst>
              <a:ext uri="{FF2B5EF4-FFF2-40B4-BE49-F238E27FC236}">
                <a16:creationId xmlns:a16="http://schemas.microsoft.com/office/drawing/2014/main" id="{64A17452-DA72-6D49-A9A4-2AB26D3B0814}"/>
              </a:ext>
            </a:extLst>
          </p:cNvPr>
          <p:cNvSpPr>
            <a:spLocks/>
          </p:cNvSpPr>
          <p:nvPr/>
        </p:nvSpPr>
        <p:spPr bwMode="auto">
          <a:xfrm>
            <a:off x="1930400" y="1021869"/>
            <a:ext cx="8120063" cy="542925"/>
          </a:xfrm>
          <a:prstGeom prst="rect">
            <a:avLst/>
          </a:prstGeom>
          <a:noFill/>
          <a:ln w="9525">
            <a:noFill/>
            <a:miter lim="800000"/>
            <a:headEnd/>
            <a:tailEnd/>
          </a:ln>
        </p:spPr>
        <p:txBody>
          <a:bodyPr anchor="ctr"/>
          <a:lstStyle/>
          <a:p>
            <a:pPr algn="ctr" eaLnBrk="0" hangingPunct="0"/>
            <a:r>
              <a:rPr lang="en-US" sz="3200" b="1" dirty="0"/>
              <a:t>Modified Risk Matrix</a:t>
            </a:r>
          </a:p>
        </p:txBody>
      </p:sp>
      <p:sp>
        <p:nvSpPr>
          <p:cNvPr id="9" name="Content Placeholder 2">
            <a:extLst>
              <a:ext uri="{FF2B5EF4-FFF2-40B4-BE49-F238E27FC236}">
                <a16:creationId xmlns:a16="http://schemas.microsoft.com/office/drawing/2014/main" id="{D3AA3808-CFC0-1744-B96F-E75B72EAFED3}"/>
              </a:ext>
            </a:extLst>
          </p:cNvPr>
          <p:cNvSpPr>
            <a:spLocks/>
          </p:cNvSpPr>
          <p:nvPr/>
        </p:nvSpPr>
        <p:spPr bwMode="auto">
          <a:xfrm>
            <a:off x="1995488" y="1778205"/>
            <a:ext cx="8229600" cy="854733"/>
          </a:xfrm>
          <a:prstGeom prst="rect">
            <a:avLst/>
          </a:prstGeom>
          <a:noFill/>
          <a:ln w="9525">
            <a:noFill/>
            <a:miter lim="800000"/>
            <a:headEnd/>
            <a:tailEnd/>
          </a:ln>
        </p:spPr>
        <p:txBody>
          <a:bodyPr/>
          <a:lstStyle/>
          <a:p>
            <a:r>
              <a:rPr lang="en-US" sz="2400" b="1" dirty="0"/>
              <a:t>Risk is assessed based on exposure, severity, and probability in the order of most likely to least likely to happen.</a:t>
            </a:r>
          </a:p>
        </p:txBody>
      </p:sp>
    </p:spTree>
    <p:custDataLst>
      <p:tags r:id="rId1"/>
    </p:custDataLst>
    <p:extLst>
      <p:ext uri="{BB962C8B-B14F-4D97-AF65-F5344CB8AC3E}">
        <p14:creationId xmlns:p14="http://schemas.microsoft.com/office/powerpoint/2010/main" val="977408780"/>
      </p:ext>
    </p:extLst>
  </p:cSld>
  <p:clrMapOvr>
    <a:masterClrMapping/>
  </p:clrMapOvr>
  <p:transition spd="slow">
    <p:wedg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4294967295"/>
          </p:nvPr>
        </p:nvSpPr>
        <p:spPr>
          <a:xfrm>
            <a:off x="1621410" y="2104547"/>
            <a:ext cx="9310253" cy="4602162"/>
          </a:xfrm>
        </p:spPr>
        <p:txBody>
          <a:bodyPr/>
          <a:lstStyle/>
          <a:p>
            <a:pPr marL="0" indent="0">
              <a:spcBef>
                <a:spcPct val="75000"/>
              </a:spcBef>
              <a:buClr>
                <a:schemeClr val="tx1"/>
              </a:buClr>
              <a:buNone/>
              <a:tabLst>
                <a:tab pos="346075" algn="l"/>
                <a:tab pos="692150" algn="l"/>
                <a:tab pos="976313" algn="l"/>
              </a:tabLst>
            </a:pPr>
            <a:r>
              <a:rPr lang="en-US" sz="3200" b="1" dirty="0"/>
              <a:t>Analyzing Risk Control Measures involves 3 actions</a:t>
            </a:r>
          </a:p>
          <a:p>
            <a:pPr>
              <a:spcBef>
                <a:spcPct val="75000"/>
              </a:spcBef>
              <a:buClr>
                <a:schemeClr val="tx1"/>
              </a:buClr>
              <a:tabLst>
                <a:tab pos="346075" algn="l"/>
                <a:tab pos="692150" algn="l"/>
                <a:tab pos="976313" algn="l"/>
              </a:tabLst>
            </a:pPr>
            <a:r>
              <a:rPr lang="en-US" sz="2400" dirty="0"/>
              <a:t>Identify Control Options</a:t>
            </a:r>
          </a:p>
          <a:p>
            <a:pPr>
              <a:spcBef>
                <a:spcPct val="75000"/>
              </a:spcBef>
              <a:buClr>
                <a:schemeClr val="tx1"/>
              </a:buClr>
              <a:tabLst>
                <a:tab pos="346075" algn="l"/>
                <a:tab pos="692150" algn="l"/>
                <a:tab pos="976313" algn="l"/>
              </a:tabLst>
            </a:pPr>
            <a:r>
              <a:rPr lang="en-US" sz="2400" dirty="0"/>
              <a:t>Determine Control Effects</a:t>
            </a:r>
          </a:p>
          <a:p>
            <a:pPr>
              <a:spcBef>
                <a:spcPct val="75000"/>
              </a:spcBef>
              <a:buClr>
                <a:schemeClr val="tx1"/>
              </a:buClr>
              <a:tabLst>
                <a:tab pos="346075" algn="l"/>
                <a:tab pos="692150" algn="l"/>
                <a:tab pos="976313" algn="l"/>
              </a:tabLst>
            </a:pPr>
            <a:r>
              <a:rPr lang="en-US" sz="2400" dirty="0"/>
              <a:t>Prioritize Control Measures</a:t>
            </a:r>
          </a:p>
          <a:p>
            <a:pPr marL="0" indent="0">
              <a:spcBef>
                <a:spcPct val="75000"/>
              </a:spcBef>
              <a:buClr>
                <a:schemeClr val="tx1"/>
              </a:buClr>
              <a:buNone/>
              <a:tabLst>
                <a:tab pos="346075" algn="l"/>
                <a:tab pos="692150" algn="l"/>
                <a:tab pos="976313" algn="l"/>
              </a:tabLst>
            </a:pPr>
            <a:r>
              <a:rPr lang="en-US" sz="2400" dirty="0"/>
              <a:t>Important to keep risk at the best acceptable level using control options, even if risk seems to be at an acceptable level.</a:t>
            </a:r>
          </a:p>
        </p:txBody>
      </p:sp>
      <p:pic>
        <p:nvPicPr>
          <p:cNvPr id="4" name="Picture 3" descr="Logo, company name&#10;&#10;Description automatically generated">
            <a:extLst>
              <a:ext uri="{FF2B5EF4-FFF2-40B4-BE49-F238E27FC236}">
                <a16:creationId xmlns:a16="http://schemas.microsoft.com/office/drawing/2014/main" id="{CE1AE9BB-63CB-164E-AF46-127B04C19A9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6" name="Title 3">
            <a:extLst>
              <a:ext uri="{FF2B5EF4-FFF2-40B4-BE49-F238E27FC236}">
                <a16:creationId xmlns:a16="http://schemas.microsoft.com/office/drawing/2014/main" id="{5067E99E-C68D-3545-9DC3-CE0E9C857067}"/>
              </a:ext>
            </a:extLst>
          </p:cNvPr>
          <p:cNvSpPr txBox="1">
            <a:spLocks/>
          </p:cNvSpPr>
          <p:nvPr/>
        </p:nvSpPr>
        <p:spPr>
          <a:xfrm>
            <a:off x="1621410" y="381965"/>
            <a:ext cx="8718344" cy="1110756"/>
          </a:xfrm>
          <a:prstGeom prst="rect">
            <a:avLst/>
          </a:prstGeom>
        </p:spPr>
        <p:txBody>
          <a:bodyPr>
            <a:normAutofit fontScale="92500"/>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3 – Analyze Risk Control Measures</a:t>
            </a:r>
          </a:p>
        </p:txBody>
      </p:sp>
    </p:spTree>
    <p:custDataLst>
      <p:tags r:id="rId1"/>
    </p:custDataLst>
    <p:extLst>
      <p:ext uri="{BB962C8B-B14F-4D97-AF65-F5344CB8AC3E}">
        <p14:creationId xmlns:p14="http://schemas.microsoft.com/office/powerpoint/2010/main" val="1367069066"/>
      </p:ext>
    </p:extLst>
  </p:cSld>
  <p:clrMapOvr>
    <a:masterClrMapping/>
  </p:clrMapOvr>
  <p:transition spd="slow">
    <p:wedg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idx="4294967295"/>
          </p:nvPr>
        </p:nvSpPr>
        <p:spPr>
          <a:xfrm>
            <a:off x="1930400" y="2132371"/>
            <a:ext cx="8774721" cy="812881"/>
          </a:xfrm>
        </p:spPr>
        <p:txBody>
          <a:bodyPr>
            <a:noAutofit/>
          </a:bodyPr>
          <a:lstStyle/>
          <a:p>
            <a:pPr marL="0" indent="0">
              <a:spcBef>
                <a:spcPct val="75000"/>
              </a:spcBef>
              <a:buClr>
                <a:schemeClr val="tx1"/>
              </a:buClr>
              <a:buNone/>
              <a:tabLst>
                <a:tab pos="346075" algn="l"/>
                <a:tab pos="692150" algn="l"/>
                <a:tab pos="976313" algn="l"/>
              </a:tabLst>
            </a:pPr>
            <a:r>
              <a:rPr lang="en-US" sz="3200" b="1" dirty="0"/>
              <a:t>Eight major risk control options are designed to have the broadest application:</a:t>
            </a:r>
          </a:p>
        </p:txBody>
      </p:sp>
      <p:pic>
        <p:nvPicPr>
          <p:cNvPr id="4" name="Picture 3" descr="Logo, company name&#10;&#10;Description automatically generated">
            <a:extLst>
              <a:ext uri="{FF2B5EF4-FFF2-40B4-BE49-F238E27FC236}">
                <a16:creationId xmlns:a16="http://schemas.microsoft.com/office/drawing/2014/main" id="{4634CE6F-1169-CD49-8A11-D271AE6645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7" name="Title 1">
            <a:extLst>
              <a:ext uri="{FF2B5EF4-FFF2-40B4-BE49-F238E27FC236}">
                <a16:creationId xmlns:a16="http://schemas.microsoft.com/office/drawing/2014/main" id="{BF091525-C486-6845-8CD6-DACAD4608BF1}"/>
              </a:ext>
            </a:extLst>
          </p:cNvPr>
          <p:cNvSpPr>
            <a:spLocks/>
          </p:cNvSpPr>
          <p:nvPr/>
        </p:nvSpPr>
        <p:spPr bwMode="auto">
          <a:xfrm>
            <a:off x="1930400" y="1021869"/>
            <a:ext cx="8120063" cy="542925"/>
          </a:xfrm>
          <a:prstGeom prst="rect">
            <a:avLst/>
          </a:prstGeom>
          <a:noFill/>
          <a:ln w="9525">
            <a:noFill/>
            <a:miter lim="800000"/>
            <a:headEnd/>
            <a:tailEnd/>
          </a:ln>
        </p:spPr>
        <p:txBody>
          <a:bodyPr anchor="ctr"/>
          <a:lstStyle/>
          <a:p>
            <a:pPr algn="ctr" eaLnBrk="0" hangingPunct="0"/>
            <a:r>
              <a:rPr lang="en-US" sz="3200" b="1" dirty="0"/>
              <a:t>Identify Control Options</a:t>
            </a:r>
          </a:p>
        </p:txBody>
      </p:sp>
      <p:sp>
        <p:nvSpPr>
          <p:cNvPr id="3" name="Rectangle 2">
            <a:extLst>
              <a:ext uri="{FF2B5EF4-FFF2-40B4-BE49-F238E27FC236}">
                <a16:creationId xmlns:a16="http://schemas.microsoft.com/office/drawing/2014/main" id="{EA46C393-4111-CC42-A5E5-67B259F9E8B6}"/>
              </a:ext>
            </a:extLst>
          </p:cNvPr>
          <p:cNvSpPr/>
          <p:nvPr/>
        </p:nvSpPr>
        <p:spPr>
          <a:xfrm>
            <a:off x="1283679" y="3486817"/>
            <a:ext cx="5451230" cy="2462213"/>
          </a:xfrm>
          <a:prstGeom prst="rect">
            <a:avLst/>
          </a:prstGeom>
        </p:spPr>
        <p:txBody>
          <a:bodyPr wrap="square">
            <a:spAutoFit/>
          </a:bodyPr>
          <a:lstStyle/>
          <a:p>
            <a:pPr marL="1035050" lvl="1" indent="-342900">
              <a:spcBef>
                <a:spcPct val="50000"/>
              </a:spcBef>
              <a:buClr>
                <a:schemeClr val="tx1"/>
              </a:buClr>
              <a:buFont typeface="Arial" panose="020B0604020202020204" pitchFamily="34" charset="0"/>
              <a:buChar char="•"/>
              <a:tabLst>
                <a:tab pos="346075" algn="l"/>
                <a:tab pos="692150" algn="l"/>
                <a:tab pos="976313" algn="l"/>
              </a:tabLst>
            </a:pPr>
            <a:r>
              <a:rPr lang="en-US" sz="2800" dirty="0">
                <a:latin typeface="Ubuntu" panose="020B0504030602030204" pitchFamily="34" charset="0"/>
              </a:rPr>
              <a:t>Reject the Risk</a:t>
            </a:r>
          </a:p>
          <a:p>
            <a:pPr marL="1035050" lvl="1" indent="-342900">
              <a:spcBef>
                <a:spcPct val="50000"/>
              </a:spcBef>
              <a:buClr>
                <a:schemeClr val="tx1"/>
              </a:buClr>
              <a:buFont typeface="Arial" panose="020B0604020202020204" pitchFamily="34" charset="0"/>
              <a:buChar char="•"/>
              <a:tabLst>
                <a:tab pos="346075" algn="l"/>
                <a:tab pos="692150" algn="l"/>
                <a:tab pos="976313" algn="l"/>
              </a:tabLst>
            </a:pPr>
            <a:r>
              <a:rPr lang="en-US" sz="2800" dirty="0">
                <a:latin typeface="Ubuntu" panose="020B0504030602030204" pitchFamily="34" charset="0"/>
              </a:rPr>
              <a:t>Avoid the Risk</a:t>
            </a:r>
          </a:p>
          <a:p>
            <a:pPr marL="1035050" lvl="1" indent="-342900">
              <a:spcBef>
                <a:spcPct val="50000"/>
              </a:spcBef>
              <a:buClr>
                <a:schemeClr val="tx1"/>
              </a:buClr>
              <a:buFont typeface="Arial" panose="020B0604020202020204" pitchFamily="34" charset="0"/>
              <a:buChar char="•"/>
              <a:tabLst>
                <a:tab pos="346075" algn="l"/>
                <a:tab pos="692150" algn="l"/>
                <a:tab pos="976313" algn="l"/>
              </a:tabLst>
            </a:pPr>
            <a:r>
              <a:rPr lang="en-US" sz="2800" dirty="0">
                <a:latin typeface="Ubuntu" panose="020B0504030602030204" pitchFamily="34" charset="0"/>
              </a:rPr>
              <a:t>Delay the Risk</a:t>
            </a:r>
          </a:p>
          <a:p>
            <a:pPr marL="1035050" lvl="1" indent="-342900">
              <a:spcBef>
                <a:spcPct val="50000"/>
              </a:spcBef>
              <a:buClr>
                <a:schemeClr val="tx1"/>
              </a:buClr>
              <a:buFont typeface="Arial" panose="020B0604020202020204" pitchFamily="34" charset="0"/>
              <a:buChar char="•"/>
              <a:tabLst>
                <a:tab pos="346075" algn="l"/>
                <a:tab pos="692150" algn="l"/>
                <a:tab pos="976313" algn="l"/>
              </a:tabLst>
            </a:pPr>
            <a:r>
              <a:rPr lang="en-US" sz="2800" dirty="0">
                <a:latin typeface="Ubuntu" panose="020B0504030602030204" pitchFamily="34" charset="0"/>
              </a:rPr>
              <a:t>Transfer the Risk</a:t>
            </a:r>
          </a:p>
        </p:txBody>
      </p:sp>
      <p:sp>
        <p:nvSpPr>
          <p:cNvPr id="6" name="Rectangle 5">
            <a:extLst>
              <a:ext uri="{FF2B5EF4-FFF2-40B4-BE49-F238E27FC236}">
                <a16:creationId xmlns:a16="http://schemas.microsoft.com/office/drawing/2014/main" id="{0EAD1C44-B51D-9649-9D35-746451E2C22D}"/>
              </a:ext>
            </a:extLst>
          </p:cNvPr>
          <p:cNvSpPr/>
          <p:nvPr/>
        </p:nvSpPr>
        <p:spPr>
          <a:xfrm>
            <a:off x="5433853" y="3486817"/>
            <a:ext cx="6678040" cy="2462213"/>
          </a:xfrm>
          <a:prstGeom prst="rect">
            <a:avLst/>
          </a:prstGeom>
        </p:spPr>
        <p:txBody>
          <a:bodyPr wrap="square">
            <a:spAutoFit/>
          </a:bodyPr>
          <a:lstStyle/>
          <a:p>
            <a:pPr marL="1035050" lvl="1" indent="-342900">
              <a:spcBef>
                <a:spcPct val="50000"/>
              </a:spcBef>
              <a:buClr>
                <a:schemeClr val="tx1"/>
              </a:buClr>
              <a:buFont typeface="Arial" panose="020B0604020202020204" pitchFamily="34" charset="0"/>
              <a:buChar char="•"/>
              <a:tabLst>
                <a:tab pos="346075" algn="l"/>
                <a:tab pos="692150" algn="l"/>
                <a:tab pos="976313" algn="l"/>
              </a:tabLst>
            </a:pPr>
            <a:r>
              <a:rPr lang="en-US" sz="2800" dirty="0">
                <a:latin typeface="Ubuntu" panose="020B0504030602030204" pitchFamily="34" charset="0"/>
              </a:rPr>
              <a:t>Spread the Risk</a:t>
            </a:r>
          </a:p>
          <a:p>
            <a:pPr marL="1035050" lvl="1" indent="-342900">
              <a:spcBef>
                <a:spcPct val="50000"/>
              </a:spcBef>
              <a:buClr>
                <a:schemeClr val="tx1"/>
              </a:buClr>
              <a:buFont typeface="Arial" panose="020B0604020202020204" pitchFamily="34" charset="0"/>
              <a:buChar char="•"/>
              <a:tabLst>
                <a:tab pos="346075" algn="l"/>
                <a:tab pos="692150" algn="l"/>
                <a:tab pos="976313" algn="l"/>
              </a:tabLst>
            </a:pPr>
            <a:r>
              <a:rPr lang="en-US" sz="2800" dirty="0">
                <a:latin typeface="Ubuntu" panose="020B0504030602030204" pitchFamily="34" charset="0"/>
              </a:rPr>
              <a:t>Compensate for the Risk</a:t>
            </a:r>
          </a:p>
          <a:p>
            <a:pPr marL="1035050" lvl="1" indent="-342900">
              <a:spcBef>
                <a:spcPct val="50000"/>
              </a:spcBef>
              <a:buClr>
                <a:schemeClr val="tx1"/>
              </a:buClr>
              <a:buFont typeface="Arial" panose="020B0604020202020204" pitchFamily="34" charset="0"/>
              <a:buChar char="•"/>
              <a:tabLst>
                <a:tab pos="346075" algn="l"/>
                <a:tab pos="692150" algn="l"/>
                <a:tab pos="976313" algn="l"/>
              </a:tabLst>
            </a:pPr>
            <a:r>
              <a:rPr lang="en-US" sz="2800" dirty="0">
                <a:latin typeface="Ubuntu" panose="020B0504030602030204" pitchFamily="34" charset="0"/>
              </a:rPr>
              <a:t>Accept the Risk</a:t>
            </a:r>
          </a:p>
          <a:p>
            <a:pPr marL="1035050" lvl="1" indent="-342900">
              <a:spcBef>
                <a:spcPct val="50000"/>
              </a:spcBef>
              <a:buClr>
                <a:schemeClr val="tx1"/>
              </a:buClr>
              <a:buFont typeface="Arial" panose="020B0604020202020204" pitchFamily="34" charset="0"/>
              <a:buChar char="•"/>
              <a:tabLst>
                <a:tab pos="346075" algn="l"/>
                <a:tab pos="692150" algn="l"/>
                <a:tab pos="976313" algn="l"/>
              </a:tabLst>
            </a:pPr>
            <a:r>
              <a:rPr lang="en-US" sz="2800" dirty="0">
                <a:latin typeface="Ubuntu" panose="020B0504030602030204" pitchFamily="34" charset="0"/>
              </a:rPr>
              <a:t>Reducing the Risk</a:t>
            </a:r>
          </a:p>
        </p:txBody>
      </p:sp>
      <p:sp>
        <p:nvSpPr>
          <p:cNvPr id="13" name="Title 3">
            <a:extLst>
              <a:ext uri="{FF2B5EF4-FFF2-40B4-BE49-F238E27FC236}">
                <a16:creationId xmlns:a16="http://schemas.microsoft.com/office/drawing/2014/main" id="{33762489-4B36-8949-89C3-B020EEC02A5A}"/>
              </a:ext>
            </a:extLst>
          </p:cNvPr>
          <p:cNvSpPr txBox="1">
            <a:spLocks/>
          </p:cNvSpPr>
          <p:nvPr/>
        </p:nvSpPr>
        <p:spPr>
          <a:xfrm>
            <a:off x="1621410" y="381965"/>
            <a:ext cx="8718344" cy="1110756"/>
          </a:xfrm>
          <a:prstGeom prst="rect">
            <a:avLst/>
          </a:prstGeom>
        </p:spPr>
        <p:txBody>
          <a:bodyPr>
            <a:normAutofit fontScale="92500"/>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3 – Analyze Risk Control Measures</a:t>
            </a:r>
          </a:p>
        </p:txBody>
      </p:sp>
    </p:spTree>
    <p:custDataLst>
      <p:tags r:id="rId1"/>
    </p:custDataLst>
    <p:extLst>
      <p:ext uri="{BB962C8B-B14F-4D97-AF65-F5344CB8AC3E}">
        <p14:creationId xmlns:p14="http://schemas.microsoft.com/office/powerpoint/2010/main" val="1830713847"/>
      </p:ext>
    </p:extLst>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p:cNvSpPr>
          <p:nvPr/>
        </p:nvSpPr>
        <p:spPr bwMode="auto">
          <a:xfrm>
            <a:off x="1973263" y="1227139"/>
            <a:ext cx="8229600" cy="5024437"/>
          </a:xfrm>
          <a:prstGeom prst="rect">
            <a:avLst/>
          </a:prstGeom>
          <a:noFill/>
          <a:ln w="9525">
            <a:noFill/>
            <a:miter lim="800000"/>
            <a:headEnd/>
            <a:tailEnd/>
          </a:ln>
        </p:spPr>
        <p:txBody>
          <a:bodyPr/>
          <a:lstStyle/>
          <a:p>
            <a:pPr marL="609600" indent="-609600" eaLnBrk="0" hangingPunct="0">
              <a:spcBef>
                <a:spcPct val="65000"/>
              </a:spcBef>
              <a:buClr>
                <a:srgbClr val="DDDDDD"/>
              </a:buClr>
              <a:buSzPct val="80000"/>
            </a:pPr>
            <a:endParaRPr lang="en-US" sz="2000"/>
          </a:p>
        </p:txBody>
      </p:sp>
      <p:graphicFrame>
        <p:nvGraphicFramePr>
          <p:cNvPr id="129060" name="Group 36"/>
          <p:cNvGraphicFramePr>
            <a:graphicFrameLocks noGrp="1"/>
          </p:cNvGraphicFramePr>
          <p:nvPr>
            <p:extLst>
              <p:ext uri="{D42A27DB-BD31-4B8C-83A1-F6EECF244321}">
                <p14:modId xmlns:p14="http://schemas.microsoft.com/office/powerpoint/2010/main" val="2843666671"/>
              </p:ext>
            </p:extLst>
          </p:nvPr>
        </p:nvGraphicFramePr>
        <p:xfrm>
          <a:off x="1488853" y="1438877"/>
          <a:ext cx="8804892" cy="4663440"/>
        </p:xfrm>
        <a:graphic>
          <a:graphicData uri="http://schemas.openxmlformats.org/drawingml/2006/table">
            <a:tbl>
              <a:tblPr/>
              <a:tblGrid>
                <a:gridCol w="4405719">
                  <a:extLst>
                    <a:ext uri="{9D8B030D-6E8A-4147-A177-3AD203B41FA5}">
                      <a16:colId xmlns:a16="http://schemas.microsoft.com/office/drawing/2014/main" val="20000"/>
                    </a:ext>
                  </a:extLst>
                </a:gridCol>
                <a:gridCol w="4399173">
                  <a:extLst>
                    <a:ext uri="{9D8B030D-6E8A-4147-A177-3AD203B41FA5}">
                      <a16:colId xmlns:a16="http://schemas.microsoft.com/office/drawing/2014/main" val="20001"/>
                    </a:ext>
                  </a:extLst>
                </a:gridCol>
              </a:tblGrid>
              <a:tr h="2574581">
                <a:tc>
                  <a:txBody>
                    <a:bodyPr/>
                    <a:lstStyle/>
                    <a:p>
                      <a:pPr marL="395288" marR="0" lvl="0" indent="-395288" algn="l" defTabSz="914400" rtl="0" eaLnBrk="0" fontAlgn="base" latinLnBrk="0" hangingPunct="0">
                        <a:lnSpc>
                          <a:spcPct val="80000"/>
                        </a:lnSpc>
                        <a:spcBef>
                          <a:spcPct val="50000"/>
                        </a:spcBef>
                        <a:spcAft>
                          <a:spcPct val="0"/>
                        </a:spcAft>
                        <a:buClr>
                          <a:srgbClr val="DDDDDD"/>
                        </a:buClr>
                        <a:buSzPct val="80000"/>
                        <a:buFontTx/>
                        <a:buNone/>
                        <a:tabLst>
                          <a:tab pos="346075" algn="l"/>
                        </a:tabLst>
                      </a:pPr>
                      <a:r>
                        <a:rPr kumimoji="0" lang="en-US" sz="2000" b="1" i="0" u="none" strike="noStrike" cap="none" normalizeH="0" baseline="0" dirty="0">
                          <a:ln>
                            <a:noFill/>
                          </a:ln>
                          <a:solidFill>
                            <a:srgbClr val="002060"/>
                          </a:solidFill>
                          <a:effectLst/>
                          <a:latin typeface="Ubuntu" panose="020B0504030602030204" pitchFamily="34" charset="0"/>
                        </a:rPr>
                        <a:t>The 4 principles of ORM are:</a:t>
                      </a:r>
                    </a:p>
                    <a:p>
                      <a:pPr marL="395288" marR="0" lvl="0" indent="-395288" algn="l" defTabSz="914400" rtl="0" eaLnBrk="0" fontAlgn="base" latinLnBrk="0" hangingPunct="0">
                        <a:lnSpc>
                          <a:spcPct val="80000"/>
                        </a:lnSpc>
                        <a:spcBef>
                          <a:spcPct val="35000"/>
                        </a:spcBef>
                        <a:spcAft>
                          <a:spcPct val="0"/>
                        </a:spcAft>
                        <a:buClr>
                          <a:schemeClr val="tx1"/>
                        </a:buClr>
                        <a:buSzPct val="80000"/>
                        <a:buFont typeface="Arial" panose="020B0604020202020204" pitchFamily="34" charset="0"/>
                        <a:buChar char="•"/>
                        <a:tabLst>
                          <a:tab pos="346075" algn="l"/>
                        </a:tabLst>
                      </a:pPr>
                      <a:r>
                        <a:rPr kumimoji="0" lang="en-US" sz="2000" b="0" i="0" u="none" strike="noStrike" cap="none" normalizeH="0" baseline="0" dirty="0">
                          <a:ln>
                            <a:noFill/>
                          </a:ln>
                          <a:solidFill>
                            <a:schemeClr val="tx1"/>
                          </a:solidFill>
                          <a:effectLst/>
                          <a:latin typeface="Ubuntu" panose="020B0504030602030204" pitchFamily="34" charset="0"/>
                        </a:rPr>
                        <a:t>Accept no unnecessary risks</a:t>
                      </a:r>
                    </a:p>
                    <a:p>
                      <a:pPr marL="395288" marR="0" lvl="0" indent="-395288" algn="l" defTabSz="914400" rtl="0" eaLnBrk="0" fontAlgn="base" latinLnBrk="0" hangingPunct="0">
                        <a:lnSpc>
                          <a:spcPct val="80000"/>
                        </a:lnSpc>
                        <a:spcBef>
                          <a:spcPct val="35000"/>
                        </a:spcBef>
                        <a:spcAft>
                          <a:spcPct val="0"/>
                        </a:spcAft>
                        <a:buClr>
                          <a:schemeClr val="tx1"/>
                        </a:buClr>
                        <a:buSzPct val="80000"/>
                        <a:buFont typeface="Arial" panose="020B0604020202020204" pitchFamily="34" charset="0"/>
                        <a:buChar char="•"/>
                        <a:tabLst>
                          <a:tab pos="346075" algn="l"/>
                        </a:tabLst>
                      </a:pPr>
                      <a:r>
                        <a:rPr kumimoji="0" lang="en-US" sz="2000" b="0" i="0" u="none" strike="noStrike" cap="none" normalizeH="0" baseline="0" dirty="0">
                          <a:ln>
                            <a:noFill/>
                          </a:ln>
                          <a:solidFill>
                            <a:schemeClr val="tx1"/>
                          </a:solidFill>
                          <a:effectLst/>
                          <a:latin typeface="Ubuntu" panose="020B0504030602030204" pitchFamily="34" charset="0"/>
                        </a:rPr>
                        <a:t>Make risk decisions at the appropriate level</a:t>
                      </a:r>
                    </a:p>
                    <a:p>
                      <a:pPr marL="395288" marR="0" lvl="0" indent="-395288" algn="l" defTabSz="914400" rtl="0" eaLnBrk="0" fontAlgn="base" latinLnBrk="0" hangingPunct="0">
                        <a:lnSpc>
                          <a:spcPct val="80000"/>
                        </a:lnSpc>
                        <a:spcBef>
                          <a:spcPct val="35000"/>
                        </a:spcBef>
                        <a:spcAft>
                          <a:spcPct val="0"/>
                        </a:spcAft>
                        <a:buClr>
                          <a:schemeClr val="tx1"/>
                        </a:buClr>
                        <a:buSzPct val="80000"/>
                        <a:buFont typeface="Arial" panose="020B0604020202020204" pitchFamily="34" charset="0"/>
                        <a:buChar char="•"/>
                        <a:tabLst>
                          <a:tab pos="346075" algn="l"/>
                        </a:tabLst>
                      </a:pPr>
                      <a:r>
                        <a:rPr kumimoji="0" lang="en-US" sz="2000" b="0" i="0" u="none" strike="noStrike" cap="none" normalizeH="0" baseline="0" dirty="0">
                          <a:ln>
                            <a:noFill/>
                          </a:ln>
                          <a:solidFill>
                            <a:schemeClr val="tx1"/>
                          </a:solidFill>
                          <a:effectLst/>
                          <a:latin typeface="Ubuntu" panose="020B0504030602030204" pitchFamily="34" charset="0"/>
                        </a:rPr>
                        <a:t>Accept risk when benefits outweigh the cost</a:t>
                      </a:r>
                    </a:p>
                    <a:p>
                      <a:pPr marL="395288" marR="0" lvl="0" indent="-395288" algn="l" defTabSz="914400" rtl="0" eaLnBrk="0" fontAlgn="base" latinLnBrk="0" hangingPunct="0">
                        <a:lnSpc>
                          <a:spcPct val="80000"/>
                        </a:lnSpc>
                        <a:spcBef>
                          <a:spcPct val="35000"/>
                        </a:spcBef>
                        <a:spcAft>
                          <a:spcPct val="0"/>
                        </a:spcAft>
                        <a:buClr>
                          <a:schemeClr val="tx1"/>
                        </a:buClr>
                        <a:buSzPct val="80000"/>
                        <a:buFont typeface="Arial" panose="020B0604020202020204" pitchFamily="34" charset="0"/>
                        <a:buChar char="•"/>
                        <a:tabLst>
                          <a:tab pos="346075" algn="l"/>
                        </a:tabLst>
                      </a:pPr>
                      <a:r>
                        <a:rPr kumimoji="0" lang="en-US" sz="2000" b="0" i="0" u="none" strike="noStrike" cap="none" normalizeH="0" baseline="0" dirty="0">
                          <a:ln>
                            <a:noFill/>
                          </a:ln>
                          <a:solidFill>
                            <a:schemeClr val="tx1"/>
                          </a:solidFill>
                          <a:effectLst/>
                          <a:latin typeface="Ubuntu" panose="020B0504030602030204" pitchFamily="34" charset="0"/>
                        </a:rPr>
                        <a:t>Integrate ORM into CAP at all levels</a:t>
                      </a:r>
                      <a:endParaRPr kumimoji="0" lang="en-US" sz="2000" b="0" i="0" u="none" strike="noStrike" cap="none" normalizeH="0" baseline="0" dirty="0">
                        <a:ln>
                          <a:noFill/>
                        </a:ln>
                        <a:solidFill>
                          <a:schemeClr val="bg1"/>
                        </a:solidFill>
                        <a:effectLst/>
                        <a:latin typeface="Ubuntu" panose="020B0504030602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6075" marR="0" lvl="0" indent="-346075" algn="l" defTabSz="914400" rtl="0" eaLnBrk="0" fontAlgn="base" latinLnBrk="0" hangingPunct="0">
                        <a:lnSpc>
                          <a:spcPct val="80000"/>
                        </a:lnSpc>
                        <a:spcBef>
                          <a:spcPct val="50000"/>
                        </a:spcBef>
                        <a:spcAft>
                          <a:spcPct val="0"/>
                        </a:spcAft>
                        <a:buClr>
                          <a:schemeClr val="tx1"/>
                        </a:buClr>
                        <a:buSzPct val="80000"/>
                        <a:buFontTx/>
                        <a:buNone/>
                        <a:tabLst>
                          <a:tab pos="346075" algn="l"/>
                        </a:tabLst>
                      </a:pPr>
                      <a:r>
                        <a:rPr kumimoji="0" lang="en-US" sz="2000" b="1" i="0" u="none" strike="noStrike" cap="none" normalizeH="0" baseline="0" dirty="0">
                          <a:ln>
                            <a:noFill/>
                          </a:ln>
                          <a:solidFill>
                            <a:srgbClr val="002060"/>
                          </a:solidFill>
                          <a:effectLst/>
                          <a:latin typeface="Ubuntu" panose="020B0504030602030204" pitchFamily="34" charset="0"/>
                        </a:rPr>
                        <a:t>The 5 steps of ORM are:</a:t>
                      </a:r>
                    </a:p>
                    <a:p>
                      <a:pPr marL="346075" marR="0" lvl="0" indent="-346075" algn="l" defTabSz="914400" rtl="0" eaLnBrk="0" fontAlgn="base" latinLnBrk="0" hangingPunct="0">
                        <a:lnSpc>
                          <a:spcPct val="80000"/>
                        </a:lnSpc>
                        <a:spcBef>
                          <a:spcPct val="35000"/>
                        </a:spcBef>
                        <a:spcAft>
                          <a:spcPct val="0"/>
                        </a:spcAft>
                        <a:buClr>
                          <a:schemeClr val="tx1"/>
                        </a:buClr>
                        <a:buSzPct val="80000"/>
                        <a:buFont typeface="Arial" panose="020B0604020202020204" pitchFamily="34" charset="0"/>
                        <a:buChar char="•"/>
                        <a:tabLst>
                          <a:tab pos="346075" algn="l"/>
                        </a:tabLst>
                      </a:pPr>
                      <a:r>
                        <a:rPr kumimoji="0" lang="en-US" sz="2000" b="0" i="0" u="none" strike="noStrike" cap="none" normalizeH="0" baseline="0" dirty="0">
                          <a:ln>
                            <a:noFill/>
                          </a:ln>
                          <a:solidFill>
                            <a:schemeClr val="tx1"/>
                          </a:solidFill>
                          <a:effectLst/>
                          <a:latin typeface="Ubuntu" panose="020B0504030602030204" pitchFamily="34" charset="0"/>
                        </a:rPr>
                        <a:t>Identify the Hazards</a:t>
                      </a:r>
                    </a:p>
                    <a:p>
                      <a:pPr marL="346075" marR="0" lvl="0" indent="-346075" algn="l" defTabSz="914400" rtl="0" eaLnBrk="0" fontAlgn="base" latinLnBrk="0" hangingPunct="0">
                        <a:lnSpc>
                          <a:spcPct val="80000"/>
                        </a:lnSpc>
                        <a:spcBef>
                          <a:spcPct val="35000"/>
                        </a:spcBef>
                        <a:spcAft>
                          <a:spcPct val="0"/>
                        </a:spcAft>
                        <a:buClr>
                          <a:schemeClr val="tx1"/>
                        </a:buClr>
                        <a:buSzPct val="80000"/>
                        <a:buFont typeface="Arial" panose="020B0604020202020204" pitchFamily="34" charset="0"/>
                        <a:buChar char="•"/>
                        <a:tabLst>
                          <a:tab pos="346075" algn="l"/>
                        </a:tabLst>
                      </a:pPr>
                      <a:r>
                        <a:rPr kumimoji="0" lang="en-US" sz="2000" b="0" i="0" u="none" strike="noStrike" cap="none" normalizeH="0" baseline="0" dirty="0">
                          <a:ln>
                            <a:noFill/>
                          </a:ln>
                          <a:solidFill>
                            <a:schemeClr val="tx1"/>
                          </a:solidFill>
                          <a:effectLst/>
                          <a:latin typeface="Ubuntu" panose="020B0504030602030204" pitchFamily="34" charset="0"/>
                        </a:rPr>
                        <a:t>Assess the Risks</a:t>
                      </a:r>
                    </a:p>
                    <a:p>
                      <a:pPr marL="346075" marR="0" lvl="0" indent="-346075" algn="l" defTabSz="914400" rtl="0" eaLnBrk="0" fontAlgn="base" latinLnBrk="0" hangingPunct="0">
                        <a:lnSpc>
                          <a:spcPct val="80000"/>
                        </a:lnSpc>
                        <a:spcBef>
                          <a:spcPct val="35000"/>
                        </a:spcBef>
                        <a:spcAft>
                          <a:spcPct val="0"/>
                        </a:spcAft>
                        <a:buClr>
                          <a:schemeClr val="tx1"/>
                        </a:buClr>
                        <a:buSzPct val="80000"/>
                        <a:buFont typeface="Arial" panose="020B0604020202020204" pitchFamily="34" charset="0"/>
                        <a:buChar char="•"/>
                        <a:tabLst>
                          <a:tab pos="346075" algn="l"/>
                        </a:tabLst>
                      </a:pPr>
                      <a:r>
                        <a:rPr kumimoji="0" lang="en-US" sz="2000" b="0" i="0" u="none" strike="noStrike" cap="none" normalizeH="0" baseline="0" dirty="0">
                          <a:ln>
                            <a:noFill/>
                          </a:ln>
                          <a:solidFill>
                            <a:schemeClr val="tx1"/>
                          </a:solidFill>
                          <a:effectLst/>
                          <a:latin typeface="Ubuntu" panose="020B0504030602030204" pitchFamily="34" charset="0"/>
                        </a:rPr>
                        <a:t>Analyze the Risk Control Measures</a:t>
                      </a:r>
                    </a:p>
                    <a:p>
                      <a:pPr marL="346075" marR="0" lvl="0" indent="-346075" algn="l" defTabSz="914400" rtl="0" eaLnBrk="0" fontAlgn="base" latinLnBrk="0" hangingPunct="0">
                        <a:lnSpc>
                          <a:spcPct val="80000"/>
                        </a:lnSpc>
                        <a:spcBef>
                          <a:spcPct val="35000"/>
                        </a:spcBef>
                        <a:spcAft>
                          <a:spcPct val="0"/>
                        </a:spcAft>
                        <a:buClr>
                          <a:schemeClr val="tx1"/>
                        </a:buClr>
                        <a:buSzPct val="80000"/>
                        <a:buFont typeface="Arial" panose="020B0604020202020204" pitchFamily="34" charset="0"/>
                        <a:buChar char="•"/>
                        <a:tabLst>
                          <a:tab pos="346075" algn="l"/>
                        </a:tabLst>
                      </a:pPr>
                      <a:r>
                        <a:rPr kumimoji="0" lang="en-US" sz="2000" b="0" i="0" u="none" strike="noStrike" cap="none" normalizeH="0" baseline="0" dirty="0">
                          <a:ln>
                            <a:noFill/>
                          </a:ln>
                          <a:solidFill>
                            <a:schemeClr val="tx1"/>
                          </a:solidFill>
                          <a:effectLst/>
                          <a:latin typeface="Ubuntu" panose="020B0504030602030204" pitchFamily="34" charset="0"/>
                        </a:rPr>
                        <a:t>Make Control Decisions and implement </a:t>
                      </a:r>
                    </a:p>
                    <a:p>
                      <a:pPr marL="346075" marR="0" lvl="0" indent="-346075" algn="l" defTabSz="914400" rtl="0" eaLnBrk="0" fontAlgn="base" latinLnBrk="0" hangingPunct="0">
                        <a:lnSpc>
                          <a:spcPct val="80000"/>
                        </a:lnSpc>
                        <a:spcBef>
                          <a:spcPct val="35000"/>
                        </a:spcBef>
                        <a:spcAft>
                          <a:spcPct val="0"/>
                        </a:spcAft>
                        <a:buClr>
                          <a:schemeClr val="tx1"/>
                        </a:buClr>
                        <a:buSzPct val="80000"/>
                        <a:buFont typeface="Arial" panose="020B0604020202020204" pitchFamily="34" charset="0"/>
                        <a:buChar char="•"/>
                        <a:tabLst>
                          <a:tab pos="346075" algn="l"/>
                        </a:tabLst>
                      </a:pPr>
                      <a:r>
                        <a:rPr kumimoji="0" lang="en-US" sz="2000" b="0" i="0" u="none" strike="noStrike" cap="none" normalizeH="0" baseline="0" dirty="0">
                          <a:ln>
                            <a:noFill/>
                          </a:ln>
                          <a:solidFill>
                            <a:schemeClr val="tx1"/>
                          </a:solidFill>
                          <a:effectLst/>
                          <a:latin typeface="Ubuntu" panose="020B0504030602030204" pitchFamily="34" charset="0"/>
                        </a:rPr>
                        <a:t>Supervise and Review</a:t>
                      </a:r>
                      <a:endParaRPr kumimoji="0" lang="en-US" sz="2000" b="0" i="0" u="none" strike="noStrike" cap="none" normalizeH="0" baseline="0" dirty="0">
                        <a:ln>
                          <a:noFill/>
                        </a:ln>
                        <a:solidFill>
                          <a:schemeClr val="bg1"/>
                        </a:solidFill>
                        <a:effectLst/>
                        <a:latin typeface="Ubuntu" panose="020B050403060203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05195">
                <a:tc>
                  <a:txBody>
                    <a:bodyPr/>
                    <a:lstStyle/>
                    <a:p>
                      <a:pPr marL="0" marR="0" lvl="0" indent="0" algn="l" defTabSz="914400" rtl="0" eaLnBrk="0" fontAlgn="base" latinLnBrk="0" hangingPunct="0">
                        <a:lnSpc>
                          <a:spcPct val="80000"/>
                        </a:lnSpc>
                        <a:spcBef>
                          <a:spcPct val="50000"/>
                        </a:spcBef>
                        <a:spcAft>
                          <a:spcPct val="0"/>
                        </a:spcAft>
                        <a:buClr>
                          <a:schemeClr val="tx1"/>
                        </a:buClr>
                        <a:buSzPct val="80000"/>
                        <a:buFontTx/>
                        <a:buNone/>
                        <a:tabLst>
                          <a:tab pos="346075" algn="l"/>
                        </a:tabLst>
                      </a:pPr>
                      <a:r>
                        <a:rPr kumimoji="0" lang="en-US" sz="2000" b="1" i="0" u="none" strike="noStrike" cap="none" normalizeH="0" baseline="0" dirty="0">
                          <a:ln>
                            <a:noFill/>
                          </a:ln>
                          <a:solidFill>
                            <a:srgbClr val="002060"/>
                          </a:solidFill>
                          <a:effectLst/>
                          <a:latin typeface="Ubuntu" panose="020B0504030602030204" pitchFamily="34" charset="0"/>
                        </a:rPr>
                        <a:t>The 5M Model</a:t>
                      </a:r>
                    </a:p>
                    <a:p>
                      <a:pPr marL="342900" marR="0" lvl="0" indent="-342900" algn="l" defTabSz="914400" rtl="0" eaLnBrk="0" fontAlgn="base" latinLnBrk="0" hangingPunct="0">
                        <a:lnSpc>
                          <a:spcPct val="80000"/>
                        </a:lnSpc>
                        <a:spcBef>
                          <a:spcPct val="35000"/>
                        </a:spcBef>
                        <a:spcAft>
                          <a:spcPct val="0"/>
                        </a:spcAft>
                        <a:buClr>
                          <a:schemeClr val="tx1"/>
                        </a:buClr>
                        <a:buSzPct val="80000"/>
                        <a:buFont typeface="Arial" panose="020B0604020202020204" pitchFamily="34" charset="0"/>
                        <a:buChar char="•"/>
                        <a:tabLst>
                          <a:tab pos="346075" algn="l"/>
                        </a:tabLst>
                      </a:pPr>
                      <a:r>
                        <a:rPr kumimoji="0" lang="en-US" sz="2000" b="0" i="0" u="none" strike="noStrike" cap="none" normalizeH="0" baseline="0" dirty="0">
                          <a:ln>
                            <a:noFill/>
                          </a:ln>
                          <a:solidFill>
                            <a:schemeClr val="tx1"/>
                          </a:solidFill>
                          <a:effectLst/>
                          <a:latin typeface="Ubuntu" panose="020B0504030602030204" pitchFamily="34" charset="0"/>
                        </a:rPr>
                        <a:t>	Man</a:t>
                      </a:r>
                    </a:p>
                    <a:p>
                      <a:pPr marL="342900" marR="0" lvl="0" indent="-342900" algn="l" defTabSz="914400" rtl="0" eaLnBrk="0" fontAlgn="base" latinLnBrk="0" hangingPunct="0">
                        <a:lnSpc>
                          <a:spcPct val="80000"/>
                        </a:lnSpc>
                        <a:spcBef>
                          <a:spcPct val="35000"/>
                        </a:spcBef>
                        <a:spcAft>
                          <a:spcPct val="0"/>
                        </a:spcAft>
                        <a:buClr>
                          <a:schemeClr val="tx1"/>
                        </a:buClr>
                        <a:buSzPct val="80000"/>
                        <a:buFont typeface="Arial" panose="020B0604020202020204" pitchFamily="34" charset="0"/>
                        <a:buChar char="•"/>
                        <a:tabLst>
                          <a:tab pos="346075" algn="l"/>
                        </a:tabLst>
                      </a:pPr>
                      <a:r>
                        <a:rPr kumimoji="0" lang="en-US" sz="2000" b="0" i="0" u="none" strike="noStrike" cap="none" normalizeH="0" baseline="0" dirty="0">
                          <a:ln>
                            <a:noFill/>
                          </a:ln>
                          <a:solidFill>
                            <a:schemeClr val="tx1"/>
                          </a:solidFill>
                          <a:effectLst/>
                          <a:latin typeface="Ubuntu" panose="020B0504030602030204" pitchFamily="34" charset="0"/>
                        </a:rPr>
                        <a:t>	Media</a:t>
                      </a:r>
                    </a:p>
                    <a:p>
                      <a:pPr marL="342900" marR="0" lvl="0" indent="-342900" algn="l" defTabSz="914400" rtl="0" eaLnBrk="0" fontAlgn="base" latinLnBrk="0" hangingPunct="0">
                        <a:lnSpc>
                          <a:spcPct val="80000"/>
                        </a:lnSpc>
                        <a:spcBef>
                          <a:spcPct val="35000"/>
                        </a:spcBef>
                        <a:spcAft>
                          <a:spcPct val="0"/>
                        </a:spcAft>
                        <a:buClr>
                          <a:schemeClr val="tx1"/>
                        </a:buClr>
                        <a:buSzPct val="80000"/>
                        <a:buFont typeface="Arial" panose="020B0604020202020204" pitchFamily="34" charset="0"/>
                        <a:buChar char="•"/>
                        <a:tabLst>
                          <a:tab pos="346075" algn="l"/>
                        </a:tabLst>
                      </a:pPr>
                      <a:r>
                        <a:rPr kumimoji="0" lang="en-US" sz="2000" b="0" i="0" u="none" strike="noStrike" cap="none" normalizeH="0" baseline="0" dirty="0">
                          <a:ln>
                            <a:noFill/>
                          </a:ln>
                          <a:solidFill>
                            <a:schemeClr val="tx1"/>
                          </a:solidFill>
                          <a:effectLst/>
                          <a:latin typeface="Ubuntu" panose="020B0504030602030204" pitchFamily="34" charset="0"/>
                        </a:rPr>
                        <a:t>	Machine</a:t>
                      </a:r>
                    </a:p>
                    <a:p>
                      <a:pPr marL="342900" marR="0" lvl="0" indent="-342900" algn="l" defTabSz="914400" rtl="0" eaLnBrk="0" fontAlgn="base" latinLnBrk="0" hangingPunct="0">
                        <a:lnSpc>
                          <a:spcPct val="80000"/>
                        </a:lnSpc>
                        <a:spcBef>
                          <a:spcPct val="35000"/>
                        </a:spcBef>
                        <a:spcAft>
                          <a:spcPct val="0"/>
                        </a:spcAft>
                        <a:buClr>
                          <a:schemeClr val="tx1"/>
                        </a:buClr>
                        <a:buSzPct val="80000"/>
                        <a:buFont typeface="Arial" panose="020B0604020202020204" pitchFamily="34" charset="0"/>
                        <a:buChar char="•"/>
                        <a:tabLst>
                          <a:tab pos="346075" algn="l"/>
                        </a:tabLst>
                      </a:pPr>
                      <a:r>
                        <a:rPr kumimoji="0" lang="en-US" sz="2000" b="0" i="0" u="none" strike="noStrike" cap="none" normalizeH="0" baseline="0" dirty="0">
                          <a:ln>
                            <a:noFill/>
                          </a:ln>
                          <a:solidFill>
                            <a:schemeClr val="tx1"/>
                          </a:solidFill>
                          <a:effectLst/>
                          <a:latin typeface="Ubuntu" panose="020B0504030602030204" pitchFamily="34" charset="0"/>
                        </a:rPr>
                        <a:t>	Management</a:t>
                      </a:r>
                    </a:p>
                    <a:p>
                      <a:pPr marL="342900" marR="0" lvl="0" indent="-342900" algn="l" defTabSz="914400" rtl="0" eaLnBrk="0" fontAlgn="base" latinLnBrk="0" hangingPunct="0">
                        <a:lnSpc>
                          <a:spcPct val="80000"/>
                        </a:lnSpc>
                        <a:spcBef>
                          <a:spcPct val="35000"/>
                        </a:spcBef>
                        <a:spcAft>
                          <a:spcPct val="0"/>
                        </a:spcAft>
                        <a:buClr>
                          <a:schemeClr val="tx1"/>
                        </a:buClr>
                        <a:buSzPct val="80000"/>
                        <a:buFont typeface="Arial" panose="020B0604020202020204" pitchFamily="34" charset="0"/>
                        <a:buChar char="•"/>
                        <a:tabLst>
                          <a:tab pos="346075" algn="l"/>
                        </a:tabLst>
                      </a:pPr>
                      <a:r>
                        <a:rPr kumimoji="0" lang="en-US" sz="2000" b="0" i="0" u="none" strike="noStrike" cap="none" normalizeH="0" baseline="0" dirty="0">
                          <a:ln>
                            <a:noFill/>
                          </a:ln>
                          <a:solidFill>
                            <a:schemeClr val="tx1"/>
                          </a:solidFill>
                          <a:effectLst/>
                          <a:latin typeface="Ubuntu" panose="020B0504030602030204" pitchFamily="34" charset="0"/>
                        </a:rPr>
                        <a:t>	Mission</a:t>
                      </a:r>
                      <a:endParaRPr kumimoji="0" lang="en-US" sz="2000" b="0" i="0" u="none" strike="noStrike" cap="none" normalizeH="0" baseline="0" dirty="0">
                        <a:ln>
                          <a:noFill/>
                        </a:ln>
                        <a:solidFill>
                          <a:schemeClr val="bg1"/>
                        </a:solidFill>
                        <a:effectLst/>
                        <a:latin typeface="Ubuntu" panose="020B0504030602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0000"/>
                        </a:lnSpc>
                        <a:spcBef>
                          <a:spcPct val="50000"/>
                        </a:spcBef>
                        <a:spcAft>
                          <a:spcPct val="0"/>
                        </a:spcAft>
                        <a:buClr>
                          <a:schemeClr val="tx1"/>
                        </a:buClr>
                        <a:buSzPct val="80000"/>
                        <a:buFontTx/>
                        <a:buNone/>
                        <a:tabLst>
                          <a:tab pos="346075" algn="l"/>
                        </a:tabLst>
                      </a:pPr>
                      <a:r>
                        <a:rPr kumimoji="0" lang="en-US" sz="2000" b="1" i="0" u="none" strike="noStrike" cap="none" normalizeH="0" baseline="0" dirty="0">
                          <a:ln>
                            <a:noFill/>
                          </a:ln>
                          <a:solidFill>
                            <a:srgbClr val="002060"/>
                          </a:solidFill>
                          <a:effectLst/>
                          <a:latin typeface="Ubuntu" panose="020B0504030602030204" pitchFamily="34" charset="0"/>
                        </a:rPr>
                        <a:t>The 3 levels of ORM</a:t>
                      </a:r>
                    </a:p>
                    <a:p>
                      <a:pPr marL="342900" marR="0" lvl="0" indent="-342900" algn="l" defTabSz="914400" rtl="0" eaLnBrk="0" fontAlgn="base" latinLnBrk="0" hangingPunct="0">
                        <a:lnSpc>
                          <a:spcPct val="80000"/>
                        </a:lnSpc>
                        <a:spcBef>
                          <a:spcPct val="35000"/>
                        </a:spcBef>
                        <a:spcAft>
                          <a:spcPct val="0"/>
                        </a:spcAft>
                        <a:buClr>
                          <a:schemeClr val="tx1"/>
                        </a:buClr>
                        <a:buSzPct val="80000"/>
                        <a:buFont typeface="Arial" panose="020B0604020202020204" pitchFamily="34" charset="0"/>
                        <a:buChar char="•"/>
                        <a:tabLst>
                          <a:tab pos="346075" algn="l"/>
                        </a:tabLst>
                      </a:pPr>
                      <a:r>
                        <a:rPr kumimoji="0" lang="en-US" sz="2000" b="0" i="0" u="none" strike="noStrike" cap="none" normalizeH="0" baseline="0" dirty="0">
                          <a:ln>
                            <a:noFill/>
                          </a:ln>
                          <a:solidFill>
                            <a:schemeClr val="tx1"/>
                          </a:solidFill>
                          <a:effectLst/>
                          <a:latin typeface="Ubuntu" panose="020B0504030602030204" pitchFamily="34" charset="0"/>
                        </a:rPr>
                        <a:t>	Time-Critical</a:t>
                      </a:r>
                    </a:p>
                    <a:p>
                      <a:pPr marL="342900" marR="0" lvl="0" indent="-342900" algn="l" defTabSz="914400" rtl="0" eaLnBrk="0" fontAlgn="base" latinLnBrk="0" hangingPunct="0">
                        <a:lnSpc>
                          <a:spcPct val="80000"/>
                        </a:lnSpc>
                        <a:spcBef>
                          <a:spcPct val="35000"/>
                        </a:spcBef>
                        <a:spcAft>
                          <a:spcPct val="0"/>
                        </a:spcAft>
                        <a:buClr>
                          <a:schemeClr val="tx1"/>
                        </a:buClr>
                        <a:buSzPct val="80000"/>
                        <a:buFont typeface="Arial" panose="020B0604020202020204" pitchFamily="34" charset="0"/>
                        <a:buChar char="•"/>
                        <a:tabLst>
                          <a:tab pos="346075" algn="l"/>
                        </a:tabLst>
                      </a:pPr>
                      <a:r>
                        <a:rPr kumimoji="0" lang="en-US" sz="2000" b="0" i="0" u="none" strike="noStrike" cap="none" normalizeH="0" baseline="0" dirty="0">
                          <a:ln>
                            <a:noFill/>
                          </a:ln>
                          <a:solidFill>
                            <a:schemeClr val="tx1"/>
                          </a:solidFill>
                          <a:effectLst/>
                          <a:latin typeface="Ubuntu" panose="020B0504030602030204" pitchFamily="34" charset="0"/>
                        </a:rPr>
                        <a:t>	Deliberate</a:t>
                      </a:r>
                    </a:p>
                    <a:p>
                      <a:pPr marL="342900" marR="0" lvl="0" indent="-342900" algn="l" defTabSz="914400" rtl="0" eaLnBrk="0" fontAlgn="base" latinLnBrk="0" hangingPunct="0">
                        <a:lnSpc>
                          <a:spcPct val="80000"/>
                        </a:lnSpc>
                        <a:spcBef>
                          <a:spcPct val="35000"/>
                        </a:spcBef>
                        <a:spcAft>
                          <a:spcPct val="0"/>
                        </a:spcAft>
                        <a:buClr>
                          <a:schemeClr val="tx1"/>
                        </a:buClr>
                        <a:buSzPct val="80000"/>
                        <a:buFont typeface="Arial" panose="020B0604020202020204" pitchFamily="34" charset="0"/>
                        <a:buChar char="•"/>
                        <a:tabLst>
                          <a:tab pos="346075" algn="l"/>
                        </a:tabLst>
                      </a:pPr>
                      <a:r>
                        <a:rPr kumimoji="0" lang="en-US" sz="2000" b="0" i="0" u="none" strike="noStrike" cap="none" normalizeH="0" baseline="0" dirty="0">
                          <a:ln>
                            <a:noFill/>
                          </a:ln>
                          <a:solidFill>
                            <a:schemeClr val="tx1"/>
                          </a:solidFill>
                          <a:effectLst/>
                          <a:latin typeface="Ubuntu" panose="020B0504030602030204" pitchFamily="34" charset="0"/>
                        </a:rPr>
                        <a:t>	Strategic</a:t>
                      </a:r>
                      <a:endParaRPr kumimoji="0" lang="en-US" sz="2000" b="0" i="0" u="none" strike="noStrike" cap="none" normalizeH="0" baseline="0" dirty="0">
                        <a:ln>
                          <a:noFill/>
                        </a:ln>
                        <a:solidFill>
                          <a:schemeClr val="bg1"/>
                        </a:solidFill>
                        <a:effectLst/>
                        <a:latin typeface="Ubuntu" panose="020B050403060203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pic>
        <p:nvPicPr>
          <p:cNvPr id="4" name="Picture 3" descr="Logo, company name&#10;&#10;Description automatically generated">
            <a:extLst>
              <a:ext uri="{FF2B5EF4-FFF2-40B4-BE49-F238E27FC236}">
                <a16:creationId xmlns:a16="http://schemas.microsoft.com/office/drawing/2014/main" id="{55A3F0AA-7DB3-BF4E-B357-5C0418281D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69955" y="137635"/>
            <a:ext cx="1519576" cy="1513815"/>
          </a:xfrm>
          <a:prstGeom prst="rect">
            <a:avLst/>
          </a:prstGeom>
        </p:spPr>
      </p:pic>
      <p:sp>
        <p:nvSpPr>
          <p:cNvPr id="5" name="Title 3">
            <a:extLst>
              <a:ext uri="{FF2B5EF4-FFF2-40B4-BE49-F238E27FC236}">
                <a16:creationId xmlns:a16="http://schemas.microsoft.com/office/drawing/2014/main" id="{A09581BC-9B94-534C-852F-36AC03E1789D}"/>
              </a:ext>
            </a:extLst>
          </p:cNvPr>
          <p:cNvSpPr txBox="1">
            <a:spLocks/>
          </p:cNvSpPr>
          <p:nvPr/>
        </p:nvSpPr>
        <p:spPr>
          <a:xfrm>
            <a:off x="1621410" y="183637"/>
            <a:ext cx="8539778" cy="1309084"/>
          </a:xfrm>
          <a:prstGeom prst="rect">
            <a:avLst/>
          </a:prstGeom>
        </p:spPr>
        <p:txBody>
          <a:bodyPr lIns="91440" tIns="45720" rIns="91440" bIns="45720" anchor="t">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a:rPr>
              <a:t>Operational Risk Management</a:t>
            </a:r>
            <a:r>
              <a:rPr lang="en-US" b="1" dirty="0">
                <a:solidFill>
                  <a:srgbClr val="002060"/>
                </a:solidFill>
                <a:latin typeface="Ubuntu Regular"/>
              </a:rPr>
              <a:t> </a:t>
            </a:r>
            <a:r>
              <a:rPr lang="en-US" b="1" dirty="0">
                <a:solidFill>
                  <a:srgbClr val="002060"/>
                </a:solidFill>
                <a:latin typeface="Rajdhani"/>
                <a:cs typeface="Rajdhani" panose="02000000000000000000" pitchFamily="2" charset="77"/>
              </a:rPr>
              <a:t>Review</a:t>
            </a:r>
          </a:p>
        </p:txBody>
      </p:sp>
    </p:spTree>
    <p:custDataLst>
      <p:tags r:id="rId1"/>
    </p:custDataLst>
    <p:extLst>
      <p:ext uri="{BB962C8B-B14F-4D97-AF65-F5344CB8AC3E}">
        <p14:creationId xmlns:p14="http://schemas.microsoft.com/office/powerpoint/2010/main" val="3812747405"/>
      </p:ext>
    </p:extLst>
  </p:cSld>
  <p:clrMapOvr>
    <a:masterClrMapping/>
  </p:clrMapOvr>
  <p:transition spd="slow">
    <p:wedg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AC519C91-E21B-5C49-AF82-5973D376F13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9" name="Title 1">
            <a:extLst>
              <a:ext uri="{FF2B5EF4-FFF2-40B4-BE49-F238E27FC236}">
                <a16:creationId xmlns:a16="http://schemas.microsoft.com/office/drawing/2014/main" id="{2C3D671E-BD25-524F-B3A2-2D82617D92F0}"/>
              </a:ext>
            </a:extLst>
          </p:cNvPr>
          <p:cNvSpPr>
            <a:spLocks/>
          </p:cNvSpPr>
          <p:nvPr/>
        </p:nvSpPr>
        <p:spPr bwMode="auto">
          <a:xfrm>
            <a:off x="1930400" y="1021869"/>
            <a:ext cx="8120063" cy="542925"/>
          </a:xfrm>
          <a:prstGeom prst="rect">
            <a:avLst/>
          </a:prstGeom>
          <a:noFill/>
          <a:ln w="9525">
            <a:noFill/>
            <a:miter lim="800000"/>
            <a:headEnd/>
            <a:tailEnd/>
          </a:ln>
        </p:spPr>
        <p:txBody>
          <a:bodyPr anchor="ctr"/>
          <a:lstStyle/>
          <a:p>
            <a:pPr algn="ctr" eaLnBrk="0" hangingPunct="0"/>
            <a:r>
              <a:rPr lang="en-US" sz="3200" b="1" dirty="0"/>
              <a:t>Identify Control Options</a:t>
            </a:r>
          </a:p>
        </p:txBody>
      </p:sp>
      <p:sp>
        <p:nvSpPr>
          <p:cNvPr id="11" name="Content Placeholder 2">
            <a:extLst>
              <a:ext uri="{FF2B5EF4-FFF2-40B4-BE49-F238E27FC236}">
                <a16:creationId xmlns:a16="http://schemas.microsoft.com/office/drawing/2014/main" id="{F088B8CE-34F9-914C-819E-18AAFF51765F}"/>
              </a:ext>
            </a:extLst>
          </p:cNvPr>
          <p:cNvSpPr txBox="1">
            <a:spLocks/>
          </p:cNvSpPr>
          <p:nvPr/>
        </p:nvSpPr>
        <p:spPr>
          <a:xfrm>
            <a:off x="6764020" y="3099778"/>
            <a:ext cx="8229600" cy="46021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Ubuntu Regular" panose="020B050403060203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Ubuntu Regular" panose="020B050403060203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Ubuntu Regular" panose="020B050403060203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Ubuntu Regular" panose="020B050403060203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Ubuntu Regular" panose="020B050403060203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1313" indent="-341313">
              <a:spcBef>
                <a:spcPct val="75000"/>
              </a:spcBef>
              <a:buClr>
                <a:schemeClr val="tx1"/>
              </a:buClr>
              <a:tabLst>
                <a:tab pos="346075" algn="l"/>
                <a:tab pos="692150" algn="l"/>
                <a:tab pos="976313" algn="l"/>
              </a:tabLst>
            </a:pPr>
            <a:endParaRPr lang="en-US" sz="2000" dirty="0"/>
          </a:p>
        </p:txBody>
      </p:sp>
      <p:sp>
        <p:nvSpPr>
          <p:cNvPr id="12" name="Content Placeholder 2">
            <a:extLst>
              <a:ext uri="{FF2B5EF4-FFF2-40B4-BE49-F238E27FC236}">
                <a16:creationId xmlns:a16="http://schemas.microsoft.com/office/drawing/2014/main" id="{FFDDF75A-D65F-724D-B1D5-F3289E5E69D7}"/>
              </a:ext>
            </a:extLst>
          </p:cNvPr>
          <p:cNvSpPr txBox="1">
            <a:spLocks/>
          </p:cNvSpPr>
          <p:nvPr/>
        </p:nvSpPr>
        <p:spPr>
          <a:xfrm>
            <a:off x="914205" y="2052297"/>
            <a:ext cx="10199272" cy="403197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Ubuntu Regular" panose="020B050403060203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Ubuntu Regular" panose="020B050403060203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Ubuntu Regular" panose="020B050403060203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Ubuntu Regular" panose="020B050403060203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Ubuntu Regular" panose="020B050403060203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75000"/>
              </a:spcBef>
              <a:buClr>
                <a:schemeClr val="tx1"/>
              </a:buClr>
              <a:buNone/>
              <a:tabLst>
                <a:tab pos="346075" algn="l"/>
                <a:tab pos="692150" algn="l"/>
                <a:tab pos="976313" algn="l"/>
              </a:tabLst>
            </a:pPr>
            <a:r>
              <a:rPr lang="en-US" b="1" dirty="0"/>
              <a:t>Reject the Risk </a:t>
            </a:r>
            <a:r>
              <a:rPr lang="en-US" sz="2400" dirty="0"/>
              <a:t>if overall risks exceed benefits. It is the correct option if you do not have the authority to put proper controls in place.</a:t>
            </a:r>
          </a:p>
          <a:p>
            <a:pPr marL="0" indent="0">
              <a:spcBef>
                <a:spcPct val="75000"/>
              </a:spcBef>
              <a:buClr>
                <a:schemeClr val="tx1"/>
              </a:buClr>
              <a:buNone/>
              <a:tabLst>
                <a:tab pos="346075" algn="l"/>
                <a:tab pos="692150" algn="l"/>
                <a:tab pos="976313" algn="l"/>
              </a:tabLst>
            </a:pPr>
            <a:r>
              <a:rPr lang="en-US" b="1" dirty="0"/>
              <a:t>Avoid the Risk </a:t>
            </a:r>
            <a:r>
              <a:rPr lang="en-US" sz="2400" dirty="0"/>
              <a:t>by going around it or by performing the operation in another way. </a:t>
            </a:r>
          </a:p>
          <a:p>
            <a:pPr marL="0" indent="0">
              <a:spcBef>
                <a:spcPct val="75000"/>
              </a:spcBef>
              <a:buClr>
                <a:schemeClr val="tx1"/>
              </a:buClr>
              <a:buNone/>
              <a:tabLst>
                <a:tab pos="346075" algn="l"/>
                <a:tab pos="692150" algn="l"/>
                <a:tab pos="976313" algn="l"/>
              </a:tabLst>
            </a:pPr>
            <a:r>
              <a:rPr lang="en-US" b="1" dirty="0"/>
              <a:t>Delay the Risk </a:t>
            </a:r>
            <a:r>
              <a:rPr lang="en-US" sz="2400" dirty="0"/>
              <a:t>is the right answer if there is no urgency to perform the operation. The hazard could go away or the operation may not needed.</a:t>
            </a:r>
          </a:p>
          <a:p>
            <a:pPr marL="0" indent="0">
              <a:spcBef>
                <a:spcPct val="75000"/>
              </a:spcBef>
              <a:buClr>
                <a:schemeClr val="tx1"/>
              </a:buClr>
              <a:buNone/>
              <a:tabLst>
                <a:tab pos="346075" algn="l"/>
                <a:tab pos="692150" algn="l"/>
                <a:tab pos="976313" algn="l"/>
              </a:tabLst>
            </a:pPr>
            <a:r>
              <a:rPr lang="en-US" b="1" dirty="0"/>
              <a:t>Transfer the Risk </a:t>
            </a:r>
            <a:r>
              <a:rPr lang="en-US" sz="2400" dirty="0"/>
              <a:t>to another individual or operation. The hazard is not eliminated but may be better controlled with a different operator and/or equipment.</a:t>
            </a:r>
          </a:p>
          <a:p>
            <a:pPr marL="0" indent="0">
              <a:spcBef>
                <a:spcPct val="75000"/>
              </a:spcBef>
              <a:buClr>
                <a:schemeClr val="tx1"/>
              </a:buClr>
              <a:buNone/>
              <a:tabLst>
                <a:tab pos="346075" algn="l"/>
                <a:tab pos="692150" algn="l"/>
                <a:tab pos="976313" algn="l"/>
              </a:tabLst>
            </a:pPr>
            <a:endParaRPr lang="en-US" sz="2400" dirty="0"/>
          </a:p>
        </p:txBody>
      </p:sp>
      <p:sp>
        <p:nvSpPr>
          <p:cNvPr id="13" name="Title 3">
            <a:extLst>
              <a:ext uri="{FF2B5EF4-FFF2-40B4-BE49-F238E27FC236}">
                <a16:creationId xmlns:a16="http://schemas.microsoft.com/office/drawing/2014/main" id="{FB4D956B-7164-9748-A8B3-6C71D94C96E3}"/>
              </a:ext>
            </a:extLst>
          </p:cNvPr>
          <p:cNvSpPr txBox="1">
            <a:spLocks/>
          </p:cNvSpPr>
          <p:nvPr/>
        </p:nvSpPr>
        <p:spPr>
          <a:xfrm>
            <a:off x="1621410" y="381965"/>
            <a:ext cx="8718344" cy="1110756"/>
          </a:xfrm>
          <a:prstGeom prst="rect">
            <a:avLst/>
          </a:prstGeom>
        </p:spPr>
        <p:txBody>
          <a:bodyPr>
            <a:normAutofit fontScale="92500"/>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3 – Analyze Risk Control Measures</a:t>
            </a:r>
          </a:p>
        </p:txBody>
      </p:sp>
    </p:spTree>
    <p:custDataLst>
      <p:tags r:id="rId1"/>
    </p:custDataLst>
    <p:extLst>
      <p:ext uri="{BB962C8B-B14F-4D97-AF65-F5344CB8AC3E}">
        <p14:creationId xmlns:p14="http://schemas.microsoft.com/office/powerpoint/2010/main" val="2513211841"/>
      </p:ext>
    </p:extLst>
  </p:cSld>
  <p:clrMapOvr>
    <a:masterClrMapping/>
  </p:clrMapOvr>
  <p:transition spd="slow">
    <p:wedg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AC519C91-E21B-5C49-AF82-5973D376F13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9" name="Title 1">
            <a:extLst>
              <a:ext uri="{FF2B5EF4-FFF2-40B4-BE49-F238E27FC236}">
                <a16:creationId xmlns:a16="http://schemas.microsoft.com/office/drawing/2014/main" id="{2C3D671E-BD25-524F-B3A2-2D82617D92F0}"/>
              </a:ext>
            </a:extLst>
          </p:cNvPr>
          <p:cNvSpPr>
            <a:spLocks/>
          </p:cNvSpPr>
          <p:nvPr/>
        </p:nvSpPr>
        <p:spPr bwMode="auto">
          <a:xfrm>
            <a:off x="1930400" y="1021869"/>
            <a:ext cx="8120063" cy="542925"/>
          </a:xfrm>
          <a:prstGeom prst="rect">
            <a:avLst/>
          </a:prstGeom>
          <a:noFill/>
          <a:ln w="9525">
            <a:noFill/>
            <a:miter lim="800000"/>
            <a:headEnd/>
            <a:tailEnd/>
          </a:ln>
        </p:spPr>
        <p:txBody>
          <a:bodyPr anchor="ctr"/>
          <a:lstStyle/>
          <a:p>
            <a:pPr algn="ctr" eaLnBrk="0" hangingPunct="0"/>
            <a:r>
              <a:rPr lang="en-US" sz="3200" b="1" dirty="0"/>
              <a:t>Identify Control Options</a:t>
            </a:r>
          </a:p>
        </p:txBody>
      </p:sp>
      <p:sp>
        <p:nvSpPr>
          <p:cNvPr id="11" name="Content Placeholder 2">
            <a:extLst>
              <a:ext uri="{FF2B5EF4-FFF2-40B4-BE49-F238E27FC236}">
                <a16:creationId xmlns:a16="http://schemas.microsoft.com/office/drawing/2014/main" id="{F088B8CE-34F9-914C-819E-18AAFF51765F}"/>
              </a:ext>
            </a:extLst>
          </p:cNvPr>
          <p:cNvSpPr txBox="1">
            <a:spLocks/>
          </p:cNvSpPr>
          <p:nvPr/>
        </p:nvSpPr>
        <p:spPr>
          <a:xfrm>
            <a:off x="6764020" y="3099778"/>
            <a:ext cx="8229600" cy="46021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Ubuntu Regular" panose="020B050403060203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Ubuntu Regular" panose="020B050403060203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Ubuntu Regular" panose="020B050403060203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Ubuntu Regular" panose="020B050403060203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Ubuntu Regular" panose="020B050403060203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1313" indent="-341313">
              <a:spcBef>
                <a:spcPct val="75000"/>
              </a:spcBef>
              <a:buClr>
                <a:schemeClr val="tx1"/>
              </a:buClr>
              <a:tabLst>
                <a:tab pos="346075" algn="l"/>
                <a:tab pos="692150" algn="l"/>
                <a:tab pos="976313" algn="l"/>
              </a:tabLst>
            </a:pPr>
            <a:endParaRPr lang="en-US" sz="2000" dirty="0"/>
          </a:p>
        </p:txBody>
      </p:sp>
      <p:sp>
        <p:nvSpPr>
          <p:cNvPr id="7" name="Content Placeholder 2">
            <a:extLst>
              <a:ext uri="{FF2B5EF4-FFF2-40B4-BE49-F238E27FC236}">
                <a16:creationId xmlns:a16="http://schemas.microsoft.com/office/drawing/2014/main" id="{0E46A173-B226-FC41-92D9-AC44DEB6B1A6}"/>
              </a:ext>
            </a:extLst>
          </p:cNvPr>
          <p:cNvSpPr txBox="1">
            <a:spLocks/>
          </p:cNvSpPr>
          <p:nvPr/>
        </p:nvSpPr>
        <p:spPr>
          <a:xfrm>
            <a:off x="966959" y="2073194"/>
            <a:ext cx="9970672" cy="46021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Ubuntu Regular" panose="020B050403060203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Ubuntu Regular" panose="020B050403060203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Ubuntu Regular" panose="020B050403060203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Ubuntu Regular" panose="020B050403060203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Ubuntu Regular" panose="020B050403060203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35000"/>
              </a:spcBef>
              <a:buClr>
                <a:schemeClr val="tx1"/>
              </a:buClr>
              <a:buNone/>
              <a:tabLst>
                <a:tab pos="346075" algn="l"/>
                <a:tab pos="692150" algn="l"/>
                <a:tab pos="976313" algn="l"/>
              </a:tabLst>
            </a:pPr>
            <a:r>
              <a:rPr lang="en-US" b="1" dirty="0"/>
              <a:t>Spread the Risk </a:t>
            </a:r>
            <a:r>
              <a:rPr lang="en-US" sz="2400" dirty="0"/>
              <a:t>by increasing the exposure distance or increase the time between exposure events.</a:t>
            </a:r>
          </a:p>
          <a:p>
            <a:pPr marL="0" indent="0">
              <a:spcBef>
                <a:spcPct val="35000"/>
              </a:spcBef>
              <a:buClr>
                <a:schemeClr val="tx1"/>
              </a:buClr>
              <a:buNone/>
              <a:tabLst>
                <a:tab pos="346075" algn="l"/>
                <a:tab pos="692150" algn="l"/>
                <a:tab pos="976313" algn="l"/>
              </a:tabLst>
            </a:pPr>
            <a:r>
              <a:rPr lang="en-US" b="1" dirty="0"/>
              <a:t>Compensate for the Risk </a:t>
            </a:r>
            <a:r>
              <a:rPr lang="en-US" sz="2400" dirty="0"/>
              <a:t>by having redundant capabilities; extra resources or parts.</a:t>
            </a:r>
          </a:p>
          <a:p>
            <a:pPr marL="0" indent="0">
              <a:spcBef>
                <a:spcPct val="35000"/>
              </a:spcBef>
              <a:buClr>
                <a:schemeClr val="tx1"/>
              </a:buClr>
              <a:buNone/>
              <a:tabLst>
                <a:tab pos="346075" algn="l"/>
                <a:tab pos="692150" algn="l"/>
                <a:tab pos="976313" algn="l"/>
              </a:tabLst>
            </a:pPr>
            <a:r>
              <a:rPr lang="en-US" b="1" dirty="0"/>
              <a:t>Accept the Risk </a:t>
            </a:r>
            <a:r>
              <a:rPr lang="en-US" sz="2400" dirty="0"/>
              <a:t>if benefits exceed the cost in personnel and resources. Use risk controls to reduce the risk to it’s lowest possible level.</a:t>
            </a:r>
          </a:p>
          <a:p>
            <a:pPr marL="0" indent="0">
              <a:spcBef>
                <a:spcPct val="75000"/>
              </a:spcBef>
              <a:buClr>
                <a:schemeClr val="tx1"/>
              </a:buClr>
              <a:buNone/>
              <a:tabLst>
                <a:tab pos="346075" algn="l"/>
                <a:tab pos="692150" algn="l"/>
                <a:tab pos="976313" algn="l"/>
              </a:tabLst>
            </a:pPr>
            <a:r>
              <a:rPr lang="en-US" b="1" dirty="0"/>
              <a:t>Reduce the Risk </a:t>
            </a:r>
            <a:r>
              <a:rPr lang="en-US" sz="2400" dirty="0"/>
              <a:t>is the most widely used option. Brainstorm to come up with ideas or use the Risk Control Options Matrix.</a:t>
            </a:r>
          </a:p>
        </p:txBody>
      </p:sp>
      <p:sp>
        <p:nvSpPr>
          <p:cNvPr id="8" name="Title 3">
            <a:extLst>
              <a:ext uri="{FF2B5EF4-FFF2-40B4-BE49-F238E27FC236}">
                <a16:creationId xmlns:a16="http://schemas.microsoft.com/office/drawing/2014/main" id="{41A83219-057B-2E4A-B723-8FFED8427EE0}"/>
              </a:ext>
            </a:extLst>
          </p:cNvPr>
          <p:cNvSpPr txBox="1">
            <a:spLocks/>
          </p:cNvSpPr>
          <p:nvPr/>
        </p:nvSpPr>
        <p:spPr>
          <a:xfrm>
            <a:off x="1621410" y="381965"/>
            <a:ext cx="8718344" cy="1110756"/>
          </a:xfrm>
          <a:prstGeom prst="rect">
            <a:avLst/>
          </a:prstGeom>
        </p:spPr>
        <p:txBody>
          <a:bodyPr>
            <a:normAutofit fontScale="92500"/>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3 – Analyze Risk Control Measures</a:t>
            </a:r>
          </a:p>
        </p:txBody>
      </p:sp>
    </p:spTree>
    <p:custDataLst>
      <p:tags r:id="rId1"/>
    </p:custDataLst>
    <p:extLst>
      <p:ext uri="{BB962C8B-B14F-4D97-AF65-F5344CB8AC3E}">
        <p14:creationId xmlns:p14="http://schemas.microsoft.com/office/powerpoint/2010/main" val="3803441965"/>
      </p:ext>
    </p:extLst>
  </p:cSld>
  <p:clrMapOvr>
    <a:masterClrMapping/>
  </p:clrMapOvr>
  <p:transition spd="slow">
    <p:wedg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8198" name="Group 22"/>
          <p:cNvGraphicFramePr>
            <a:graphicFrameLocks noGrp="1"/>
          </p:cNvGraphicFramePr>
          <p:nvPr>
            <p:extLst>
              <p:ext uri="{D42A27DB-BD31-4B8C-83A1-F6EECF244321}">
                <p14:modId xmlns:p14="http://schemas.microsoft.com/office/powerpoint/2010/main" val="1636746121"/>
              </p:ext>
            </p:extLst>
          </p:nvPr>
        </p:nvGraphicFramePr>
        <p:xfrm>
          <a:off x="1930400" y="2238455"/>
          <a:ext cx="8448675" cy="4114800"/>
        </p:xfrm>
        <a:graphic>
          <a:graphicData uri="http://schemas.openxmlformats.org/drawingml/2006/table">
            <a:tbl>
              <a:tblPr/>
              <a:tblGrid>
                <a:gridCol w="4224338">
                  <a:extLst>
                    <a:ext uri="{9D8B030D-6E8A-4147-A177-3AD203B41FA5}">
                      <a16:colId xmlns:a16="http://schemas.microsoft.com/office/drawing/2014/main" val="20000"/>
                    </a:ext>
                  </a:extLst>
                </a:gridCol>
                <a:gridCol w="4224337">
                  <a:extLst>
                    <a:ext uri="{9D8B030D-6E8A-4147-A177-3AD203B41FA5}">
                      <a16:colId xmlns:a16="http://schemas.microsoft.com/office/drawing/2014/main" val="20001"/>
                    </a:ext>
                  </a:extLst>
                </a:gridCol>
              </a:tblGrid>
              <a:tr h="327139">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1" i="0" u="none" strike="noStrike" cap="none" normalizeH="0" baseline="0">
                          <a:ln>
                            <a:noFill/>
                          </a:ln>
                          <a:solidFill>
                            <a:schemeClr val="tx1"/>
                          </a:solidFill>
                          <a:effectLst/>
                          <a:latin typeface="Calibri" pitchFamily="34" charset="0"/>
                        </a:rPr>
                        <a:t>Options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1" i="0" u="none" strike="noStrike" cap="none" normalizeH="0" baseline="0">
                          <a:ln>
                            <a:noFill/>
                          </a:ln>
                          <a:solidFill>
                            <a:schemeClr val="tx1"/>
                          </a:solidFill>
                          <a:effectLst/>
                          <a:latin typeface="Calibri" pitchFamily="34" charset="0"/>
                        </a:rPr>
                        <a:t>Examples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13165">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800" b="0" i="0" u="none" strike="noStrike" cap="none" normalizeH="0" baseline="0">
                          <a:ln>
                            <a:noFill/>
                          </a:ln>
                          <a:solidFill>
                            <a:schemeClr val="tx1"/>
                          </a:solidFill>
                          <a:effectLst/>
                          <a:latin typeface="Calibri" pitchFamily="34" charset="0"/>
                        </a:rPr>
                        <a:t>ENGINEER/ENERGY MANAGEMENT</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Limit Energy</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Substitute Safer Form</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Prevent Buildup</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Prevent Release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Provide Slow Release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Re-channel/Separate in Time/Space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Provide Special Maintenance of Controls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endParaRPr kumimoji="0" lang="en-US" sz="1800" b="0" i="0" u="none" strike="noStrike" cap="none" normalizeH="0" baseline="0" dirty="0">
                        <a:ln>
                          <a:noFill/>
                        </a:ln>
                        <a:solidFill>
                          <a:schemeClr val="tx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Reduce speeds, reduce heights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Less hazardous chemicals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Automatic cutoffs, limit momentum</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Containment, chock A/C &amp; vehicles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Use energy absorbing materials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Barriers, launch A/C farther apart</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Special procedures, checklists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extLst>
                  <a:ext uri="{0D108BD9-81ED-4DB2-BD59-A6C34878D82A}">
                    <a16:rowId xmlns:a16="http://schemas.microsoft.com/office/drawing/2014/main" val="10001"/>
                  </a:ext>
                </a:extLst>
              </a:tr>
              <a:tr h="1288426">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800" b="0" i="0" u="none" strike="noStrike" cap="none" normalizeH="0" baseline="0">
                          <a:ln>
                            <a:noFill/>
                          </a:ln>
                          <a:solidFill>
                            <a:schemeClr val="tx1"/>
                          </a:solidFill>
                          <a:effectLst/>
                          <a:latin typeface="Calibri" pitchFamily="34" charset="0"/>
                        </a:rPr>
                        <a:t>GUARD</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On  Source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Barrier Between</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On Human or Object</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Raise Threshold (Harden)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endParaRPr kumimoji="0" lang="en-US" sz="1800" b="0" i="0" u="none" strike="noStrike" cap="none" normalizeH="0" baseline="0" dirty="0">
                        <a:ln>
                          <a:noFill/>
                        </a:ln>
                        <a:solidFill>
                          <a:schemeClr val="tx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Fire suppression, energy absorption</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Walls, distance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Personal protective equipment</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Reinforce, physical conditioning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pic>
        <p:nvPicPr>
          <p:cNvPr id="4" name="Picture 3" descr="Logo, company name&#10;&#10;Description automatically generated">
            <a:extLst>
              <a:ext uri="{FF2B5EF4-FFF2-40B4-BE49-F238E27FC236}">
                <a16:creationId xmlns:a16="http://schemas.microsoft.com/office/drawing/2014/main" id="{34456378-3E17-A441-A5C8-CC4A0666AAE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7" name="Title 3">
            <a:extLst>
              <a:ext uri="{FF2B5EF4-FFF2-40B4-BE49-F238E27FC236}">
                <a16:creationId xmlns:a16="http://schemas.microsoft.com/office/drawing/2014/main" id="{40DFDE05-6502-E044-A761-0B68F8E758EF}"/>
              </a:ext>
            </a:extLst>
          </p:cNvPr>
          <p:cNvSpPr txBox="1">
            <a:spLocks/>
          </p:cNvSpPr>
          <p:nvPr/>
        </p:nvSpPr>
        <p:spPr>
          <a:xfrm>
            <a:off x="1621410" y="381965"/>
            <a:ext cx="8718344" cy="1110756"/>
          </a:xfrm>
          <a:prstGeom prst="rect">
            <a:avLst/>
          </a:prstGeom>
        </p:spPr>
        <p:txBody>
          <a:bodyPr>
            <a:normAutofit fontScale="92500"/>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3 – Analyze Risk Control Measures</a:t>
            </a:r>
          </a:p>
        </p:txBody>
      </p:sp>
      <p:sp>
        <p:nvSpPr>
          <p:cNvPr id="8" name="Title 1">
            <a:extLst>
              <a:ext uri="{FF2B5EF4-FFF2-40B4-BE49-F238E27FC236}">
                <a16:creationId xmlns:a16="http://schemas.microsoft.com/office/drawing/2014/main" id="{1F034BB0-5A11-5F47-928E-C4ADB4E21EBE}"/>
              </a:ext>
            </a:extLst>
          </p:cNvPr>
          <p:cNvSpPr>
            <a:spLocks/>
          </p:cNvSpPr>
          <p:nvPr/>
        </p:nvSpPr>
        <p:spPr bwMode="auto">
          <a:xfrm>
            <a:off x="1930400" y="1021869"/>
            <a:ext cx="8120063" cy="542925"/>
          </a:xfrm>
          <a:prstGeom prst="rect">
            <a:avLst/>
          </a:prstGeom>
          <a:noFill/>
          <a:ln w="9525">
            <a:noFill/>
            <a:miter lim="800000"/>
            <a:headEnd/>
            <a:tailEnd/>
          </a:ln>
        </p:spPr>
        <p:txBody>
          <a:bodyPr anchor="ctr"/>
          <a:lstStyle/>
          <a:p>
            <a:pPr algn="ctr" eaLnBrk="0" hangingPunct="0"/>
            <a:r>
              <a:rPr lang="en-US" sz="3200" b="1" dirty="0"/>
              <a:t>Risk Control Matrix </a:t>
            </a:r>
          </a:p>
        </p:txBody>
      </p:sp>
      <p:sp>
        <p:nvSpPr>
          <p:cNvPr id="9" name="TextBox 8">
            <a:extLst>
              <a:ext uri="{FF2B5EF4-FFF2-40B4-BE49-F238E27FC236}">
                <a16:creationId xmlns:a16="http://schemas.microsoft.com/office/drawing/2014/main" id="{1C5B6F65-D979-3549-A51D-9FCA09A29DBA}"/>
              </a:ext>
            </a:extLst>
          </p:cNvPr>
          <p:cNvSpPr txBox="1"/>
          <p:nvPr/>
        </p:nvSpPr>
        <p:spPr>
          <a:xfrm>
            <a:off x="1930400" y="1492721"/>
            <a:ext cx="8448675" cy="923330"/>
          </a:xfrm>
          <a:prstGeom prst="rect">
            <a:avLst/>
          </a:prstGeom>
          <a:noFill/>
        </p:spPr>
        <p:txBody>
          <a:bodyPr wrap="square" rtlCol="0">
            <a:spAutoFit/>
          </a:bodyPr>
          <a:lstStyle/>
          <a:p>
            <a:r>
              <a:rPr lang="en-US" b="1" dirty="0">
                <a:latin typeface="Ubuntu" panose="020B0504030602030204" pitchFamily="34" charset="0"/>
              </a:rPr>
              <a:t>Risk Control Options Matrix uses 46 proven ways to reduce risk from most preferred to least preferred control area.</a:t>
            </a:r>
          </a:p>
          <a:p>
            <a:endParaRPr lang="en-US" dirty="0"/>
          </a:p>
        </p:txBody>
      </p:sp>
    </p:spTree>
    <p:custDataLst>
      <p:tags r:id="rId1"/>
    </p:custDataLst>
    <p:extLst>
      <p:ext uri="{BB962C8B-B14F-4D97-AF65-F5344CB8AC3E}">
        <p14:creationId xmlns:p14="http://schemas.microsoft.com/office/powerpoint/2010/main" val="1348600319"/>
      </p:ext>
    </p:extLst>
  </p:cSld>
  <p:clrMapOvr>
    <a:masterClrMapping/>
  </p:clrMapOvr>
  <p:transition spd="slow">
    <p:wedg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9235" name="Group 35"/>
          <p:cNvGraphicFramePr>
            <a:graphicFrameLocks noGrp="1"/>
          </p:cNvGraphicFramePr>
          <p:nvPr>
            <p:extLst>
              <p:ext uri="{D42A27DB-BD31-4B8C-83A1-F6EECF244321}">
                <p14:modId xmlns:p14="http://schemas.microsoft.com/office/powerpoint/2010/main" val="3407604478"/>
              </p:ext>
            </p:extLst>
          </p:nvPr>
        </p:nvGraphicFramePr>
        <p:xfrm>
          <a:off x="1981200" y="1600201"/>
          <a:ext cx="8229600" cy="4937760"/>
        </p:xfrm>
        <a:graphic>
          <a:graphicData uri="http://schemas.openxmlformats.org/drawingml/2006/table">
            <a:tbl>
              <a:tblPr/>
              <a:tblGrid>
                <a:gridCol w="3773488">
                  <a:extLst>
                    <a:ext uri="{9D8B030D-6E8A-4147-A177-3AD203B41FA5}">
                      <a16:colId xmlns:a16="http://schemas.microsoft.com/office/drawing/2014/main" val="20000"/>
                    </a:ext>
                  </a:extLst>
                </a:gridCol>
                <a:gridCol w="4456112">
                  <a:extLst>
                    <a:ext uri="{9D8B030D-6E8A-4147-A177-3AD203B41FA5}">
                      <a16:colId xmlns:a16="http://schemas.microsoft.com/office/drawing/2014/main" val="20001"/>
                    </a:ext>
                  </a:extLst>
                </a:gridCol>
              </a:tblGrid>
              <a:tr h="371475">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800" b="0" i="0" u="none" strike="noStrike" cap="none" normalizeH="0" baseline="0">
                          <a:ln>
                            <a:noFill/>
                          </a:ln>
                          <a:solidFill>
                            <a:schemeClr val="tx1"/>
                          </a:solidFill>
                          <a:effectLst/>
                          <a:latin typeface="Calibri" pitchFamily="34" charset="0"/>
                        </a:rPr>
                        <a:t>IMPROVE TASK DESIGN</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Sequence of Events/Flow</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Timing (within/between tasks)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Man-Machine Interface/ Ergonomics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Simplify Tasks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Reduce Tasks Loads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Physical, Mental, Emotional</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Backout Options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endParaRPr kumimoji="0" lang="en-US" sz="1800" b="0" i="0" u="none" strike="noStrike" cap="none" normalizeH="0" baseline="0">
                        <a:ln>
                          <a:noFill/>
                        </a:ln>
                        <a:solidFill>
                          <a:schemeClr val="tx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Toughest task first, only a few in a row</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Allow enough time, don’t rush</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Proper fitting equipment, good design</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Provide job aids, safely reduce steps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Set weight limits, use automation</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Avoid excessive stress, provide breaks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Stop process if new hazards observed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1475">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800" b="0" i="0" u="none" strike="noStrike" cap="none" normalizeH="0" baseline="0">
                          <a:ln>
                            <a:noFill/>
                          </a:ln>
                          <a:solidFill>
                            <a:schemeClr val="tx1"/>
                          </a:solidFill>
                          <a:effectLst/>
                          <a:latin typeface="Calibri" pitchFamily="34" charset="0"/>
                        </a:rPr>
                        <a:t>LIMIT EXPOSURE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Number of People/Items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Time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Interactions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endParaRPr kumimoji="0" lang="en-US" sz="1800" b="0" i="0" u="none" strike="noStrike" cap="none" normalizeH="0" baseline="0">
                        <a:ln>
                          <a:noFill/>
                        </a:ln>
                        <a:solidFill>
                          <a:schemeClr val="tx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Only expose essential personnel &amp; things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Minimize time of exposure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Limit repeat exposures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extLst>
                  <a:ext uri="{0D108BD9-81ED-4DB2-BD59-A6C34878D82A}">
                    <a16:rowId xmlns:a16="http://schemas.microsoft.com/office/drawing/2014/main" val="10001"/>
                  </a:ext>
                </a:extLst>
              </a:tr>
              <a:tr h="371475">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800" b="0" i="0" u="none" strike="noStrike" cap="none" normalizeH="0" baseline="0">
                          <a:ln>
                            <a:noFill/>
                          </a:ln>
                          <a:solidFill>
                            <a:schemeClr val="tx1"/>
                          </a:solidFill>
                          <a:effectLst/>
                          <a:latin typeface="Calibri" pitchFamily="34" charset="0"/>
                        </a:rPr>
                        <a:t>SELECTION OF PERSONNEL</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Mental Criteria</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Emotional Criteria</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Physical Criteria</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Experience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endParaRPr kumimoji="0" lang="en-US" sz="1800" b="0" i="0" u="none" strike="noStrike" cap="none" normalizeH="0" baseline="0" dirty="0">
                        <a:ln>
                          <a:noFill/>
                        </a:ln>
                        <a:solidFill>
                          <a:schemeClr val="tx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Essential skills, proficiency, common sense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Essential stability and maturity</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Essential strength, endurance, motor skills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Demonstrate performance abilities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pic>
        <p:nvPicPr>
          <p:cNvPr id="4" name="Picture 3" descr="Logo, company name&#10;&#10;Description automatically generated">
            <a:extLst>
              <a:ext uri="{FF2B5EF4-FFF2-40B4-BE49-F238E27FC236}">
                <a16:creationId xmlns:a16="http://schemas.microsoft.com/office/drawing/2014/main" id="{CABC590B-A18E-A447-AC58-4340D1C5406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6" name="Title 3">
            <a:extLst>
              <a:ext uri="{FF2B5EF4-FFF2-40B4-BE49-F238E27FC236}">
                <a16:creationId xmlns:a16="http://schemas.microsoft.com/office/drawing/2014/main" id="{30F76D44-EF5E-234B-A240-DC8C204C57D0}"/>
              </a:ext>
            </a:extLst>
          </p:cNvPr>
          <p:cNvSpPr txBox="1">
            <a:spLocks/>
          </p:cNvSpPr>
          <p:nvPr/>
        </p:nvSpPr>
        <p:spPr>
          <a:xfrm>
            <a:off x="1621410" y="381965"/>
            <a:ext cx="8718344" cy="1110756"/>
          </a:xfrm>
          <a:prstGeom prst="rect">
            <a:avLst/>
          </a:prstGeom>
        </p:spPr>
        <p:txBody>
          <a:bodyPr>
            <a:normAutofit fontScale="92500"/>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3 – Analyze Risk Control Measures</a:t>
            </a:r>
          </a:p>
        </p:txBody>
      </p:sp>
      <p:sp>
        <p:nvSpPr>
          <p:cNvPr id="9" name="Title 1">
            <a:extLst>
              <a:ext uri="{FF2B5EF4-FFF2-40B4-BE49-F238E27FC236}">
                <a16:creationId xmlns:a16="http://schemas.microsoft.com/office/drawing/2014/main" id="{C52BCCC9-DDCB-1145-B998-925FE3BB9586}"/>
              </a:ext>
            </a:extLst>
          </p:cNvPr>
          <p:cNvSpPr>
            <a:spLocks/>
          </p:cNvSpPr>
          <p:nvPr/>
        </p:nvSpPr>
        <p:spPr bwMode="auto">
          <a:xfrm>
            <a:off x="1930400" y="1021869"/>
            <a:ext cx="8120063" cy="542925"/>
          </a:xfrm>
          <a:prstGeom prst="rect">
            <a:avLst/>
          </a:prstGeom>
          <a:noFill/>
          <a:ln w="9525">
            <a:noFill/>
            <a:miter lim="800000"/>
            <a:headEnd/>
            <a:tailEnd/>
          </a:ln>
        </p:spPr>
        <p:txBody>
          <a:bodyPr anchor="ctr"/>
          <a:lstStyle/>
          <a:p>
            <a:pPr algn="ctr" eaLnBrk="0" hangingPunct="0"/>
            <a:r>
              <a:rPr lang="en-US" sz="3200" b="1" dirty="0"/>
              <a:t>Risk Control Matrix </a:t>
            </a:r>
          </a:p>
        </p:txBody>
      </p:sp>
    </p:spTree>
    <p:custDataLst>
      <p:tags r:id="rId1"/>
    </p:custDataLst>
    <p:extLst>
      <p:ext uri="{BB962C8B-B14F-4D97-AF65-F5344CB8AC3E}">
        <p14:creationId xmlns:p14="http://schemas.microsoft.com/office/powerpoint/2010/main" val="1765123669"/>
      </p:ext>
    </p:extLst>
  </p:cSld>
  <p:clrMapOvr>
    <a:masterClrMapping/>
  </p:clrMapOvr>
  <p:transition spd="slow">
    <p:wedg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1265" name="Group 17"/>
          <p:cNvGraphicFramePr>
            <a:graphicFrameLocks noGrp="1"/>
          </p:cNvGraphicFramePr>
          <p:nvPr>
            <p:extLst>
              <p:ext uri="{D42A27DB-BD31-4B8C-83A1-F6EECF244321}">
                <p14:modId xmlns:p14="http://schemas.microsoft.com/office/powerpoint/2010/main" val="1671303705"/>
              </p:ext>
            </p:extLst>
          </p:nvPr>
        </p:nvGraphicFramePr>
        <p:xfrm>
          <a:off x="2057400" y="1600200"/>
          <a:ext cx="8229600" cy="4953318"/>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1625600">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800" b="0" i="0" u="none" strike="noStrike" cap="none" normalizeH="0" baseline="0" dirty="0">
                          <a:ln>
                            <a:noFill/>
                          </a:ln>
                          <a:solidFill>
                            <a:schemeClr val="tx1"/>
                          </a:solidFill>
                          <a:effectLst/>
                          <a:latin typeface="Calibri" pitchFamily="34" charset="0"/>
                        </a:rPr>
                        <a:t>TRAIN AND EDUCATE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Core Tasks (especially critical tasks)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Leader Tasks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Emergency Contingency Tasks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Safety Tasks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Rehearsals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endParaRPr kumimoji="0" lang="en-US" sz="1800" b="0" i="0" u="none" strike="noStrike" cap="none" normalizeH="0" baseline="0">
                        <a:ln>
                          <a:noFill/>
                        </a:ln>
                        <a:solidFill>
                          <a:schemeClr val="tx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Define min abilities: train, test, score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Define leader standards: train,test,score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Define, assign, train, verify ability</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Hazard ID, risk controls, standards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Validate process, skills, verify interfaces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12838">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800" b="0" i="0" u="none" strike="noStrike" cap="none" normalizeH="0" baseline="0">
                          <a:ln>
                            <a:noFill/>
                          </a:ln>
                          <a:solidFill>
                            <a:schemeClr val="tx1"/>
                          </a:solidFill>
                          <a:effectLst/>
                          <a:latin typeface="Calibri" pitchFamily="34" charset="0"/>
                        </a:rPr>
                        <a:t>WARN</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Signs/Color Coding</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Audio/Visual Alarms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Briefings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endParaRPr kumimoji="0" lang="en-US" sz="1800" b="0" i="0" u="none" strike="noStrike" cap="none" normalizeH="0" baseline="0">
                        <a:ln>
                          <a:noFill/>
                        </a:ln>
                        <a:solidFill>
                          <a:schemeClr val="tx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Warning, instruction and traffic signs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Bells, flares, flashing lights, whistles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Refresher training, demonstrate hazards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extLst>
                  <a:ext uri="{0D108BD9-81ED-4DB2-BD59-A6C34878D82A}">
                    <a16:rowId xmlns:a16="http://schemas.microsoft.com/office/drawing/2014/main" val="10001"/>
                  </a:ext>
                </a:extLst>
              </a:tr>
              <a:tr h="2027238">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800" b="0" i="0" u="none" strike="noStrike" cap="none" normalizeH="0" baseline="0">
                          <a:ln>
                            <a:noFill/>
                          </a:ln>
                          <a:solidFill>
                            <a:schemeClr val="tx1"/>
                          </a:solidFill>
                          <a:effectLst/>
                          <a:latin typeface="Calibri" pitchFamily="34" charset="0"/>
                        </a:rPr>
                        <a:t>MOTIVATE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Measurable Standards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Essential Accountability</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Positive/Negative Incentives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Competition</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Demonstrations of Effects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endParaRPr kumimoji="0" lang="en-US" sz="1800" b="0" i="0" u="none" strike="noStrike" cap="none" normalizeH="0" baseline="0" dirty="0">
                        <a:ln>
                          <a:noFill/>
                        </a:ln>
                        <a:solidFill>
                          <a:schemeClr val="tx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Define min acceptable risk controls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Check performance at essential levels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Meaningful awards or punishment</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Healthy competition on a fair basis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Graphic, dynamic, tasteful demos of effects of unsafe acts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pic>
        <p:nvPicPr>
          <p:cNvPr id="4" name="Picture 3" descr="Logo, company name&#10;&#10;Description automatically generated">
            <a:extLst>
              <a:ext uri="{FF2B5EF4-FFF2-40B4-BE49-F238E27FC236}">
                <a16:creationId xmlns:a16="http://schemas.microsoft.com/office/drawing/2014/main" id="{72FF7A0F-D97C-CC49-B1C0-114DF35024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6" name="Title 3">
            <a:extLst>
              <a:ext uri="{FF2B5EF4-FFF2-40B4-BE49-F238E27FC236}">
                <a16:creationId xmlns:a16="http://schemas.microsoft.com/office/drawing/2014/main" id="{4328BB53-914C-704E-968E-2A6E63B024CC}"/>
              </a:ext>
            </a:extLst>
          </p:cNvPr>
          <p:cNvSpPr txBox="1">
            <a:spLocks/>
          </p:cNvSpPr>
          <p:nvPr/>
        </p:nvSpPr>
        <p:spPr>
          <a:xfrm>
            <a:off x="1621410" y="381965"/>
            <a:ext cx="8718344" cy="1110756"/>
          </a:xfrm>
          <a:prstGeom prst="rect">
            <a:avLst/>
          </a:prstGeom>
        </p:spPr>
        <p:txBody>
          <a:bodyPr>
            <a:normAutofit fontScale="92500"/>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3 – Analyze Risk Control Measures</a:t>
            </a:r>
          </a:p>
        </p:txBody>
      </p:sp>
      <p:sp>
        <p:nvSpPr>
          <p:cNvPr id="8" name="Title 1">
            <a:extLst>
              <a:ext uri="{FF2B5EF4-FFF2-40B4-BE49-F238E27FC236}">
                <a16:creationId xmlns:a16="http://schemas.microsoft.com/office/drawing/2014/main" id="{377942E3-FD14-BB46-8D7F-340B4C18234D}"/>
              </a:ext>
            </a:extLst>
          </p:cNvPr>
          <p:cNvSpPr>
            <a:spLocks/>
          </p:cNvSpPr>
          <p:nvPr/>
        </p:nvSpPr>
        <p:spPr bwMode="auto">
          <a:xfrm>
            <a:off x="1930400" y="1021869"/>
            <a:ext cx="8120063" cy="542925"/>
          </a:xfrm>
          <a:prstGeom prst="rect">
            <a:avLst/>
          </a:prstGeom>
          <a:noFill/>
          <a:ln w="9525">
            <a:noFill/>
            <a:miter lim="800000"/>
            <a:headEnd/>
            <a:tailEnd/>
          </a:ln>
        </p:spPr>
        <p:txBody>
          <a:bodyPr anchor="ctr"/>
          <a:lstStyle/>
          <a:p>
            <a:pPr algn="ctr" eaLnBrk="0" hangingPunct="0"/>
            <a:r>
              <a:rPr lang="en-US" sz="3200" b="1" dirty="0"/>
              <a:t>Risk Control Matrix </a:t>
            </a:r>
          </a:p>
        </p:txBody>
      </p:sp>
    </p:spTree>
    <p:custDataLst>
      <p:tags r:id="rId1"/>
    </p:custDataLst>
    <p:extLst>
      <p:ext uri="{BB962C8B-B14F-4D97-AF65-F5344CB8AC3E}">
        <p14:creationId xmlns:p14="http://schemas.microsoft.com/office/powerpoint/2010/main" val="2556867386"/>
      </p:ext>
    </p:extLst>
  </p:cSld>
  <p:clrMapOvr>
    <a:masterClrMapping/>
  </p:clrMapOvr>
  <p:transition spd="slow">
    <p:wedg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2300" name="Group 28"/>
          <p:cNvGraphicFramePr>
            <a:graphicFrameLocks noGrp="1"/>
          </p:cNvGraphicFramePr>
          <p:nvPr>
            <p:extLst>
              <p:ext uri="{D42A27DB-BD31-4B8C-83A1-F6EECF244321}">
                <p14:modId xmlns:p14="http://schemas.microsoft.com/office/powerpoint/2010/main" val="3097538780"/>
              </p:ext>
            </p:extLst>
          </p:nvPr>
        </p:nvGraphicFramePr>
        <p:xfrm>
          <a:off x="1873250" y="1616076"/>
          <a:ext cx="8229600" cy="2926080"/>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1475">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800" b="0" i="0" u="none" strike="noStrike" cap="none" normalizeH="0" baseline="0" dirty="0">
                          <a:ln>
                            <a:noFill/>
                          </a:ln>
                          <a:solidFill>
                            <a:schemeClr val="tx1"/>
                          </a:solidFill>
                          <a:effectLst/>
                          <a:latin typeface="Calibri" pitchFamily="34" charset="0"/>
                        </a:rPr>
                        <a:t>REDUCE EFFECTS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EMERGENCY Equipment</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Rescue Capabilities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Emergency Medical Care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Emergency Damage Control Procedures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Backup/Redundant Capabilities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endParaRPr kumimoji="0" lang="en-US" sz="1800" b="0" i="0" u="none" strike="noStrike" cap="none" normalizeH="0" baseline="0">
                        <a:ln>
                          <a:noFill/>
                        </a:ln>
                        <a:solidFill>
                          <a:schemeClr val="tx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Fire Extinguishers, first aid materials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Rescue squad, equipment, 911</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Quality first aid personnel and facilities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Emergency responses, co-agencies</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Alternate ways to perform mission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1475">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r>
                        <a:rPr kumimoji="0" lang="en-US" sz="1800" b="0" i="0" u="none" strike="noStrike" cap="none" normalizeH="0" baseline="0">
                          <a:ln>
                            <a:noFill/>
                          </a:ln>
                          <a:solidFill>
                            <a:schemeClr val="tx1"/>
                          </a:solidFill>
                          <a:effectLst/>
                          <a:latin typeface="Calibri" pitchFamily="34" charset="0"/>
                        </a:rPr>
                        <a:t>REHABILITATE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Personnel</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Facilities/Equipment</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a:ln>
                            <a:noFill/>
                          </a:ln>
                          <a:solidFill>
                            <a:schemeClr val="tx1"/>
                          </a:solidFill>
                          <a:effectLst/>
                          <a:latin typeface="Calibri" pitchFamily="34" charset="0"/>
                        </a:rPr>
                        <a:t>Mission Capabilities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914400" rtl="0" eaLnBrk="0" fontAlgn="base" latinLnBrk="0" hangingPunct="0">
                        <a:lnSpc>
                          <a:spcPct val="100000"/>
                        </a:lnSpc>
                        <a:spcBef>
                          <a:spcPct val="0"/>
                        </a:spcBef>
                        <a:spcAft>
                          <a:spcPct val="0"/>
                        </a:spcAft>
                        <a:buClr>
                          <a:schemeClr val="tx1"/>
                        </a:buClr>
                        <a:buSzPct val="80000"/>
                        <a:buFontTx/>
                        <a:buNone/>
                        <a:tabLst/>
                      </a:pPr>
                      <a:endParaRPr kumimoji="0" lang="en-US" sz="1800" b="0" i="0" u="none" strike="noStrike" cap="none" normalizeH="0" baseline="0" dirty="0">
                        <a:ln>
                          <a:noFill/>
                        </a:ln>
                        <a:solidFill>
                          <a:schemeClr val="tx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Rehabilitate to restore confidence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Return key elements back to service</a:t>
                      </a:r>
                    </a:p>
                    <a:p>
                      <a:pPr marL="0" marR="0" lvl="0" indent="0" algn="l" defTabSz="914400" rtl="0" eaLnBrk="0" fontAlgn="base" latinLnBrk="0" hangingPunct="0">
                        <a:lnSpc>
                          <a:spcPct val="100000"/>
                        </a:lnSpc>
                        <a:spcBef>
                          <a:spcPct val="0"/>
                        </a:spcBef>
                        <a:spcAft>
                          <a:spcPct val="0"/>
                        </a:spcAft>
                        <a:buClr>
                          <a:schemeClr val="tx1"/>
                        </a:buClr>
                        <a:buSzPct val="80000"/>
                        <a:buFontTx/>
                        <a:buChar char="•"/>
                        <a:tabLst/>
                      </a:pPr>
                      <a:r>
                        <a:rPr kumimoji="0" lang="en-US" sz="1800" b="0" i="0" u="none" strike="noStrike" cap="none" normalizeH="0" baseline="0" dirty="0">
                          <a:ln>
                            <a:noFill/>
                          </a:ln>
                          <a:solidFill>
                            <a:schemeClr val="tx1"/>
                          </a:solidFill>
                          <a:effectLst/>
                          <a:latin typeface="Calibri" pitchFamily="34" charset="0"/>
                        </a:rPr>
                        <a:t>Focus on restoration of mission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extLst>
                  <a:ext uri="{0D108BD9-81ED-4DB2-BD59-A6C34878D82A}">
                    <a16:rowId xmlns:a16="http://schemas.microsoft.com/office/drawing/2014/main" val="10001"/>
                  </a:ext>
                </a:extLst>
              </a:tr>
            </a:tbl>
          </a:graphicData>
        </a:graphic>
      </p:graphicFrame>
      <p:pic>
        <p:nvPicPr>
          <p:cNvPr id="4" name="Picture 3" descr="Logo, company name&#10;&#10;Description automatically generated">
            <a:extLst>
              <a:ext uri="{FF2B5EF4-FFF2-40B4-BE49-F238E27FC236}">
                <a16:creationId xmlns:a16="http://schemas.microsoft.com/office/drawing/2014/main" id="{D75F3DDD-7850-7A43-A0C2-30C36E2525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6" name="Title 3">
            <a:extLst>
              <a:ext uri="{FF2B5EF4-FFF2-40B4-BE49-F238E27FC236}">
                <a16:creationId xmlns:a16="http://schemas.microsoft.com/office/drawing/2014/main" id="{91BEE4E2-CAF8-3545-ABBC-0F7E32C0B5F8}"/>
              </a:ext>
            </a:extLst>
          </p:cNvPr>
          <p:cNvSpPr txBox="1">
            <a:spLocks/>
          </p:cNvSpPr>
          <p:nvPr/>
        </p:nvSpPr>
        <p:spPr>
          <a:xfrm>
            <a:off x="1621410" y="381965"/>
            <a:ext cx="8718344" cy="1110756"/>
          </a:xfrm>
          <a:prstGeom prst="rect">
            <a:avLst/>
          </a:prstGeom>
        </p:spPr>
        <p:txBody>
          <a:bodyPr>
            <a:normAutofit fontScale="92500"/>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3 – Analyze Risk Control Measures</a:t>
            </a:r>
          </a:p>
        </p:txBody>
      </p:sp>
      <p:sp>
        <p:nvSpPr>
          <p:cNvPr id="8" name="Title 1">
            <a:extLst>
              <a:ext uri="{FF2B5EF4-FFF2-40B4-BE49-F238E27FC236}">
                <a16:creationId xmlns:a16="http://schemas.microsoft.com/office/drawing/2014/main" id="{7BAAFD00-0BFE-0546-81E9-3E0998B2807E}"/>
              </a:ext>
            </a:extLst>
          </p:cNvPr>
          <p:cNvSpPr>
            <a:spLocks/>
          </p:cNvSpPr>
          <p:nvPr/>
        </p:nvSpPr>
        <p:spPr bwMode="auto">
          <a:xfrm>
            <a:off x="1930400" y="1021869"/>
            <a:ext cx="8120063" cy="542925"/>
          </a:xfrm>
          <a:prstGeom prst="rect">
            <a:avLst/>
          </a:prstGeom>
          <a:noFill/>
          <a:ln w="9525">
            <a:noFill/>
            <a:miter lim="800000"/>
            <a:headEnd/>
            <a:tailEnd/>
          </a:ln>
        </p:spPr>
        <p:txBody>
          <a:bodyPr anchor="ctr"/>
          <a:lstStyle/>
          <a:p>
            <a:pPr algn="ctr" eaLnBrk="0" hangingPunct="0"/>
            <a:r>
              <a:rPr lang="en-US" sz="3200" b="1" dirty="0"/>
              <a:t>Risk Control Matrix </a:t>
            </a:r>
          </a:p>
        </p:txBody>
      </p:sp>
    </p:spTree>
    <p:custDataLst>
      <p:tags r:id="rId1"/>
    </p:custDataLst>
    <p:extLst>
      <p:ext uri="{BB962C8B-B14F-4D97-AF65-F5344CB8AC3E}">
        <p14:creationId xmlns:p14="http://schemas.microsoft.com/office/powerpoint/2010/main" val="4198352598"/>
      </p:ext>
    </p:extLst>
  </p:cSld>
  <p:clrMapOvr>
    <a:masterClrMapping/>
  </p:clrMapOvr>
  <p:transition spd="slow">
    <p:wedg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p:cNvSpPr>
          <p:nvPr>
            <p:ph idx="4294967295"/>
          </p:nvPr>
        </p:nvSpPr>
        <p:spPr>
          <a:xfrm>
            <a:off x="1004047" y="1668463"/>
            <a:ext cx="10022541" cy="4602162"/>
          </a:xfrm>
        </p:spPr>
        <p:txBody>
          <a:bodyPr>
            <a:normAutofit lnSpcReduction="10000"/>
          </a:bodyPr>
          <a:lstStyle/>
          <a:p>
            <a:pPr marL="0" indent="0">
              <a:spcBef>
                <a:spcPct val="75000"/>
              </a:spcBef>
              <a:buClr>
                <a:schemeClr val="tx1"/>
              </a:buClr>
              <a:buNone/>
              <a:tabLst>
                <a:tab pos="346075" algn="l"/>
                <a:tab pos="692150" algn="l"/>
                <a:tab pos="976313" algn="l"/>
              </a:tabLst>
            </a:pPr>
            <a:r>
              <a:rPr lang="en-US" sz="3600" b="1" dirty="0"/>
              <a:t>Determine Control Effects</a:t>
            </a:r>
          </a:p>
          <a:p>
            <a:pPr>
              <a:spcBef>
                <a:spcPct val="75000"/>
              </a:spcBef>
              <a:buClr>
                <a:schemeClr val="tx1"/>
              </a:buClr>
              <a:tabLst>
                <a:tab pos="346075" algn="l"/>
                <a:tab pos="692150" algn="l"/>
                <a:tab pos="976313" algn="l"/>
              </a:tabLst>
            </a:pPr>
            <a:r>
              <a:rPr lang="en-US" sz="3000" dirty="0"/>
              <a:t>From the control matrix, determine what effect each option will have on the associated hazard.</a:t>
            </a:r>
          </a:p>
          <a:p>
            <a:pPr marL="0" indent="0">
              <a:spcBef>
                <a:spcPct val="75000"/>
              </a:spcBef>
              <a:buClr>
                <a:schemeClr val="tx1"/>
              </a:buClr>
              <a:buNone/>
              <a:tabLst>
                <a:tab pos="346075" algn="l"/>
                <a:tab pos="692150" algn="l"/>
                <a:tab pos="976313" algn="l"/>
              </a:tabLst>
            </a:pPr>
            <a:r>
              <a:rPr lang="en-US" sz="3600" b="1" dirty="0"/>
              <a:t>Prioritize Risk Controls</a:t>
            </a:r>
            <a:endParaRPr lang="en-US" sz="3200" dirty="0"/>
          </a:p>
          <a:p>
            <a:pPr>
              <a:spcBef>
                <a:spcPct val="75000"/>
              </a:spcBef>
              <a:buClr>
                <a:schemeClr val="tx1"/>
              </a:buClr>
              <a:tabLst>
                <a:tab pos="346075" algn="l"/>
                <a:tab pos="692150" algn="l"/>
                <a:tab pos="976313" algn="l"/>
              </a:tabLst>
            </a:pPr>
            <a:r>
              <a:rPr lang="en-US" sz="3000" dirty="0"/>
              <a:t>Controls must be chosen and prioritized that make the most effective and efficient use of mission available resources. Establish guidelines that will direct which control measure to recommend and implement.</a:t>
            </a:r>
          </a:p>
          <a:p>
            <a:pPr marL="341313" indent="-341313">
              <a:buClr>
                <a:schemeClr val="tx1"/>
              </a:buClr>
              <a:buFont typeface="Arial" charset="0"/>
              <a:buChar char="-"/>
              <a:tabLst>
                <a:tab pos="346075" algn="l"/>
                <a:tab pos="692150" algn="l"/>
                <a:tab pos="976313" algn="l"/>
              </a:tabLst>
            </a:pPr>
            <a:endParaRPr lang="en-US" sz="3200" dirty="0"/>
          </a:p>
        </p:txBody>
      </p:sp>
      <p:pic>
        <p:nvPicPr>
          <p:cNvPr id="4" name="Picture 3" descr="Logo, company name&#10;&#10;Description automatically generated">
            <a:extLst>
              <a:ext uri="{FF2B5EF4-FFF2-40B4-BE49-F238E27FC236}">
                <a16:creationId xmlns:a16="http://schemas.microsoft.com/office/drawing/2014/main" id="{8B3747FF-EB66-6D43-9828-43D0EFEFE30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6" name="Title 3">
            <a:extLst>
              <a:ext uri="{FF2B5EF4-FFF2-40B4-BE49-F238E27FC236}">
                <a16:creationId xmlns:a16="http://schemas.microsoft.com/office/drawing/2014/main" id="{94733B2B-4061-A249-B442-450861889FB3}"/>
              </a:ext>
            </a:extLst>
          </p:cNvPr>
          <p:cNvSpPr txBox="1">
            <a:spLocks/>
          </p:cNvSpPr>
          <p:nvPr/>
        </p:nvSpPr>
        <p:spPr>
          <a:xfrm>
            <a:off x="1621410" y="381965"/>
            <a:ext cx="8718344" cy="1110756"/>
          </a:xfrm>
          <a:prstGeom prst="rect">
            <a:avLst/>
          </a:prstGeom>
        </p:spPr>
        <p:txBody>
          <a:bodyPr>
            <a:normAutofit fontScale="92500"/>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3 – Analyze Risk Control Measures</a:t>
            </a:r>
          </a:p>
        </p:txBody>
      </p:sp>
    </p:spTree>
    <p:custDataLst>
      <p:tags r:id="rId1"/>
    </p:custDataLst>
    <p:extLst>
      <p:ext uri="{BB962C8B-B14F-4D97-AF65-F5344CB8AC3E}">
        <p14:creationId xmlns:p14="http://schemas.microsoft.com/office/powerpoint/2010/main" val="3020248733"/>
      </p:ext>
    </p:extLst>
  </p:cSld>
  <p:clrMapOvr>
    <a:masterClrMapping/>
  </p:clrMapOvr>
  <p:transition spd="slow">
    <p:wedg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4294967295"/>
          </p:nvPr>
        </p:nvSpPr>
        <p:spPr>
          <a:xfrm>
            <a:off x="1096780" y="1477344"/>
            <a:ext cx="9876020" cy="4602162"/>
          </a:xfrm>
        </p:spPr>
        <p:txBody>
          <a:bodyPr>
            <a:normAutofit/>
          </a:bodyPr>
          <a:lstStyle/>
          <a:p>
            <a:pPr marL="0" indent="0">
              <a:spcBef>
                <a:spcPct val="75000"/>
              </a:spcBef>
              <a:buClr>
                <a:schemeClr val="tx1"/>
              </a:buClr>
              <a:buNone/>
              <a:tabLst>
                <a:tab pos="346075" algn="l"/>
                <a:tab pos="692150" algn="l"/>
                <a:tab pos="976313" algn="l"/>
              </a:tabLst>
            </a:pPr>
            <a:r>
              <a:rPr lang="en-US" b="1" dirty="0"/>
              <a:t>Guidelines for selecting risk control measures</a:t>
            </a:r>
          </a:p>
          <a:p>
            <a:pPr>
              <a:spcBef>
                <a:spcPct val="75000"/>
              </a:spcBef>
              <a:buClr>
                <a:schemeClr val="tx1"/>
              </a:buClr>
              <a:tabLst>
                <a:tab pos="346075" algn="l"/>
                <a:tab pos="692150" algn="l"/>
                <a:tab pos="976313" algn="l"/>
              </a:tabLst>
            </a:pPr>
            <a:r>
              <a:rPr lang="en-US" sz="1800" dirty="0"/>
              <a:t>Follow all published directives</a:t>
            </a:r>
          </a:p>
          <a:p>
            <a:pPr>
              <a:spcBef>
                <a:spcPct val="75000"/>
              </a:spcBef>
              <a:buClr>
                <a:schemeClr val="tx1"/>
              </a:buClr>
              <a:tabLst>
                <a:tab pos="346075" algn="l"/>
                <a:tab pos="692150" algn="l"/>
                <a:tab pos="976313" algn="l"/>
              </a:tabLst>
            </a:pPr>
            <a:r>
              <a:rPr lang="en-US" sz="1800" dirty="0"/>
              <a:t>Select combinations yielding the most mission-supportive risk level; not necessary the lowest risk as there is a risk of mission ineffectiveness with not taking risks</a:t>
            </a:r>
          </a:p>
          <a:p>
            <a:pPr>
              <a:spcBef>
                <a:spcPct val="75000"/>
              </a:spcBef>
              <a:buClr>
                <a:schemeClr val="tx1"/>
              </a:buClr>
              <a:tabLst>
                <a:tab pos="346075" algn="l"/>
                <a:tab pos="692150" algn="l"/>
                <a:tab pos="976313" algn="l"/>
              </a:tabLst>
            </a:pPr>
            <a:r>
              <a:rPr lang="en-US" sz="1800" dirty="0"/>
              <a:t>Avoid incompatible risk controls. Do not have only Gatorade available to combat dehydration if persons are allergic to food additives; have water available also</a:t>
            </a:r>
          </a:p>
          <a:p>
            <a:pPr>
              <a:spcBef>
                <a:spcPct val="75000"/>
              </a:spcBef>
              <a:buClr>
                <a:schemeClr val="tx1"/>
              </a:buClr>
              <a:tabLst>
                <a:tab pos="346075" algn="l"/>
                <a:tab pos="692150" algn="l"/>
                <a:tab pos="976313" algn="l"/>
              </a:tabLst>
            </a:pPr>
            <a:r>
              <a:rPr lang="en-US" sz="1800" dirty="0"/>
              <a:t>Choose risk controls that reinforce each other. Discipline safety rule violators and have a special awards program for following safety procedures and being accident free</a:t>
            </a:r>
          </a:p>
          <a:p>
            <a:pPr>
              <a:spcBef>
                <a:spcPct val="75000"/>
              </a:spcBef>
              <a:buClr>
                <a:schemeClr val="tx1"/>
              </a:buClr>
              <a:tabLst>
                <a:tab pos="346075" algn="l"/>
                <a:tab pos="692150" algn="l"/>
                <a:tab pos="976313" algn="l"/>
              </a:tabLst>
            </a:pPr>
            <a:r>
              <a:rPr lang="en-US" sz="1800" dirty="0"/>
              <a:t>Evaluate full costs versus full benefits, not isolated areas. Apply controls to activities and personnel at risk</a:t>
            </a:r>
          </a:p>
          <a:p>
            <a:pPr>
              <a:spcBef>
                <a:spcPct val="75000"/>
              </a:spcBef>
              <a:buClr>
                <a:schemeClr val="tx1"/>
              </a:buClr>
              <a:tabLst>
                <a:tab pos="346075" algn="l"/>
                <a:tab pos="692150" algn="l"/>
                <a:tab pos="976313" algn="l"/>
              </a:tabLst>
            </a:pPr>
            <a:r>
              <a:rPr lang="en-US" sz="1800" dirty="0"/>
              <a:t>Choose redundant risk controls when it is mission supportive, practical and cost effective, but do not waste resources. The goal is optimum risk control</a:t>
            </a:r>
          </a:p>
          <a:p>
            <a:pPr marL="692150" lvl="1" indent="0">
              <a:spcBef>
                <a:spcPct val="75000"/>
              </a:spcBef>
              <a:buClr>
                <a:schemeClr val="tx1"/>
              </a:buClr>
              <a:buNone/>
              <a:tabLst>
                <a:tab pos="346075" algn="l"/>
                <a:tab pos="692150" algn="l"/>
                <a:tab pos="976313" algn="l"/>
              </a:tabLst>
            </a:pPr>
            <a:endParaRPr lang="en-US" sz="1800" dirty="0"/>
          </a:p>
        </p:txBody>
      </p:sp>
      <p:pic>
        <p:nvPicPr>
          <p:cNvPr id="4" name="Picture 3" descr="Logo, company name&#10;&#10;Description automatically generated">
            <a:extLst>
              <a:ext uri="{FF2B5EF4-FFF2-40B4-BE49-F238E27FC236}">
                <a16:creationId xmlns:a16="http://schemas.microsoft.com/office/drawing/2014/main" id="{9E6E2056-CC9B-A543-930A-340E874F595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6" name="Title 3">
            <a:extLst>
              <a:ext uri="{FF2B5EF4-FFF2-40B4-BE49-F238E27FC236}">
                <a16:creationId xmlns:a16="http://schemas.microsoft.com/office/drawing/2014/main" id="{E7941D39-A02E-6244-B2E3-C4141323FA0C}"/>
              </a:ext>
            </a:extLst>
          </p:cNvPr>
          <p:cNvSpPr txBox="1">
            <a:spLocks/>
          </p:cNvSpPr>
          <p:nvPr/>
        </p:nvSpPr>
        <p:spPr>
          <a:xfrm>
            <a:off x="1621410" y="381965"/>
            <a:ext cx="8718344" cy="1110756"/>
          </a:xfrm>
          <a:prstGeom prst="rect">
            <a:avLst/>
          </a:prstGeom>
        </p:spPr>
        <p:txBody>
          <a:bodyPr>
            <a:normAutofit fontScale="92500"/>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3 – Analyze Risk Control Measures</a:t>
            </a:r>
          </a:p>
        </p:txBody>
      </p:sp>
      <p:sp>
        <p:nvSpPr>
          <p:cNvPr id="8" name="Content Placeholder 2">
            <a:extLst>
              <a:ext uri="{FF2B5EF4-FFF2-40B4-BE49-F238E27FC236}">
                <a16:creationId xmlns:a16="http://schemas.microsoft.com/office/drawing/2014/main" id="{7C6596C7-8BE6-8B42-A861-6E693A83A1B2}"/>
              </a:ext>
            </a:extLst>
          </p:cNvPr>
          <p:cNvSpPr txBox="1">
            <a:spLocks/>
          </p:cNvSpPr>
          <p:nvPr/>
        </p:nvSpPr>
        <p:spPr>
          <a:xfrm>
            <a:off x="2313482" y="5868207"/>
            <a:ext cx="8229600" cy="46021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Ubuntu Regular" panose="020B050403060203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Ubuntu Regular" panose="020B050403060203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Ubuntu Regular" panose="020B050403060203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Ubuntu Regular" panose="020B050403060203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Ubuntu Regular" panose="020B050403060203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75000"/>
              </a:spcBef>
              <a:buClr>
                <a:schemeClr val="tx1"/>
              </a:buClr>
              <a:buNone/>
              <a:tabLst>
                <a:tab pos="346075" algn="l"/>
                <a:tab pos="692150" algn="l"/>
                <a:tab pos="976313" algn="l"/>
              </a:tabLst>
            </a:pPr>
            <a:endParaRPr lang="en-US" dirty="0"/>
          </a:p>
        </p:txBody>
      </p:sp>
    </p:spTree>
    <p:custDataLst>
      <p:tags r:id="rId1"/>
    </p:custDataLst>
    <p:extLst>
      <p:ext uri="{BB962C8B-B14F-4D97-AF65-F5344CB8AC3E}">
        <p14:creationId xmlns:p14="http://schemas.microsoft.com/office/powerpoint/2010/main" val="284605347"/>
      </p:ext>
    </p:extLst>
  </p:cSld>
  <p:clrMapOvr>
    <a:masterClrMapping/>
  </p:clrMapOvr>
  <p:transition spd="slow">
    <p:wedg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2"/>
          <p:cNvSpPr>
            <a:spLocks noGrp="1"/>
          </p:cNvSpPr>
          <p:nvPr>
            <p:ph idx="4294967295"/>
          </p:nvPr>
        </p:nvSpPr>
        <p:spPr>
          <a:xfrm>
            <a:off x="1981200" y="1668463"/>
            <a:ext cx="8229600" cy="4602162"/>
          </a:xfrm>
        </p:spPr>
        <p:txBody>
          <a:bodyPr/>
          <a:lstStyle/>
          <a:p>
            <a:pPr marL="0" indent="0">
              <a:spcBef>
                <a:spcPct val="75000"/>
              </a:spcBef>
              <a:buNone/>
              <a:tabLst>
                <a:tab pos="692150" algn="l"/>
                <a:tab pos="976313" algn="l"/>
              </a:tabLst>
            </a:pPr>
            <a:r>
              <a:rPr lang="en-US" sz="2400" dirty="0">
                <a:solidFill>
                  <a:schemeClr val="accent2"/>
                </a:solidFill>
              </a:rPr>
              <a:t>Develop a decision-making system that establishes who will select and implement the risk controls and who determines the final go/no-go decision.</a:t>
            </a:r>
          </a:p>
          <a:p>
            <a:pPr marL="0" indent="0" algn="ctr">
              <a:spcBef>
                <a:spcPct val="75000"/>
              </a:spcBef>
              <a:buNone/>
              <a:tabLst>
                <a:tab pos="692150" algn="l"/>
                <a:tab pos="976313" algn="l"/>
              </a:tabLst>
            </a:pPr>
            <a:r>
              <a:rPr lang="en-US" sz="2400" dirty="0"/>
              <a:t>EXAMPLE of Risk Decision Making Personnel for SAREX</a:t>
            </a:r>
          </a:p>
        </p:txBody>
      </p:sp>
      <p:graphicFrame>
        <p:nvGraphicFramePr>
          <p:cNvPr id="5" name="Table 4"/>
          <p:cNvGraphicFramePr>
            <a:graphicFrameLocks noGrp="1"/>
          </p:cNvGraphicFramePr>
          <p:nvPr/>
        </p:nvGraphicFramePr>
        <p:xfrm>
          <a:off x="2155825" y="3746501"/>
          <a:ext cx="7772400" cy="1554480"/>
        </p:xfrm>
        <a:graphic>
          <a:graphicData uri="http://schemas.openxmlformats.org/drawingml/2006/table">
            <a:tbl>
              <a:tblPr/>
              <a:tblGrid>
                <a:gridCol w="2895600">
                  <a:extLst>
                    <a:ext uri="{9D8B030D-6E8A-4147-A177-3AD203B41FA5}">
                      <a16:colId xmlns:a16="http://schemas.microsoft.com/office/drawing/2014/main" val="20000"/>
                    </a:ext>
                  </a:extLst>
                </a:gridCol>
                <a:gridCol w="4876800">
                  <a:extLst>
                    <a:ext uri="{9D8B030D-6E8A-4147-A177-3AD203B41FA5}">
                      <a16:colId xmlns:a16="http://schemas.microsoft.com/office/drawing/2014/main" val="20001"/>
                    </a:ext>
                  </a:extLst>
                </a:gridCol>
              </a:tblGrid>
              <a:tr h="304800">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1" i="0" u="none" strike="noStrike" cap="none" normalizeH="0" baseline="0">
                          <a:ln>
                            <a:noFill/>
                          </a:ln>
                          <a:solidFill>
                            <a:schemeClr val="tx1"/>
                          </a:solidFill>
                          <a:effectLst/>
                          <a:latin typeface="Tahoma" pitchFamily="34" charset="0"/>
                        </a:rPr>
                        <a:t>Risk Level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1" i="0" u="none" strike="noStrike" cap="none" normalizeH="0" baseline="0">
                          <a:ln>
                            <a:noFill/>
                          </a:ln>
                          <a:solidFill>
                            <a:schemeClr val="tx1"/>
                          </a:solidFill>
                          <a:effectLst/>
                          <a:latin typeface="Tahoma" pitchFamily="34" charset="0"/>
                        </a:rPr>
                        <a:t>Decision Level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85800">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chemeClr val="tx1"/>
                          </a:solidFill>
                          <a:effectLst/>
                          <a:latin typeface="Tahoma" pitchFamily="34" charset="0"/>
                        </a:rPr>
                        <a:t>01-03, Extremely High</a:t>
                      </a:r>
                    </a:p>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chemeClr val="tx1"/>
                          </a:solidFill>
                          <a:effectLst/>
                          <a:latin typeface="Tahoma" pitchFamily="34" charset="0"/>
                        </a:rPr>
                        <a:t>04-08, High</a:t>
                      </a:r>
                    </a:p>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chemeClr val="tx1"/>
                          </a:solidFill>
                          <a:effectLst/>
                          <a:latin typeface="Tahoma" pitchFamily="34" charset="0"/>
                        </a:rPr>
                        <a:t>09-13, Medium</a:t>
                      </a:r>
                    </a:p>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chemeClr val="tx1"/>
                          </a:solidFill>
                          <a:effectLst/>
                          <a:latin typeface="Tahoma" pitchFamily="34" charset="0"/>
                        </a:rPr>
                        <a:t>14-20, 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dirty="0">
                          <a:ln>
                            <a:noFill/>
                          </a:ln>
                          <a:solidFill>
                            <a:schemeClr val="tx1"/>
                          </a:solidFill>
                          <a:effectLst/>
                          <a:latin typeface="Tahoma" pitchFamily="34" charset="0"/>
                        </a:rPr>
                        <a:t>Wing Commander</a:t>
                      </a:r>
                    </a:p>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dirty="0">
                          <a:ln>
                            <a:noFill/>
                          </a:ln>
                          <a:solidFill>
                            <a:schemeClr val="tx1"/>
                          </a:solidFill>
                          <a:effectLst/>
                          <a:latin typeface="Tahoma" pitchFamily="34" charset="0"/>
                        </a:rPr>
                        <a:t>Incident Commander</a:t>
                      </a:r>
                    </a:p>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dirty="0">
                          <a:ln>
                            <a:noFill/>
                          </a:ln>
                          <a:solidFill>
                            <a:schemeClr val="tx1"/>
                          </a:solidFill>
                          <a:effectLst/>
                          <a:latin typeface="Tahoma" pitchFamily="34" charset="0"/>
                        </a:rPr>
                        <a:t>Mission Safety  Officer</a:t>
                      </a:r>
                    </a:p>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dirty="0">
                          <a:ln>
                            <a:noFill/>
                          </a:ln>
                          <a:solidFill>
                            <a:schemeClr val="tx1"/>
                          </a:solidFill>
                          <a:effectLst/>
                          <a:latin typeface="Tahoma" pitchFamily="34" charset="0"/>
                        </a:rPr>
                        <a:t>Operations/Planning Section Chief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extLst>
                  <a:ext uri="{0D108BD9-81ED-4DB2-BD59-A6C34878D82A}">
                    <a16:rowId xmlns:a16="http://schemas.microsoft.com/office/drawing/2014/main" val="10001"/>
                  </a:ext>
                </a:extLst>
              </a:tr>
            </a:tbl>
          </a:graphicData>
        </a:graphic>
      </p:graphicFrame>
      <p:pic>
        <p:nvPicPr>
          <p:cNvPr id="6" name="Picture 5" descr="Logo, company name&#10;&#10;Description automatically generated">
            <a:extLst>
              <a:ext uri="{FF2B5EF4-FFF2-40B4-BE49-F238E27FC236}">
                <a16:creationId xmlns:a16="http://schemas.microsoft.com/office/drawing/2014/main" id="{064364B7-F0F9-BA4A-914B-45574E63E6A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8" name="Title 3">
            <a:extLst>
              <a:ext uri="{FF2B5EF4-FFF2-40B4-BE49-F238E27FC236}">
                <a16:creationId xmlns:a16="http://schemas.microsoft.com/office/drawing/2014/main" id="{B8374CD2-A332-B24F-A6D8-7022BC8E3754}"/>
              </a:ext>
            </a:extLst>
          </p:cNvPr>
          <p:cNvSpPr txBox="1">
            <a:spLocks/>
          </p:cNvSpPr>
          <p:nvPr/>
        </p:nvSpPr>
        <p:spPr>
          <a:xfrm>
            <a:off x="1621410" y="381965"/>
            <a:ext cx="8718344"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4 – Make Control Decisions</a:t>
            </a:r>
          </a:p>
        </p:txBody>
      </p:sp>
    </p:spTree>
    <p:custDataLst>
      <p:tags r:id="rId1"/>
    </p:custDataLst>
    <p:extLst>
      <p:ext uri="{BB962C8B-B14F-4D97-AF65-F5344CB8AC3E}">
        <p14:creationId xmlns:p14="http://schemas.microsoft.com/office/powerpoint/2010/main" val="662352608"/>
      </p:ext>
    </p:extLst>
  </p:cSld>
  <p:clrMapOvr>
    <a:masterClrMapping/>
  </p:clrMapOvr>
  <p:transition spd="slow">
    <p:wedg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2"/>
          <p:cNvSpPr>
            <a:spLocks noGrp="1"/>
          </p:cNvSpPr>
          <p:nvPr>
            <p:ph idx="4294967295"/>
          </p:nvPr>
        </p:nvSpPr>
        <p:spPr>
          <a:xfrm>
            <a:off x="1621410" y="1860217"/>
            <a:ext cx="9618133" cy="4602162"/>
          </a:xfrm>
        </p:spPr>
        <p:txBody>
          <a:bodyPr>
            <a:noAutofit/>
          </a:bodyPr>
          <a:lstStyle/>
          <a:p>
            <a:pPr marL="1035050" lvl="1" indent="-342900">
              <a:lnSpc>
                <a:spcPct val="120000"/>
              </a:lnSpc>
              <a:spcBef>
                <a:spcPct val="35000"/>
              </a:spcBef>
              <a:buClr>
                <a:schemeClr val="tx1"/>
              </a:buClr>
              <a:tabLst>
                <a:tab pos="346075" algn="l"/>
                <a:tab pos="692150" algn="l"/>
                <a:tab pos="976313" algn="l"/>
              </a:tabLst>
            </a:pPr>
            <a:r>
              <a:rPr lang="en-US" sz="2800" dirty="0"/>
              <a:t>Must pick the controls and oversee their implementation</a:t>
            </a:r>
          </a:p>
          <a:p>
            <a:pPr marL="1035050" lvl="1" indent="-342900">
              <a:lnSpc>
                <a:spcPct val="120000"/>
              </a:lnSpc>
              <a:spcBef>
                <a:spcPct val="50000"/>
              </a:spcBef>
              <a:buClr>
                <a:schemeClr val="tx1"/>
              </a:buClr>
              <a:tabLst>
                <a:tab pos="346075" algn="l"/>
                <a:tab pos="692150" algn="l"/>
                <a:tab pos="976313" algn="l"/>
              </a:tabLst>
            </a:pPr>
            <a:r>
              <a:rPr lang="en-US" sz="2800" dirty="0"/>
              <a:t>Decide how much to spend</a:t>
            </a:r>
          </a:p>
          <a:p>
            <a:pPr marL="1035050" lvl="1" indent="-342900">
              <a:lnSpc>
                <a:spcPct val="120000"/>
              </a:lnSpc>
              <a:spcBef>
                <a:spcPct val="50000"/>
              </a:spcBef>
              <a:buClr>
                <a:schemeClr val="tx1"/>
              </a:buClr>
              <a:tabLst>
                <a:tab pos="346075" algn="l"/>
                <a:tab pos="692150" algn="l"/>
                <a:tab pos="976313" algn="l"/>
              </a:tabLst>
            </a:pPr>
            <a:r>
              <a:rPr lang="en-US" sz="2800" dirty="0"/>
              <a:t>Be responsible for the outcome of the operation</a:t>
            </a:r>
          </a:p>
          <a:p>
            <a:pPr marL="1035050" lvl="1" indent="-342900">
              <a:lnSpc>
                <a:spcPct val="120000"/>
              </a:lnSpc>
              <a:spcBef>
                <a:spcPct val="50000"/>
              </a:spcBef>
              <a:buClr>
                <a:schemeClr val="tx1"/>
              </a:buClr>
              <a:tabLst>
                <a:tab pos="346075" algn="l"/>
                <a:tab pos="692150" algn="l"/>
                <a:tab pos="976313" algn="l"/>
              </a:tabLst>
            </a:pPr>
            <a:r>
              <a:rPr lang="en-US" sz="2800" dirty="0"/>
              <a:t>Be able to obtain resources needed</a:t>
            </a:r>
          </a:p>
          <a:p>
            <a:pPr marL="1035050" lvl="1" indent="-342900">
              <a:lnSpc>
                <a:spcPct val="120000"/>
              </a:lnSpc>
              <a:spcBef>
                <a:spcPct val="50000"/>
              </a:spcBef>
              <a:buClr>
                <a:schemeClr val="tx1"/>
              </a:buClr>
              <a:tabLst>
                <a:tab pos="346075" algn="l"/>
                <a:tab pos="692150" algn="l"/>
                <a:tab pos="976313" algn="l"/>
              </a:tabLst>
            </a:pPr>
            <a:r>
              <a:rPr lang="en-US" sz="2800" dirty="0"/>
              <a:t>Be in control of the resources</a:t>
            </a:r>
          </a:p>
          <a:p>
            <a:pPr marL="1035050" lvl="1" indent="-342900">
              <a:lnSpc>
                <a:spcPct val="120000"/>
              </a:lnSpc>
              <a:spcBef>
                <a:spcPct val="50000"/>
              </a:spcBef>
              <a:buClr>
                <a:schemeClr val="tx1"/>
              </a:buClr>
              <a:tabLst>
                <a:tab pos="346075" algn="l"/>
                <a:tab pos="692150" algn="l"/>
                <a:tab pos="976313" algn="l"/>
              </a:tabLst>
            </a:pPr>
            <a:r>
              <a:rPr lang="en-US" sz="2800" dirty="0"/>
              <a:t>Have authority in the chain of command</a:t>
            </a:r>
          </a:p>
        </p:txBody>
      </p:sp>
      <p:pic>
        <p:nvPicPr>
          <p:cNvPr id="4" name="Picture 3" descr="Logo, company name&#10;&#10;Description automatically generated">
            <a:extLst>
              <a:ext uri="{FF2B5EF4-FFF2-40B4-BE49-F238E27FC236}">
                <a16:creationId xmlns:a16="http://schemas.microsoft.com/office/drawing/2014/main" id="{B5D65728-5D07-A348-86C3-4A8D56F69F6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6" name="Title 3">
            <a:extLst>
              <a:ext uri="{FF2B5EF4-FFF2-40B4-BE49-F238E27FC236}">
                <a16:creationId xmlns:a16="http://schemas.microsoft.com/office/drawing/2014/main" id="{4A0FCC28-29A8-1247-8D20-99E0D3E3C10E}"/>
              </a:ext>
            </a:extLst>
          </p:cNvPr>
          <p:cNvSpPr txBox="1">
            <a:spLocks/>
          </p:cNvSpPr>
          <p:nvPr/>
        </p:nvSpPr>
        <p:spPr>
          <a:xfrm>
            <a:off x="1621410" y="381965"/>
            <a:ext cx="8718344"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4 – Make Control Decisions</a:t>
            </a:r>
          </a:p>
        </p:txBody>
      </p:sp>
      <p:sp>
        <p:nvSpPr>
          <p:cNvPr id="9" name="Title 1">
            <a:extLst>
              <a:ext uri="{FF2B5EF4-FFF2-40B4-BE49-F238E27FC236}">
                <a16:creationId xmlns:a16="http://schemas.microsoft.com/office/drawing/2014/main" id="{8D2A7184-F95A-9F43-AA35-5781AF63EE9B}"/>
              </a:ext>
            </a:extLst>
          </p:cNvPr>
          <p:cNvSpPr>
            <a:spLocks/>
          </p:cNvSpPr>
          <p:nvPr/>
        </p:nvSpPr>
        <p:spPr bwMode="auto">
          <a:xfrm>
            <a:off x="1930400" y="1021869"/>
            <a:ext cx="8120063" cy="542925"/>
          </a:xfrm>
          <a:prstGeom prst="rect">
            <a:avLst/>
          </a:prstGeom>
          <a:noFill/>
          <a:ln w="9525">
            <a:noFill/>
            <a:miter lim="800000"/>
            <a:headEnd/>
            <a:tailEnd/>
          </a:ln>
        </p:spPr>
        <p:txBody>
          <a:bodyPr anchor="ctr"/>
          <a:lstStyle/>
          <a:p>
            <a:pPr algn="ctr" eaLnBrk="0" hangingPunct="0"/>
            <a:r>
              <a:rPr lang="en-US" sz="3200" b="1" dirty="0"/>
              <a:t>The Person Making Decisions</a:t>
            </a:r>
          </a:p>
        </p:txBody>
      </p:sp>
    </p:spTree>
    <p:custDataLst>
      <p:tags r:id="rId1"/>
    </p:custDataLst>
    <p:extLst>
      <p:ext uri="{BB962C8B-B14F-4D97-AF65-F5344CB8AC3E}">
        <p14:creationId xmlns:p14="http://schemas.microsoft.com/office/powerpoint/2010/main" val="394095719"/>
      </p:ext>
    </p:extLst>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4294967295"/>
          </p:nvPr>
        </p:nvSpPr>
        <p:spPr>
          <a:xfrm>
            <a:off x="1981200" y="1860216"/>
            <a:ext cx="8229600" cy="4259230"/>
          </a:xfrm>
        </p:spPr>
        <p:txBody>
          <a:bodyPr>
            <a:noAutofit/>
          </a:bodyPr>
          <a:lstStyle/>
          <a:p>
            <a:pPr marL="346075" indent="-346075">
              <a:spcBef>
                <a:spcPct val="75000"/>
              </a:spcBef>
              <a:buClr>
                <a:schemeClr val="tx1"/>
              </a:buClr>
            </a:pPr>
            <a:r>
              <a:rPr lang="en-US" dirty="0">
                <a:latin typeface="Ubuntu" panose="020B0504030602030204" pitchFamily="34" charset="0"/>
              </a:rPr>
              <a:t>This advanced course will enhance your success by increasing knowledge of the ORM process.</a:t>
            </a:r>
          </a:p>
          <a:p>
            <a:pPr marL="346075" indent="-346075">
              <a:spcBef>
                <a:spcPct val="75000"/>
              </a:spcBef>
              <a:buClr>
                <a:schemeClr val="tx1"/>
              </a:buClr>
            </a:pPr>
            <a:r>
              <a:rPr lang="en-US" dirty="0">
                <a:latin typeface="Ubuntu" panose="020B0504030602030204" pitchFamily="34" charset="0"/>
              </a:rPr>
              <a:t>There are 7 hazard identification tools presented to help you uncover areas of potential hazards as you work through the ORM’s first step.</a:t>
            </a:r>
          </a:p>
          <a:p>
            <a:pPr marL="346075" indent="-346075">
              <a:spcBef>
                <a:spcPct val="75000"/>
              </a:spcBef>
              <a:buClr>
                <a:schemeClr val="tx1"/>
              </a:buClr>
            </a:pPr>
            <a:r>
              <a:rPr lang="en-US" dirty="0">
                <a:latin typeface="Ubuntu" panose="020B0504030602030204" pitchFamily="34" charset="0"/>
              </a:rPr>
              <a:t>The ORM’s steps 2-6 will also be explored in greater detail.</a:t>
            </a:r>
          </a:p>
        </p:txBody>
      </p:sp>
      <p:pic>
        <p:nvPicPr>
          <p:cNvPr id="3" name="Picture 2" descr="Logo, company name&#10;&#10;Description automatically generated">
            <a:extLst>
              <a:ext uri="{FF2B5EF4-FFF2-40B4-BE49-F238E27FC236}">
                <a16:creationId xmlns:a16="http://schemas.microsoft.com/office/drawing/2014/main" id="{824D3C51-DC0A-6742-B81E-A38289B561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4" name="Title 3">
            <a:extLst>
              <a:ext uri="{FF2B5EF4-FFF2-40B4-BE49-F238E27FC236}">
                <a16:creationId xmlns:a16="http://schemas.microsoft.com/office/drawing/2014/main" id="{BAC485F4-7903-6248-B07B-5C2EDF96349D}"/>
              </a:ext>
            </a:extLst>
          </p:cNvPr>
          <p:cNvSpPr txBox="1">
            <a:spLocks/>
          </p:cNvSpPr>
          <p:nvPr/>
        </p:nvSpPr>
        <p:spPr>
          <a:xfrm>
            <a:off x="1621410" y="381965"/>
            <a:ext cx="8539778"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What’s next?</a:t>
            </a:r>
          </a:p>
        </p:txBody>
      </p:sp>
    </p:spTree>
    <p:custDataLst>
      <p:tags r:id="rId1"/>
    </p:custDataLst>
    <p:extLst>
      <p:ext uri="{BB962C8B-B14F-4D97-AF65-F5344CB8AC3E}">
        <p14:creationId xmlns:p14="http://schemas.microsoft.com/office/powerpoint/2010/main" val="1576261941"/>
      </p:ext>
    </p:extLst>
  </p:cSld>
  <p:clrMapOvr>
    <a:masterClrMapping/>
  </p:clrMapOvr>
  <p:transition spd="slow">
    <p:wedg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4294967295"/>
          </p:nvPr>
        </p:nvSpPr>
        <p:spPr>
          <a:xfrm>
            <a:off x="3166535" y="2528980"/>
            <a:ext cx="3166533" cy="480575"/>
          </a:xfrm>
        </p:spPr>
        <p:txBody>
          <a:bodyPr>
            <a:normAutofit/>
          </a:bodyPr>
          <a:lstStyle/>
          <a:p>
            <a:pPr marL="341313" indent="-341313">
              <a:spcBef>
                <a:spcPct val="0"/>
              </a:spcBef>
              <a:buNone/>
              <a:tabLst>
                <a:tab pos="346075" algn="l"/>
                <a:tab pos="692150" algn="l"/>
                <a:tab pos="976313" algn="l"/>
              </a:tabLst>
            </a:pPr>
            <a:r>
              <a:rPr lang="en-US" sz="1800" dirty="0"/>
              <a:t>Example of Decision Matrix</a:t>
            </a:r>
          </a:p>
        </p:txBody>
      </p:sp>
      <p:graphicFrame>
        <p:nvGraphicFramePr>
          <p:cNvPr id="191730" name="Group 242"/>
          <p:cNvGraphicFramePr>
            <a:graphicFrameLocks noGrp="1"/>
          </p:cNvGraphicFramePr>
          <p:nvPr>
            <p:extLst>
              <p:ext uri="{D42A27DB-BD31-4B8C-83A1-F6EECF244321}">
                <p14:modId xmlns:p14="http://schemas.microsoft.com/office/powerpoint/2010/main" val="1603301971"/>
              </p:ext>
            </p:extLst>
          </p:nvPr>
        </p:nvGraphicFramePr>
        <p:xfrm>
          <a:off x="3234267" y="2875334"/>
          <a:ext cx="8365066" cy="3598863"/>
        </p:xfrm>
        <a:graphic>
          <a:graphicData uri="http://schemas.openxmlformats.org/drawingml/2006/table">
            <a:tbl>
              <a:tblPr/>
              <a:tblGrid>
                <a:gridCol w="2822428">
                  <a:extLst>
                    <a:ext uri="{9D8B030D-6E8A-4147-A177-3AD203B41FA5}">
                      <a16:colId xmlns:a16="http://schemas.microsoft.com/office/drawing/2014/main" val="20000"/>
                    </a:ext>
                  </a:extLst>
                </a:gridCol>
                <a:gridCol w="2647038">
                  <a:extLst>
                    <a:ext uri="{9D8B030D-6E8A-4147-A177-3AD203B41FA5}">
                      <a16:colId xmlns:a16="http://schemas.microsoft.com/office/drawing/2014/main" val="20001"/>
                    </a:ext>
                  </a:extLst>
                </a:gridCol>
                <a:gridCol w="541867">
                  <a:extLst>
                    <a:ext uri="{9D8B030D-6E8A-4147-A177-3AD203B41FA5}">
                      <a16:colId xmlns:a16="http://schemas.microsoft.com/office/drawing/2014/main" val="20002"/>
                    </a:ext>
                  </a:extLst>
                </a:gridCol>
                <a:gridCol w="491067">
                  <a:extLst>
                    <a:ext uri="{9D8B030D-6E8A-4147-A177-3AD203B41FA5}">
                      <a16:colId xmlns:a16="http://schemas.microsoft.com/office/drawing/2014/main" val="20003"/>
                    </a:ext>
                  </a:extLst>
                </a:gridCol>
                <a:gridCol w="474133">
                  <a:extLst>
                    <a:ext uri="{9D8B030D-6E8A-4147-A177-3AD203B41FA5}">
                      <a16:colId xmlns:a16="http://schemas.microsoft.com/office/drawing/2014/main" val="20004"/>
                    </a:ext>
                  </a:extLst>
                </a:gridCol>
                <a:gridCol w="491067">
                  <a:extLst>
                    <a:ext uri="{9D8B030D-6E8A-4147-A177-3AD203B41FA5}">
                      <a16:colId xmlns:a16="http://schemas.microsoft.com/office/drawing/2014/main" val="20005"/>
                    </a:ext>
                  </a:extLst>
                </a:gridCol>
                <a:gridCol w="457200">
                  <a:extLst>
                    <a:ext uri="{9D8B030D-6E8A-4147-A177-3AD203B41FA5}">
                      <a16:colId xmlns:a16="http://schemas.microsoft.com/office/drawing/2014/main" val="20006"/>
                    </a:ext>
                  </a:extLst>
                </a:gridCol>
                <a:gridCol w="440266">
                  <a:extLst>
                    <a:ext uri="{9D8B030D-6E8A-4147-A177-3AD203B41FA5}">
                      <a16:colId xmlns:a16="http://schemas.microsoft.com/office/drawing/2014/main" val="20007"/>
                    </a:ext>
                  </a:extLst>
                </a:gridCol>
              </a:tblGrid>
              <a:tr h="348887">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1" i="0" u="none" strike="noStrike" cap="none" normalizeH="0" baseline="0" dirty="0">
                          <a:ln>
                            <a:noFill/>
                          </a:ln>
                          <a:solidFill>
                            <a:schemeClr val="tx1"/>
                          </a:solidFill>
                          <a:effectLst/>
                          <a:latin typeface="Tahoma" pitchFamily="34" charset="0"/>
                        </a:rPr>
                        <a:t>Characteristics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1" i="0" u="none" strike="noStrike" cap="none" normalizeH="0" baseline="0">
                          <a:ln>
                            <a:noFill/>
                          </a:ln>
                          <a:solidFill>
                            <a:schemeClr val="tx1"/>
                          </a:solidFill>
                          <a:effectLst/>
                          <a:latin typeface="Tahoma" pitchFamily="34" charset="0"/>
                        </a:rPr>
                        <a:t>Control Option: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1" i="0" u="none" strike="noStrike" cap="none" normalizeH="0" baseline="0">
                          <a:ln>
                            <a:noFill/>
                          </a:ln>
                          <a:solidFill>
                            <a:schemeClr val="tx1"/>
                          </a:solidFill>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1" i="0" u="none" strike="noStrike" cap="none" normalizeH="0" baseline="0">
                          <a:ln>
                            <a:noFill/>
                          </a:ln>
                          <a:solidFill>
                            <a:schemeClr val="tx1"/>
                          </a:solidFill>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1" i="0" u="none" strike="noStrike" cap="none" normalizeH="0" baseline="0">
                          <a:ln>
                            <a:noFill/>
                          </a:ln>
                          <a:solidFill>
                            <a:schemeClr val="tx1"/>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1" i="0" u="none" strike="noStrike" cap="none" normalizeH="0" baseline="0" dirty="0">
                          <a:ln>
                            <a:noFill/>
                          </a:ln>
                          <a:solidFill>
                            <a:schemeClr val="tx1"/>
                          </a:solidFill>
                          <a:effectLst/>
                          <a:latin typeface="Tahoma"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1" i="0" u="none" strike="noStrike" cap="none" normalizeH="0" baseline="0" dirty="0">
                          <a:ln>
                            <a:noFill/>
                          </a:ln>
                          <a:solidFill>
                            <a:schemeClr val="tx1"/>
                          </a:solidFill>
                          <a:effectLst/>
                          <a:latin typeface="Tahoma"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1" i="0" u="none" strike="noStrike" cap="none" normalizeH="0" baseline="0">
                          <a:ln>
                            <a:noFill/>
                          </a:ln>
                          <a:solidFill>
                            <a:schemeClr val="tx1"/>
                          </a:solidFill>
                          <a:effectLst/>
                          <a:latin typeface="Tahoma"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48887">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Low Cost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48887">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Easy to Implement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610552">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Positive Operator Involvement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dirty="0">
                          <a:ln>
                            <a:noFill/>
                          </a:ln>
                          <a:solidFill>
                            <a:srgbClr val="000000"/>
                          </a:solidFill>
                          <a:effectLst/>
                          <a:latin typeface="Tahoma"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348887">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Consistent with Culture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348887">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Easy to Integrate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348887">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Easy to Measure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389773">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Low Risk/Sure to Succeed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7"/>
                  </a:ext>
                </a:extLst>
              </a:tr>
              <a:tr h="374450">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dirty="0">
                          <a:ln>
                            <a:noFill/>
                          </a:ln>
                          <a:solidFill>
                            <a:srgbClr val="000000"/>
                          </a:solidFill>
                          <a:effectLst/>
                          <a:latin typeface="Tahoma" pitchFamily="34" charset="0"/>
                        </a:rPr>
                        <a:t>TOTALS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42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42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chemeClr val="tx1"/>
                          </a:solidFill>
                          <a:effectLst/>
                          <a:latin typeface="Tahoma" pitchFamily="34"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48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dirty="0">
                          <a:ln>
                            <a:noFill/>
                          </a:ln>
                          <a:solidFill>
                            <a:srgbClr val="000000"/>
                          </a:solidFill>
                          <a:effectLst/>
                          <a:latin typeface="Tahoma" pitchFamily="34" charset="0"/>
                        </a:rPr>
                        <a:t>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8"/>
                  </a:ext>
                </a:extLst>
              </a:tr>
            </a:tbl>
          </a:graphicData>
        </a:graphic>
      </p:graphicFrame>
      <p:pic>
        <p:nvPicPr>
          <p:cNvPr id="5" name="Picture 4" descr="Logo, company name&#10;&#10;Description automatically generated">
            <a:extLst>
              <a:ext uri="{FF2B5EF4-FFF2-40B4-BE49-F238E27FC236}">
                <a16:creationId xmlns:a16="http://schemas.microsoft.com/office/drawing/2014/main" id="{B9337035-8A7B-E64A-A019-D3C316B3D3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8" name="Title 3">
            <a:extLst>
              <a:ext uri="{FF2B5EF4-FFF2-40B4-BE49-F238E27FC236}">
                <a16:creationId xmlns:a16="http://schemas.microsoft.com/office/drawing/2014/main" id="{4826827F-A8C5-A444-958D-5746FC94DDF7}"/>
              </a:ext>
            </a:extLst>
          </p:cNvPr>
          <p:cNvSpPr txBox="1">
            <a:spLocks/>
          </p:cNvSpPr>
          <p:nvPr/>
        </p:nvSpPr>
        <p:spPr>
          <a:xfrm>
            <a:off x="1621410" y="381965"/>
            <a:ext cx="8718344"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4 – Make Control Decisions</a:t>
            </a:r>
          </a:p>
        </p:txBody>
      </p:sp>
      <p:sp>
        <p:nvSpPr>
          <p:cNvPr id="2" name="Rectangle 1">
            <a:extLst>
              <a:ext uri="{FF2B5EF4-FFF2-40B4-BE49-F238E27FC236}">
                <a16:creationId xmlns:a16="http://schemas.microsoft.com/office/drawing/2014/main" id="{ED02DB70-58F6-494D-BC5A-082A268F6172}"/>
              </a:ext>
            </a:extLst>
          </p:cNvPr>
          <p:cNvSpPr/>
          <p:nvPr/>
        </p:nvSpPr>
        <p:spPr>
          <a:xfrm>
            <a:off x="1066797" y="1839075"/>
            <a:ext cx="11294535" cy="519822"/>
          </a:xfrm>
          <a:prstGeom prst="rect">
            <a:avLst/>
          </a:prstGeom>
        </p:spPr>
        <p:txBody>
          <a:bodyPr wrap="square">
            <a:spAutoFit/>
          </a:bodyPr>
          <a:lstStyle/>
          <a:p>
            <a:pPr>
              <a:lnSpc>
                <a:spcPct val="120000"/>
              </a:lnSpc>
              <a:spcBef>
                <a:spcPct val="75000"/>
              </a:spcBef>
              <a:buClr>
                <a:schemeClr val="tx1"/>
              </a:buClr>
              <a:tabLst>
                <a:tab pos="346075" algn="l"/>
                <a:tab pos="692150" algn="l"/>
                <a:tab pos="976313" algn="l"/>
              </a:tabLst>
            </a:pPr>
            <a:r>
              <a:rPr lang="en-US" sz="2600" b="1" dirty="0">
                <a:latin typeface="Ubuntu" panose="020B0504030602030204" pitchFamily="34" charset="0"/>
              </a:rPr>
              <a:t>Implement good decision making by using a decision matrix:</a:t>
            </a:r>
          </a:p>
        </p:txBody>
      </p:sp>
      <p:sp>
        <p:nvSpPr>
          <p:cNvPr id="3" name="TextBox 2">
            <a:extLst>
              <a:ext uri="{FF2B5EF4-FFF2-40B4-BE49-F238E27FC236}">
                <a16:creationId xmlns:a16="http://schemas.microsoft.com/office/drawing/2014/main" id="{415A8803-42EB-1E4C-9FD1-1988965B5230}"/>
              </a:ext>
            </a:extLst>
          </p:cNvPr>
          <p:cNvSpPr txBox="1"/>
          <p:nvPr/>
        </p:nvSpPr>
        <p:spPr>
          <a:xfrm>
            <a:off x="304798" y="3122037"/>
            <a:ext cx="2747477" cy="3447098"/>
          </a:xfrm>
          <a:prstGeom prst="rect">
            <a:avLst/>
          </a:prstGeom>
          <a:noFill/>
        </p:spPr>
        <p:txBody>
          <a:bodyPr wrap="square" rtlCol="0">
            <a:spAutoFit/>
          </a:bodyPr>
          <a:lstStyle/>
          <a:p>
            <a:r>
              <a:rPr lang="en-US" sz="2000" dirty="0"/>
              <a:t>Rank each risk control option considering on a scale of 1 to 10, 1 being the lowest and 10 the highest, on a list of chosen desirable characteristics. Add up each risk’s score. The option with the highest score is chosen.</a:t>
            </a:r>
          </a:p>
          <a:p>
            <a:endParaRPr lang="en-US" dirty="0"/>
          </a:p>
        </p:txBody>
      </p:sp>
    </p:spTree>
    <p:custDataLst>
      <p:tags r:id="rId1"/>
    </p:custDataLst>
    <p:extLst>
      <p:ext uri="{BB962C8B-B14F-4D97-AF65-F5344CB8AC3E}">
        <p14:creationId xmlns:p14="http://schemas.microsoft.com/office/powerpoint/2010/main" val="2871605062"/>
      </p:ext>
    </p:extLst>
  </p:cSld>
  <p:clrMapOvr>
    <a:masterClrMapping/>
  </p:clrMapOvr>
  <p:transition spd="slow">
    <p:wedg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p:cNvSpPr>
            <a:spLocks noGrp="1"/>
          </p:cNvSpPr>
          <p:nvPr>
            <p:ph idx="4294967295"/>
          </p:nvPr>
        </p:nvSpPr>
        <p:spPr>
          <a:xfrm>
            <a:off x="1981200" y="1668463"/>
            <a:ext cx="8229600" cy="4602162"/>
          </a:xfrm>
        </p:spPr>
        <p:txBody>
          <a:bodyPr>
            <a:normAutofit fontScale="85000" lnSpcReduction="10000"/>
          </a:bodyPr>
          <a:lstStyle/>
          <a:p>
            <a:pPr marL="0" indent="0">
              <a:lnSpc>
                <a:spcPct val="110000"/>
              </a:lnSpc>
              <a:spcBef>
                <a:spcPct val="75000"/>
              </a:spcBef>
              <a:buClr>
                <a:schemeClr val="tx1"/>
              </a:buClr>
              <a:buNone/>
              <a:tabLst>
                <a:tab pos="346075" algn="l"/>
                <a:tab pos="692150" algn="l"/>
                <a:tab pos="976313" algn="l"/>
              </a:tabLst>
            </a:pPr>
            <a:r>
              <a:rPr lang="en-US" sz="3200" dirty="0"/>
              <a:t>Once the risk control decision is made, assets must be made available to implement specific controls.</a:t>
            </a:r>
          </a:p>
          <a:p>
            <a:pPr marL="0" indent="0">
              <a:lnSpc>
                <a:spcPct val="110000"/>
              </a:lnSpc>
              <a:spcBef>
                <a:spcPct val="75000"/>
              </a:spcBef>
              <a:buClr>
                <a:schemeClr val="tx1"/>
              </a:buClr>
              <a:buNone/>
              <a:tabLst>
                <a:tab pos="346075" algn="l"/>
                <a:tab pos="692150" algn="l"/>
                <a:tab pos="976313" algn="l"/>
              </a:tabLst>
            </a:pPr>
            <a:r>
              <a:rPr lang="en-US" sz="3200" b="1" dirty="0"/>
              <a:t>To implement risk controls:</a:t>
            </a:r>
          </a:p>
          <a:p>
            <a:pPr marL="1035050" lvl="1" indent="-342900">
              <a:lnSpc>
                <a:spcPct val="110000"/>
              </a:lnSpc>
              <a:spcBef>
                <a:spcPct val="75000"/>
              </a:spcBef>
              <a:buClr>
                <a:schemeClr val="tx1"/>
              </a:buClr>
              <a:tabLst>
                <a:tab pos="346075" algn="l"/>
                <a:tab pos="692150" algn="l"/>
                <a:tab pos="976313" algn="l"/>
              </a:tabLst>
            </a:pPr>
            <a:r>
              <a:rPr lang="en-US" sz="3200" b="1" dirty="0"/>
              <a:t>Develop a complete action plan</a:t>
            </a:r>
          </a:p>
          <a:p>
            <a:pPr marL="1035050" lvl="1" indent="-342900">
              <a:lnSpc>
                <a:spcPct val="110000"/>
              </a:lnSpc>
              <a:spcBef>
                <a:spcPct val="75000"/>
              </a:spcBef>
              <a:buClr>
                <a:schemeClr val="tx1"/>
              </a:buClr>
              <a:tabLst>
                <a:tab pos="346075" algn="l"/>
                <a:tab pos="692150" algn="l"/>
                <a:tab pos="976313" algn="l"/>
              </a:tabLst>
            </a:pPr>
            <a:r>
              <a:rPr lang="en-US" sz="3200" b="1" dirty="0"/>
              <a:t>Establish accountability</a:t>
            </a:r>
          </a:p>
          <a:p>
            <a:pPr marL="1035050" lvl="1" indent="-342900">
              <a:lnSpc>
                <a:spcPct val="110000"/>
              </a:lnSpc>
              <a:spcBef>
                <a:spcPct val="75000"/>
              </a:spcBef>
              <a:buClr>
                <a:schemeClr val="tx1"/>
              </a:buClr>
              <a:tabLst>
                <a:tab pos="346075" algn="l"/>
                <a:tab pos="692150" algn="l"/>
                <a:tab pos="976313" algn="l"/>
              </a:tabLst>
            </a:pPr>
            <a:r>
              <a:rPr lang="en-US" sz="3200" b="1" dirty="0"/>
              <a:t>Provide a means of resource support</a:t>
            </a:r>
          </a:p>
          <a:p>
            <a:pPr marL="692150" lvl="1" indent="0">
              <a:lnSpc>
                <a:spcPct val="110000"/>
              </a:lnSpc>
              <a:spcBef>
                <a:spcPct val="75000"/>
              </a:spcBef>
              <a:buClr>
                <a:schemeClr val="tx1"/>
              </a:buClr>
              <a:buNone/>
              <a:tabLst>
                <a:tab pos="346075" algn="l"/>
                <a:tab pos="692150" algn="l"/>
                <a:tab pos="976313" algn="l"/>
              </a:tabLst>
            </a:pPr>
            <a:r>
              <a:rPr lang="en-US" b="1" dirty="0">
                <a:solidFill>
                  <a:schemeClr val="tx1"/>
                </a:solidFill>
              </a:rPr>
              <a:t> </a:t>
            </a:r>
          </a:p>
        </p:txBody>
      </p:sp>
      <p:pic>
        <p:nvPicPr>
          <p:cNvPr id="4" name="Picture 3" descr="Logo, company name&#10;&#10;Description automatically generated">
            <a:extLst>
              <a:ext uri="{FF2B5EF4-FFF2-40B4-BE49-F238E27FC236}">
                <a16:creationId xmlns:a16="http://schemas.microsoft.com/office/drawing/2014/main" id="{DF8A4651-7548-A846-B739-0DA77674600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6" name="Title 3">
            <a:extLst>
              <a:ext uri="{FF2B5EF4-FFF2-40B4-BE49-F238E27FC236}">
                <a16:creationId xmlns:a16="http://schemas.microsoft.com/office/drawing/2014/main" id="{E97A69A5-8490-1B48-9FC2-34B7FF687CE3}"/>
              </a:ext>
            </a:extLst>
          </p:cNvPr>
          <p:cNvSpPr txBox="1">
            <a:spLocks/>
          </p:cNvSpPr>
          <p:nvPr/>
        </p:nvSpPr>
        <p:spPr>
          <a:xfrm>
            <a:off x="1621410" y="381965"/>
            <a:ext cx="8718344"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5 – Implement Risk Controls</a:t>
            </a:r>
          </a:p>
        </p:txBody>
      </p:sp>
    </p:spTree>
    <p:custDataLst>
      <p:tags r:id="rId1"/>
    </p:custDataLst>
    <p:extLst>
      <p:ext uri="{BB962C8B-B14F-4D97-AF65-F5344CB8AC3E}">
        <p14:creationId xmlns:p14="http://schemas.microsoft.com/office/powerpoint/2010/main" val="1557780173"/>
      </p:ext>
    </p:extLst>
  </p:cSld>
  <p:clrMapOvr>
    <a:masterClrMapping/>
  </p:clrMapOvr>
  <p:transition spd="slow">
    <p:wedg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D2888105-0EB1-8B41-A456-662BED25A4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7" name="Title 3">
            <a:extLst>
              <a:ext uri="{FF2B5EF4-FFF2-40B4-BE49-F238E27FC236}">
                <a16:creationId xmlns:a16="http://schemas.microsoft.com/office/drawing/2014/main" id="{EBFB06D6-7425-F84F-9A7E-8E0CAC59A89D}"/>
              </a:ext>
            </a:extLst>
          </p:cNvPr>
          <p:cNvSpPr txBox="1">
            <a:spLocks/>
          </p:cNvSpPr>
          <p:nvPr/>
        </p:nvSpPr>
        <p:spPr>
          <a:xfrm>
            <a:off x="1621410" y="381965"/>
            <a:ext cx="8718344"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5 – Implement Risk Controls</a:t>
            </a:r>
          </a:p>
        </p:txBody>
      </p:sp>
      <p:sp>
        <p:nvSpPr>
          <p:cNvPr id="8" name="Title 1">
            <a:extLst>
              <a:ext uri="{FF2B5EF4-FFF2-40B4-BE49-F238E27FC236}">
                <a16:creationId xmlns:a16="http://schemas.microsoft.com/office/drawing/2014/main" id="{53D9974B-DBED-D540-889E-2B546F4B4073}"/>
              </a:ext>
            </a:extLst>
          </p:cNvPr>
          <p:cNvSpPr>
            <a:spLocks/>
          </p:cNvSpPr>
          <p:nvPr/>
        </p:nvSpPr>
        <p:spPr bwMode="auto">
          <a:xfrm>
            <a:off x="1930400" y="1021869"/>
            <a:ext cx="8120063" cy="542925"/>
          </a:xfrm>
          <a:prstGeom prst="rect">
            <a:avLst/>
          </a:prstGeom>
          <a:noFill/>
          <a:ln w="9525">
            <a:noFill/>
            <a:miter lim="800000"/>
            <a:headEnd/>
            <a:tailEnd/>
          </a:ln>
        </p:spPr>
        <p:txBody>
          <a:bodyPr anchor="ctr"/>
          <a:lstStyle/>
          <a:p>
            <a:pPr algn="ctr" eaLnBrk="0" hangingPunct="0"/>
            <a:r>
              <a:rPr lang="en-US" sz="3200" b="1" dirty="0"/>
              <a:t>Develop an Action Plan</a:t>
            </a:r>
          </a:p>
        </p:txBody>
      </p:sp>
      <p:sp>
        <p:nvSpPr>
          <p:cNvPr id="9" name="Content Placeholder 2">
            <a:extLst>
              <a:ext uri="{FF2B5EF4-FFF2-40B4-BE49-F238E27FC236}">
                <a16:creationId xmlns:a16="http://schemas.microsoft.com/office/drawing/2014/main" id="{CF2B4B7B-2C8B-2E4C-93C6-4DEB8CB7FCA0}"/>
              </a:ext>
            </a:extLst>
          </p:cNvPr>
          <p:cNvSpPr txBox="1">
            <a:spLocks/>
          </p:cNvSpPr>
          <p:nvPr/>
        </p:nvSpPr>
        <p:spPr>
          <a:xfrm>
            <a:off x="1930400" y="1860217"/>
            <a:ext cx="8718344" cy="460216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Ubuntu Regular" panose="020B050403060203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Ubuntu Regular" panose="020B050403060203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Ubuntu Regular" panose="020B050403060203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Ubuntu Regular" panose="020B050403060203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Ubuntu Regular" panose="020B050403060203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ct val="60000"/>
              </a:spcBef>
              <a:buClr>
                <a:schemeClr val="tx1"/>
              </a:buClr>
              <a:buNone/>
              <a:tabLst>
                <a:tab pos="346075" algn="l"/>
                <a:tab pos="692150" algn="l"/>
                <a:tab pos="976313" algn="l"/>
              </a:tabLst>
            </a:pPr>
            <a:r>
              <a:rPr lang="en-US" b="1" dirty="0"/>
              <a:t>Develop an action plan to manage the control options:</a:t>
            </a:r>
          </a:p>
          <a:p>
            <a:pPr marL="1035050" lvl="1" indent="-342900">
              <a:lnSpc>
                <a:spcPct val="100000"/>
              </a:lnSpc>
              <a:spcBef>
                <a:spcPct val="75000"/>
              </a:spcBef>
              <a:buClr>
                <a:schemeClr val="tx1"/>
              </a:buClr>
              <a:tabLst>
                <a:tab pos="346075" algn="l"/>
                <a:tab pos="692150" algn="l"/>
                <a:tab pos="976313" algn="l"/>
              </a:tabLst>
            </a:pPr>
            <a:r>
              <a:rPr lang="en-US" sz="2000" dirty="0"/>
              <a:t>Determine all manpower and resources needed</a:t>
            </a:r>
          </a:p>
          <a:p>
            <a:pPr marL="1035050" lvl="1" indent="-342900">
              <a:lnSpc>
                <a:spcPct val="100000"/>
              </a:lnSpc>
              <a:spcBef>
                <a:spcPct val="60000"/>
              </a:spcBef>
              <a:buClr>
                <a:schemeClr val="tx1"/>
              </a:buClr>
              <a:tabLst>
                <a:tab pos="346075" algn="l"/>
                <a:tab pos="692150" algn="l"/>
                <a:tab pos="976313" algn="l"/>
              </a:tabLst>
            </a:pPr>
            <a:r>
              <a:rPr lang="en-US" sz="2000" dirty="0"/>
              <a:t>Estimate cost to implement each control</a:t>
            </a:r>
          </a:p>
          <a:p>
            <a:pPr marL="1035050" lvl="1" indent="-342900">
              <a:lnSpc>
                <a:spcPct val="100000"/>
              </a:lnSpc>
              <a:spcBef>
                <a:spcPct val="60000"/>
              </a:spcBef>
              <a:buClr>
                <a:schemeClr val="tx1"/>
              </a:buClr>
              <a:tabLst>
                <a:tab pos="346075" algn="l"/>
                <a:tab pos="692150" algn="l"/>
                <a:tab pos="976313" algn="l"/>
              </a:tabLst>
            </a:pPr>
            <a:r>
              <a:rPr lang="en-US" sz="2000" dirty="0"/>
              <a:t>Set a timeline that clearly sets milestones and goals</a:t>
            </a:r>
          </a:p>
          <a:p>
            <a:pPr marL="1035050" lvl="1" indent="-342900">
              <a:lnSpc>
                <a:spcPct val="100000"/>
              </a:lnSpc>
              <a:spcBef>
                <a:spcPct val="60000"/>
              </a:spcBef>
              <a:buClr>
                <a:schemeClr val="tx1"/>
              </a:buClr>
              <a:tabLst>
                <a:tab pos="346075" algn="l"/>
                <a:tab pos="692150" algn="l"/>
                <a:tab pos="976313" algn="l"/>
              </a:tabLst>
            </a:pPr>
            <a:r>
              <a:rPr lang="en-US" sz="2000" dirty="0"/>
              <a:t>Assign tasks and due-dates to specific personnel</a:t>
            </a:r>
          </a:p>
          <a:p>
            <a:pPr marL="1035050" lvl="1" indent="-342900">
              <a:lnSpc>
                <a:spcPct val="100000"/>
              </a:lnSpc>
              <a:spcBef>
                <a:spcPct val="60000"/>
              </a:spcBef>
              <a:buClr>
                <a:schemeClr val="tx1"/>
              </a:buClr>
              <a:tabLst>
                <a:tab pos="346075" algn="l"/>
                <a:tab pos="692150" algn="l"/>
                <a:tab pos="976313" algn="l"/>
              </a:tabLst>
            </a:pPr>
            <a:r>
              <a:rPr lang="en-US" sz="2000" dirty="0"/>
              <a:t>Enlist user input to establishment ownership</a:t>
            </a:r>
          </a:p>
          <a:p>
            <a:pPr marL="1035050" lvl="1" indent="-342900">
              <a:lnSpc>
                <a:spcPct val="100000"/>
              </a:lnSpc>
              <a:spcBef>
                <a:spcPct val="60000"/>
              </a:spcBef>
              <a:buClr>
                <a:schemeClr val="tx1"/>
              </a:buClr>
              <a:tabLst>
                <a:tab pos="346075" algn="l"/>
                <a:tab pos="692150" algn="l"/>
                <a:tab pos="976313" algn="l"/>
              </a:tabLst>
            </a:pPr>
            <a:r>
              <a:rPr lang="en-US" sz="2000" dirty="0"/>
              <a:t>Provide job aids, tools and examples to make implementation clear to everyone</a:t>
            </a:r>
          </a:p>
          <a:p>
            <a:pPr marL="1035050" lvl="1" indent="-342900">
              <a:lnSpc>
                <a:spcPct val="100000"/>
              </a:lnSpc>
              <a:spcBef>
                <a:spcPct val="60000"/>
              </a:spcBef>
              <a:buClr>
                <a:schemeClr val="tx1"/>
              </a:buClr>
              <a:tabLst>
                <a:tab pos="346075" algn="l"/>
                <a:tab pos="692150" algn="l"/>
                <a:tab pos="976313" algn="l"/>
              </a:tabLst>
            </a:pPr>
            <a:r>
              <a:rPr lang="en-US" sz="2000" dirty="0"/>
              <a:t>Measure performance</a:t>
            </a:r>
          </a:p>
          <a:p>
            <a:pPr marL="1035050" lvl="1" indent="-342900">
              <a:lnSpc>
                <a:spcPct val="100000"/>
              </a:lnSpc>
              <a:spcBef>
                <a:spcPct val="60000"/>
              </a:spcBef>
              <a:buClr>
                <a:schemeClr val="tx1"/>
              </a:buClr>
              <a:tabLst>
                <a:tab pos="346075" algn="l"/>
                <a:tab pos="692150" algn="l"/>
                <a:tab pos="976313" algn="l"/>
              </a:tabLst>
            </a:pPr>
            <a:r>
              <a:rPr lang="en-US" sz="2000" dirty="0"/>
              <a:t>Document any outside support given</a:t>
            </a:r>
            <a:endParaRPr lang="en-US" sz="2000" dirty="0">
              <a:solidFill>
                <a:schemeClr val="accent2"/>
              </a:solidFill>
            </a:endParaRPr>
          </a:p>
        </p:txBody>
      </p:sp>
    </p:spTree>
    <p:custDataLst>
      <p:tags r:id="rId1"/>
    </p:custDataLst>
    <p:extLst>
      <p:ext uri="{BB962C8B-B14F-4D97-AF65-F5344CB8AC3E}">
        <p14:creationId xmlns:p14="http://schemas.microsoft.com/office/powerpoint/2010/main" val="634186196"/>
      </p:ext>
    </p:extLst>
  </p:cSld>
  <p:clrMapOvr>
    <a:masterClrMapping/>
  </p:clrMapOvr>
  <p:transition spd="slow">
    <p:wedg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ontent Placeholder 2"/>
          <p:cNvSpPr>
            <a:spLocks noGrp="1"/>
          </p:cNvSpPr>
          <p:nvPr>
            <p:ph idx="4294967295"/>
          </p:nvPr>
        </p:nvSpPr>
        <p:spPr>
          <a:xfrm>
            <a:off x="1981200" y="1914649"/>
            <a:ext cx="8229600" cy="4169629"/>
          </a:xfrm>
        </p:spPr>
        <p:txBody>
          <a:bodyPr/>
          <a:lstStyle/>
          <a:p>
            <a:pPr marL="0" indent="0">
              <a:spcBef>
                <a:spcPct val="75000"/>
              </a:spcBef>
              <a:buClr>
                <a:schemeClr val="tx1"/>
              </a:buClr>
              <a:buNone/>
              <a:tabLst>
                <a:tab pos="346075" algn="l"/>
                <a:tab pos="692150" algn="l"/>
                <a:tab pos="976313" algn="l"/>
              </a:tabLst>
            </a:pPr>
            <a:r>
              <a:rPr lang="en-US" b="1" dirty="0"/>
              <a:t>Levels of accountability:</a:t>
            </a:r>
          </a:p>
          <a:p>
            <a:pPr marL="1035050" lvl="1" indent="-342900">
              <a:spcBef>
                <a:spcPct val="75000"/>
              </a:spcBef>
              <a:buClr>
                <a:schemeClr val="tx1"/>
              </a:buClr>
              <a:tabLst>
                <a:tab pos="346075" algn="l"/>
                <a:tab pos="692150" algn="l"/>
                <a:tab pos="976313" algn="l"/>
              </a:tabLst>
            </a:pPr>
            <a:r>
              <a:rPr lang="en-US" sz="2000" dirty="0"/>
              <a:t>Identify person responsible for successful implementation of each control measure.</a:t>
            </a:r>
          </a:p>
          <a:p>
            <a:pPr marL="1035050" lvl="1" indent="-342900">
              <a:spcBef>
                <a:spcPct val="50000"/>
              </a:spcBef>
              <a:buClr>
                <a:schemeClr val="tx1"/>
              </a:buClr>
              <a:tabLst>
                <a:tab pos="346075" algn="l"/>
                <a:tab pos="692150" algn="l"/>
                <a:tab pos="976313" algn="l"/>
              </a:tabLst>
            </a:pPr>
            <a:r>
              <a:rPr lang="en-US" sz="2000" dirty="0"/>
              <a:t>Identify unit or operations level person responsible for the implementation.</a:t>
            </a:r>
          </a:p>
          <a:p>
            <a:pPr marL="1035050" lvl="1" indent="-342900">
              <a:spcBef>
                <a:spcPct val="50000"/>
              </a:spcBef>
              <a:buClr>
                <a:schemeClr val="tx1"/>
              </a:buClr>
              <a:tabLst>
                <a:tab pos="346075" algn="l"/>
                <a:tab pos="692150" algn="l"/>
                <a:tab pos="976313" algn="l"/>
              </a:tabLst>
            </a:pPr>
            <a:r>
              <a:rPr lang="en-US" sz="2000" dirty="0"/>
              <a:t>Combine the power of command with leadership to maintain accountability.</a:t>
            </a:r>
          </a:p>
          <a:p>
            <a:pPr marL="1035050" lvl="1" indent="-342900">
              <a:spcBef>
                <a:spcPct val="50000"/>
              </a:spcBef>
              <a:buClr>
                <a:schemeClr val="tx1"/>
              </a:buClr>
              <a:tabLst>
                <a:tab pos="346075" algn="l"/>
                <a:tab pos="692150" algn="l"/>
                <a:tab pos="976313" algn="l"/>
              </a:tabLst>
            </a:pPr>
            <a:r>
              <a:rPr lang="en-US" sz="2000" dirty="0"/>
              <a:t>Establish motivation and create meaningful and positive incentives for success.</a:t>
            </a:r>
          </a:p>
          <a:p>
            <a:pPr marL="1035050" lvl="1" indent="-342900">
              <a:spcBef>
                <a:spcPct val="50000"/>
              </a:spcBef>
              <a:buClr>
                <a:schemeClr val="tx1"/>
              </a:buClr>
              <a:tabLst>
                <a:tab pos="346075" algn="l"/>
                <a:tab pos="692150" algn="l"/>
                <a:tab pos="976313" algn="l"/>
              </a:tabLst>
            </a:pPr>
            <a:r>
              <a:rPr lang="en-US" sz="2000" dirty="0"/>
              <a:t>Involve persons affected by the controls  during implementation.</a:t>
            </a:r>
          </a:p>
        </p:txBody>
      </p:sp>
      <p:pic>
        <p:nvPicPr>
          <p:cNvPr id="4" name="Picture 3" descr="Logo, company name&#10;&#10;Description automatically generated">
            <a:extLst>
              <a:ext uri="{FF2B5EF4-FFF2-40B4-BE49-F238E27FC236}">
                <a16:creationId xmlns:a16="http://schemas.microsoft.com/office/drawing/2014/main" id="{B827EBC8-62AF-744A-B98A-8915F1FEDC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7" name="Title 3">
            <a:extLst>
              <a:ext uri="{FF2B5EF4-FFF2-40B4-BE49-F238E27FC236}">
                <a16:creationId xmlns:a16="http://schemas.microsoft.com/office/drawing/2014/main" id="{1F027AB8-D1BB-5040-86B3-8ED817155A9B}"/>
              </a:ext>
            </a:extLst>
          </p:cNvPr>
          <p:cNvSpPr txBox="1">
            <a:spLocks/>
          </p:cNvSpPr>
          <p:nvPr/>
        </p:nvSpPr>
        <p:spPr>
          <a:xfrm>
            <a:off x="1621410" y="381965"/>
            <a:ext cx="8718344"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5 – Implement Risk Controls</a:t>
            </a:r>
          </a:p>
        </p:txBody>
      </p:sp>
      <p:sp>
        <p:nvSpPr>
          <p:cNvPr id="8" name="Title 1">
            <a:extLst>
              <a:ext uri="{FF2B5EF4-FFF2-40B4-BE49-F238E27FC236}">
                <a16:creationId xmlns:a16="http://schemas.microsoft.com/office/drawing/2014/main" id="{140B3101-5A29-B845-8DD0-89ADB49AF02F}"/>
              </a:ext>
            </a:extLst>
          </p:cNvPr>
          <p:cNvSpPr>
            <a:spLocks/>
          </p:cNvSpPr>
          <p:nvPr/>
        </p:nvSpPr>
        <p:spPr bwMode="auto">
          <a:xfrm>
            <a:off x="1930400" y="1021869"/>
            <a:ext cx="8120063" cy="542925"/>
          </a:xfrm>
          <a:prstGeom prst="rect">
            <a:avLst/>
          </a:prstGeom>
          <a:noFill/>
          <a:ln w="9525">
            <a:noFill/>
            <a:miter lim="800000"/>
            <a:headEnd/>
            <a:tailEnd/>
          </a:ln>
        </p:spPr>
        <p:txBody>
          <a:bodyPr anchor="ctr"/>
          <a:lstStyle/>
          <a:p>
            <a:pPr algn="ctr" eaLnBrk="0" hangingPunct="0"/>
            <a:r>
              <a:rPr lang="en-US" sz="3200" b="1" dirty="0"/>
              <a:t>Establish Accountability</a:t>
            </a:r>
          </a:p>
        </p:txBody>
      </p:sp>
    </p:spTree>
    <p:custDataLst>
      <p:tags r:id="rId1"/>
    </p:custDataLst>
    <p:extLst>
      <p:ext uri="{BB962C8B-B14F-4D97-AF65-F5344CB8AC3E}">
        <p14:creationId xmlns:p14="http://schemas.microsoft.com/office/powerpoint/2010/main" val="53991667"/>
      </p:ext>
    </p:extLst>
  </p:cSld>
  <p:clrMapOvr>
    <a:masterClrMapping/>
  </p:clrMapOvr>
  <p:transition spd="slow">
    <p:wedg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2"/>
          <p:cNvSpPr>
            <a:spLocks noGrp="1"/>
          </p:cNvSpPr>
          <p:nvPr>
            <p:ph idx="4294967295"/>
          </p:nvPr>
        </p:nvSpPr>
        <p:spPr>
          <a:xfrm>
            <a:off x="1981200" y="1721218"/>
            <a:ext cx="8229600" cy="4602162"/>
          </a:xfrm>
        </p:spPr>
        <p:txBody>
          <a:bodyPr/>
          <a:lstStyle/>
          <a:p>
            <a:pPr marL="0" indent="0">
              <a:spcBef>
                <a:spcPct val="75000"/>
              </a:spcBef>
              <a:buClr>
                <a:schemeClr val="tx1"/>
              </a:buClr>
              <a:buNone/>
              <a:tabLst>
                <a:tab pos="346075" algn="l"/>
                <a:tab pos="692150" algn="l"/>
                <a:tab pos="976313" algn="l"/>
              </a:tabLst>
            </a:pPr>
            <a:r>
              <a:rPr lang="en-US" b="1" dirty="0"/>
              <a:t>Resource support includes 6 components:</a:t>
            </a:r>
          </a:p>
          <a:p>
            <a:pPr marL="1035050" lvl="1" indent="-342900">
              <a:spcBef>
                <a:spcPct val="75000"/>
              </a:spcBef>
              <a:buClr>
                <a:schemeClr val="tx1"/>
              </a:buClr>
              <a:tabLst>
                <a:tab pos="346075" algn="l"/>
                <a:tab pos="692150" algn="l"/>
                <a:tab pos="976313" algn="l"/>
              </a:tabLst>
            </a:pPr>
            <a:r>
              <a:rPr lang="en-US" sz="2000" dirty="0"/>
              <a:t>Policy support with operating instructions, technical orders, and any standard operating procedures</a:t>
            </a:r>
          </a:p>
          <a:p>
            <a:pPr marL="1035050" lvl="1" indent="-342900">
              <a:spcBef>
                <a:spcPct val="50000"/>
              </a:spcBef>
              <a:buClr>
                <a:schemeClr val="tx1"/>
              </a:buClr>
              <a:tabLst>
                <a:tab pos="346075" algn="l"/>
                <a:tab pos="692150" algn="l"/>
                <a:tab pos="976313" algn="l"/>
              </a:tabLst>
            </a:pPr>
            <a:r>
              <a:rPr lang="en-US" sz="2000" dirty="0"/>
              <a:t>Command support showing the absolute backing of the leadership</a:t>
            </a:r>
          </a:p>
          <a:p>
            <a:pPr marL="1035050" lvl="1" indent="-342900">
              <a:spcBef>
                <a:spcPct val="50000"/>
              </a:spcBef>
              <a:buClr>
                <a:schemeClr val="tx1"/>
              </a:buClr>
              <a:tabLst>
                <a:tab pos="346075" algn="l"/>
                <a:tab pos="692150" algn="l"/>
                <a:tab pos="976313" algn="l"/>
              </a:tabLst>
            </a:pPr>
            <a:r>
              <a:rPr lang="en-US" sz="2000" dirty="0"/>
              <a:t>Training support for personnel implementing controls</a:t>
            </a:r>
          </a:p>
          <a:p>
            <a:pPr marL="1035050" lvl="1" indent="-342900">
              <a:spcBef>
                <a:spcPct val="50000"/>
              </a:spcBef>
              <a:buClr>
                <a:schemeClr val="tx1"/>
              </a:buClr>
              <a:tabLst>
                <a:tab pos="346075" algn="l"/>
                <a:tab pos="692150" algn="l"/>
                <a:tab pos="976313" algn="l"/>
              </a:tabLst>
            </a:pPr>
            <a:r>
              <a:rPr lang="en-US" sz="2000" dirty="0"/>
              <a:t>Tools support including job aids, checklists, decision guides and instructions</a:t>
            </a:r>
          </a:p>
          <a:p>
            <a:pPr marL="1035050" lvl="1" indent="-342900">
              <a:spcBef>
                <a:spcPct val="50000"/>
              </a:spcBef>
              <a:buClr>
                <a:schemeClr val="tx1"/>
              </a:buClr>
              <a:tabLst>
                <a:tab pos="346075" algn="l"/>
                <a:tab pos="692150" algn="l"/>
                <a:tab pos="976313" algn="l"/>
              </a:tabLst>
            </a:pPr>
            <a:r>
              <a:rPr lang="en-US" sz="2000" dirty="0"/>
              <a:t>Measurement support to determine if timelines, schedules and standards are being met</a:t>
            </a:r>
          </a:p>
          <a:p>
            <a:pPr marL="1035050" lvl="1" indent="-342900">
              <a:spcBef>
                <a:spcPct val="50000"/>
              </a:spcBef>
              <a:buClr>
                <a:schemeClr val="tx1"/>
              </a:buClr>
              <a:tabLst>
                <a:tab pos="346075" algn="l"/>
                <a:tab pos="692150" algn="l"/>
                <a:tab pos="976313" algn="l"/>
              </a:tabLst>
            </a:pPr>
            <a:r>
              <a:rPr lang="en-US" sz="2000" dirty="0"/>
              <a:t>Motivation support providing the positive and negative incentives for a successful risk control</a:t>
            </a:r>
          </a:p>
        </p:txBody>
      </p:sp>
      <p:pic>
        <p:nvPicPr>
          <p:cNvPr id="4" name="Picture 3" descr="Logo, company name&#10;&#10;Description automatically generated">
            <a:extLst>
              <a:ext uri="{FF2B5EF4-FFF2-40B4-BE49-F238E27FC236}">
                <a16:creationId xmlns:a16="http://schemas.microsoft.com/office/drawing/2014/main" id="{EBE8FE3B-B876-344D-BF56-16FD7D5F856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6" name="Title 3">
            <a:extLst>
              <a:ext uri="{FF2B5EF4-FFF2-40B4-BE49-F238E27FC236}">
                <a16:creationId xmlns:a16="http://schemas.microsoft.com/office/drawing/2014/main" id="{0F9CC7FF-E6C6-9941-9AC2-CB519828221B}"/>
              </a:ext>
            </a:extLst>
          </p:cNvPr>
          <p:cNvSpPr txBox="1">
            <a:spLocks/>
          </p:cNvSpPr>
          <p:nvPr/>
        </p:nvSpPr>
        <p:spPr>
          <a:xfrm>
            <a:off x="1621410" y="381965"/>
            <a:ext cx="8718344"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5 – Implement Risk Controls</a:t>
            </a:r>
          </a:p>
        </p:txBody>
      </p:sp>
      <p:sp>
        <p:nvSpPr>
          <p:cNvPr id="7" name="Title 1">
            <a:extLst>
              <a:ext uri="{FF2B5EF4-FFF2-40B4-BE49-F238E27FC236}">
                <a16:creationId xmlns:a16="http://schemas.microsoft.com/office/drawing/2014/main" id="{A973C2E7-86A4-F64F-B7CA-4E389073E4CE}"/>
              </a:ext>
            </a:extLst>
          </p:cNvPr>
          <p:cNvSpPr>
            <a:spLocks/>
          </p:cNvSpPr>
          <p:nvPr/>
        </p:nvSpPr>
        <p:spPr bwMode="auto">
          <a:xfrm>
            <a:off x="1930400" y="1021869"/>
            <a:ext cx="8120063" cy="542925"/>
          </a:xfrm>
          <a:prstGeom prst="rect">
            <a:avLst/>
          </a:prstGeom>
          <a:noFill/>
          <a:ln w="9525">
            <a:noFill/>
            <a:miter lim="800000"/>
            <a:headEnd/>
            <a:tailEnd/>
          </a:ln>
        </p:spPr>
        <p:txBody>
          <a:bodyPr anchor="ctr"/>
          <a:lstStyle/>
          <a:p>
            <a:pPr algn="ctr" eaLnBrk="0" hangingPunct="0"/>
            <a:r>
              <a:rPr lang="en-US" sz="3200" b="1" dirty="0"/>
              <a:t>Resource Support</a:t>
            </a:r>
          </a:p>
        </p:txBody>
      </p:sp>
    </p:spTree>
    <p:custDataLst>
      <p:tags r:id="rId1"/>
    </p:custDataLst>
    <p:extLst>
      <p:ext uri="{BB962C8B-B14F-4D97-AF65-F5344CB8AC3E}">
        <p14:creationId xmlns:p14="http://schemas.microsoft.com/office/powerpoint/2010/main" val="2216939976"/>
      </p:ext>
    </p:extLst>
  </p:cSld>
  <p:clrMapOvr>
    <a:masterClrMapping/>
  </p:clrMapOvr>
  <p:transition spd="slow">
    <p:wedg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ontent Placeholder 2"/>
          <p:cNvSpPr>
            <a:spLocks noGrp="1"/>
          </p:cNvSpPr>
          <p:nvPr>
            <p:ph idx="4294967295"/>
          </p:nvPr>
        </p:nvSpPr>
        <p:spPr>
          <a:xfrm>
            <a:off x="1981200" y="1668463"/>
            <a:ext cx="8229600" cy="4602162"/>
          </a:xfrm>
        </p:spPr>
        <p:txBody>
          <a:bodyPr/>
          <a:lstStyle/>
          <a:p>
            <a:pPr marL="0" indent="0">
              <a:spcBef>
                <a:spcPct val="75000"/>
              </a:spcBef>
              <a:buClr>
                <a:schemeClr val="tx1"/>
              </a:buClr>
              <a:buNone/>
              <a:tabLst>
                <a:tab pos="346075" algn="l"/>
                <a:tab pos="692150" algn="l"/>
                <a:tab pos="976313" algn="l"/>
              </a:tabLst>
            </a:pPr>
            <a:r>
              <a:rPr lang="en-US" sz="2400" dirty="0"/>
              <a:t>Determining the effectiveness of risk control involves setting a goal, knowing where you are in relation to the goal, and a plan in place to reach the goal.</a:t>
            </a:r>
          </a:p>
          <a:p>
            <a:pPr marL="0" indent="0">
              <a:spcBef>
                <a:spcPct val="75000"/>
              </a:spcBef>
              <a:buClr>
                <a:schemeClr val="tx1"/>
              </a:buClr>
              <a:buNone/>
              <a:tabLst>
                <a:tab pos="346075" algn="l"/>
                <a:tab pos="692150" algn="l"/>
                <a:tab pos="976313" algn="l"/>
              </a:tabLst>
            </a:pPr>
            <a:r>
              <a:rPr lang="en-US" sz="3200" dirty="0"/>
              <a:t>This last step of ORM involves</a:t>
            </a:r>
          </a:p>
          <a:p>
            <a:pPr marL="1035050" lvl="1" indent="-342900">
              <a:spcBef>
                <a:spcPct val="75000"/>
              </a:spcBef>
              <a:buClr>
                <a:schemeClr val="tx1"/>
              </a:buClr>
              <a:tabLst>
                <a:tab pos="346075" algn="l"/>
                <a:tab pos="692150" algn="l"/>
                <a:tab pos="976313" algn="l"/>
              </a:tabLst>
            </a:pPr>
            <a:r>
              <a:rPr lang="en-US" sz="3200" dirty="0"/>
              <a:t>Supervise</a:t>
            </a:r>
          </a:p>
          <a:p>
            <a:pPr marL="1035050" lvl="1" indent="-342900">
              <a:spcBef>
                <a:spcPct val="75000"/>
              </a:spcBef>
              <a:buClr>
                <a:schemeClr val="tx1"/>
              </a:buClr>
              <a:tabLst>
                <a:tab pos="346075" algn="l"/>
                <a:tab pos="692150" algn="l"/>
                <a:tab pos="976313" algn="l"/>
              </a:tabLst>
            </a:pPr>
            <a:r>
              <a:rPr lang="en-US" sz="3200" dirty="0"/>
              <a:t>Review</a:t>
            </a:r>
          </a:p>
          <a:p>
            <a:pPr marL="1035050" lvl="1" indent="-342900">
              <a:spcBef>
                <a:spcPct val="75000"/>
              </a:spcBef>
              <a:buClr>
                <a:schemeClr val="tx1"/>
              </a:buClr>
              <a:tabLst>
                <a:tab pos="346075" algn="l"/>
                <a:tab pos="692150" algn="l"/>
                <a:tab pos="976313" algn="l"/>
              </a:tabLst>
            </a:pPr>
            <a:r>
              <a:rPr lang="en-US" sz="3200" dirty="0"/>
              <a:t>Feedback</a:t>
            </a:r>
          </a:p>
        </p:txBody>
      </p:sp>
      <p:pic>
        <p:nvPicPr>
          <p:cNvPr id="4" name="Picture 3" descr="Logo, company name&#10;&#10;Description automatically generated">
            <a:extLst>
              <a:ext uri="{FF2B5EF4-FFF2-40B4-BE49-F238E27FC236}">
                <a16:creationId xmlns:a16="http://schemas.microsoft.com/office/drawing/2014/main" id="{10C49B62-EE09-D544-9A93-23A91E5FD1B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6" name="Title 3">
            <a:extLst>
              <a:ext uri="{FF2B5EF4-FFF2-40B4-BE49-F238E27FC236}">
                <a16:creationId xmlns:a16="http://schemas.microsoft.com/office/drawing/2014/main" id="{5F879E01-A812-814C-93E7-65128D69D709}"/>
              </a:ext>
            </a:extLst>
          </p:cNvPr>
          <p:cNvSpPr txBox="1">
            <a:spLocks/>
          </p:cNvSpPr>
          <p:nvPr/>
        </p:nvSpPr>
        <p:spPr>
          <a:xfrm>
            <a:off x="1621410" y="381965"/>
            <a:ext cx="8718344"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6 – Supervise &amp; Review</a:t>
            </a:r>
          </a:p>
        </p:txBody>
      </p:sp>
      <p:sp>
        <p:nvSpPr>
          <p:cNvPr id="7" name="Title 1">
            <a:extLst>
              <a:ext uri="{FF2B5EF4-FFF2-40B4-BE49-F238E27FC236}">
                <a16:creationId xmlns:a16="http://schemas.microsoft.com/office/drawing/2014/main" id="{318DD7CC-C7E9-E042-8DBA-FBEAB165FA0A}"/>
              </a:ext>
            </a:extLst>
          </p:cNvPr>
          <p:cNvSpPr>
            <a:spLocks/>
          </p:cNvSpPr>
          <p:nvPr/>
        </p:nvSpPr>
        <p:spPr bwMode="auto">
          <a:xfrm>
            <a:off x="1930400" y="1021869"/>
            <a:ext cx="8120063" cy="542925"/>
          </a:xfrm>
          <a:prstGeom prst="rect">
            <a:avLst/>
          </a:prstGeom>
          <a:noFill/>
          <a:ln w="9525">
            <a:noFill/>
            <a:miter lim="800000"/>
            <a:headEnd/>
            <a:tailEnd/>
          </a:ln>
        </p:spPr>
        <p:txBody>
          <a:bodyPr anchor="ctr"/>
          <a:lstStyle/>
          <a:p>
            <a:pPr algn="ctr" eaLnBrk="0" hangingPunct="0"/>
            <a:r>
              <a:rPr lang="en-US" sz="3200" b="1" dirty="0"/>
              <a:t>Resource Support</a:t>
            </a:r>
          </a:p>
        </p:txBody>
      </p:sp>
    </p:spTree>
    <p:custDataLst>
      <p:tags r:id="rId1"/>
    </p:custDataLst>
    <p:extLst>
      <p:ext uri="{BB962C8B-B14F-4D97-AF65-F5344CB8AC3E}">
        <p14:creationId xmlns:p14="http://schemas.microsoft.com/office/powerpoint/2010/main" val="1417664707"/>
      </p:ext>
    </p:extLst>
  </p:cSld>
  <p:clrMapOvr>
    <a:masterClrMapping/>
  </p:clrMapOvr>
  <p:transition spd="slow">
    <p:wedg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2"/>
          <p:cNvSpPr>
            <a:spLocks noGrp="1"/>
          </p:cNvSpPr>
          <p:nvPr>
            <p:ph idx="4294967295"/>
          </p:nvPr>
        </p:nvSpPr>
        <p:spPr>
          <a:xfrm>
            <a:off x="1981200" y="1860217"/>
            <a:ext cx="8229600" cy="4410408"/>
          </a:xfrm>
        </p:spPr>
        <p:txBody>
          <a:bodyPr/>
          <a:lstStyle/>
          <a:p>
            <a:pPr marL="0" indent="0">
              <a:spcBef>
                <a:spcPct val="75000"/>
              </a:spcBef>
              <a:buClr>
                <a:schemeClr val="tx1"/>
              </a:buClr>
              <a:buNone/>
              <a:tabLst>
                <a:tab pos="346075" algn="l"/>
                <a:tab pos="692150" algn="l"/>
                <a:tab pos="976313" algn="l"/>
              </a:tabLst>
            </a:pPr>
            <a:r>
              <a:rPr lang="en-US" sz="2400" dirty="0"/>
              <a:t>Supervise the implementation plan, insure all are in place, monitor all controls and make certain they are effective.</a:t>
            </a:r>
          </a:p>
          <a:p>
            <a:pPr marL="0" indent="0">
              <a:spcBef>
                <a:spcPct val="75000"/>
              </a:spcBef>
              <a:buClr>
                <a:schemeClr val="tx1"/>
              </a:buClr>
              <a:buNone/>
              <a:tabLst>
                <a:tab pos="346075" algn="l"/>
                <a:tab pos="692150" algn="l"/>
                <a:tab pos="976313" algn="l"/>
              </a:tabLst>
            </a:pPr>
            <a:r>
              <a:rPr lang="en-US" sz="2400" dirty="0"/>
              <a:t>Controls are effective if they bring about favorable changes to the physical condition or personal behavior.</a:t>
            </a:r>
          </a:p>
          <a:p>
            <a:pPr marL="0" indent="0">
              <a:spcBef>
                <a:spcPct val="75000"/>
              </a:spcBef>
              <a:buClr>
                <a:schemeClr val="tx1"/>
              </a:buClr>
              <a:buNone/>
              <a:tabLst>
                <a:tab pos="346075" algn="l"/>
                <a:tab pos="692150" algn="l"/>
                <a:tab pos="976313" algn="l"/>
              </a:tabLst>
            </a:pPr>
            <a:r>
              <a:rPr lang="en-US" sz="2400" dirty="0"/>
              <a:t>If a control is ineffective, correct or discontinue.</a:t>
            </a:r>
          </a:p>
          <a:p>
            <a:pPr marL="0" indent="0">
              <a:spcBef>
                <a:spcPct val="75000"/>
              </a:spcBef>
              <a:buClr>
                <a:schemeClr val="tx1"/>
              </a:buClr>
              <a:buNone/>
              <a:tabLst>
                <a:tab pos="346075" algn="l"/>
                <a:tab pos="692150" algn="l"/>
                <a:tab pos="976313" algn="l"/>
              </a:tabLst>
            </a:pPr>
            <a:r>
              <a:rPr lang="en-US" sz="2400" dirty="0"/>
              <a:t>Use the Change Analysis Tool from Step 1 to reevaluate any changes that require further risk management.</a:t>
            </a:r>
          </a:p>
        </p:txBody>
      </p:sp>
      <p:pic>
        <p:nvPicPr>
          <p:cNvPr id="4" name="Picture 3" descr="Logo, company name&#10;&#10;Description automatically generated">
            <a:extLst>
              <a:ext uri="{FF2B5EF4-FFF2-40B4-BE49-F238E27FC236}">
                <a16:creationId xmlns:a16="http://schemas.microsoft.com/office/drawing/2014/main" id="{FF8C3092-BE79-D840-B048-39812D821A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6" name="Title 3">
            <a:extLst>
              <a:ext uri="{FF2B5EF4-FFF2-40B4-BE49-F238E27FC236}">
                <a16:creationId xmlns:a16="http://schemas.microsoft.com/office/drawing/2014/main" id="{75A32CEC-85EA-594A-B6C9-82EF1DDA3F35}"/>
              </a:ext>
            </a:extLst>
          </p:cNvPr>
          <p:cNvSpPr txBox="1">
            <a:spLocks/>
          </p:cNvSpPr>
          <p:nvPr/>
        </p:nvSpPr>
        <p:spPr>
          <a:xfrm>
            <a:off x="1621410" y="381965"/>
            <a:ext cx="8718344"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6 – Supervise &amp; Review</a:t>
            </a:r>
          </a:p>
        </p:txBody>
      </p:sp>
      <p:sp>
        <p:nvSpPr>
          <p:cNvPr id="7" name="Title 1">
            <a:extLst>
              <a:ext uri="{FF2B5EF4-FFF2-40B4-BE49-F238E27FC236}">
                <a16:creationId xmlns:a16="http://schemas.microsoft.com/office/drawing/2014/main" id="{BA9B0627-9181-BF4A-86FA-D8AFF348323B}"/>
              </a:ext>
            </a:extLst>
          </p:cNvPr>
          <p:cNvSpPr>
            <a:spLocks/>
          </p:cNvSpPr>
          <p:nvPr/>
        </p:nvSpPr>
        <p:spPr bwMode="auto">
          <a:xfrm>
            <a:off x="1930400" y="1021869"/>
            <a:ext cx="8120063" cy="542925"/>
          </a:xfrm>
          <a:prstGeom prst="rect">
            <a:avLst/>
          </a:prstGeom>
          <a:noFill/>
          <a:ln w="9525">
            <a:noFill/>
            <a:miter lim="800000"/>
            <a:headEnd/>
            <a:tailEnd/>
          </a:ln>
        </p:spPr>
        <p:txBody>
          <a:bodyPr anchor="ctr"/>
          <a:lstStyle/>
          <a:p>
            <a:pPr algn="ctr" eaLnBrk="0" hangingPunct="0"/>
            <a:r>
              <a:rPr lang="en-US" sz="3200" b="1" dirty="0"/>
              <a:t>Supervise</a:t>
            </a:r>
          </a:p>
        </p:txBody>
      </p:sp>
    </p:spTree>
    <p:custDataLst>
      <p:tags r:id="rId1"/>
    </p:custDataLst>
    <p:extLst>
      <p:ext uri="{BB962C8B-B14F-4D97-AF65-F5344CB8AC3E}">
        <p14:creationId xmlns:p14="http://schemas.microsoft.com/office/powerpoint/2010/main" val="73544746"/>
      </p:ext>
    </p:extLst>
  </p:cSld>
  <p:clrMapOvr>
    <a:masterClrMapping/>
  </p:clrMapOvr>
  <p:transition spd="slow">
    <p:wedg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Content Placeholder 2"/>
          <p:cNvSpPr>
            <a:spLocks noGrp="1"/>
          </p:cNvSpPr>
          <p:nvPr>
            <p:ph idx="4294967295"/>
          </p:nvPr>
        </p:nvSpPr>
        <p:spPr>
          <a:xfrm>
            <a:off x="1981200" y="1860217"/>
            <a:ext cx="8229600" cy="4410408"/>
          </a:xfrm>
        </p:spPr>
        <p:txBody>
          <a:bodyPr/>
          <a:lstStyle/>
          <a:p>
            <a:pPr marL="0" indent="0">
              <a:lnSpc>
                <a:spcPct val="100000"/>
              </a:lnSpc>
              <a:spcBef>
                <a:spcPct val="75000"/>
              </a:spcBef>
              <a:buClr>
                <a:schemeClr val="tx1"/>
              </a:buClr>
              <a:buNone/>
              <a:tabLst>
                <a:tab pos="346075" algn="l"/>
                <a:tab pos="692150" algn="l"/>
                <a:tab pos="976313" algn="l"/>
              </a:tabLst>
            </a:pPr>
            <a:r>
              <a:rPr lang="en-US" sz="2400" dirty="0"/>
              <a:t>Review the total cost verses total benefits the controls provide; for each control consider both physical and behavioral changes.</a:t>
            </a:r>
          </a:p>
          <a:p>
            <a:pPr>
              <a:lnSpc>
                <a:spcPct val="100000"/>
              </a:lnSpc>
              <a:spcBef>
                <a:spcPct val="75000"/>
              </a:spcBef>
              <a:buClr>
                <a:schemeClr val="tx1"/>
              </a:buClr>
              <a:tabLst>
                <a:tab pos="346075" algn="l"/>
                <a:tab pos="692150" algn="l"/>
                <a:tab pos="976313" algn="l"/>
              </a:tabLst>
            </a:pPr>
            <a:r>
              <a:rPr lang="en-US" sz="2000" dirty="0"/>
              <a:t>Costs should be in line with expectations. The benefits in risk reduction should be greater than the cost of the control measure</a:t>
            </a:r>
          </a:p>
          <a:p>
            <a:pPr>
              <a:lnSpc>
                <a:spcPct val="100000"/>
              </a:lnSpc>
              <a:spcBef>
                <a:spcPct val="75000"/>
              </a:spcBef>
              <a:buClr>
                <a:schemeClr val="tx1"/>
              </a:buClr>
              <a:tabLst>
                <a:tab pos="346075" algn="l"/>
                <a:tab pos="692150" algn="l"/>
                <a:tab pos="976313" algn="l"/>
              </a:tabLst>
            </a:pPr>
            <a:r>
              <a:rPr lang="en-US" sz="2000" dirty="0"/>
              <a:t>Benefits or effectiveness of controls should be compared to  forecasted goals</a:t>
            </a:r>
          </a:p>
          <a:p>
            <a:pPr>
              <a:lnSpc>
                <a:spcPct val="100000"/>
              </a:lnSpc>
              <a:spcBef>
                <a:spcPct val="75000"/>
              </a:spcBef>
              <a:buClr>
                <a:schemeClr val="tx1"/>
              </a:buClr>
              <a:tabLst>
                <a:tab pos="346075" algn="l"/>
                <a:tab pos="692150" algn="l"/>
                <a:tab pos="976313" algn="l"/>
              </a:tabLst>
            </a:pPr>
            <a:r>
              <a:rPr lang="en-US" sz="2000" dirty="0"/>
              <a:t>A simple cost vs. benefit matrix is recommended</a:t>
            </a:r>
          </a:p>
        </p:txBody>
      </p:sp>
      <p:pic>
        <p:nvPicPr>
          <p:cNvPr id="4" name="Picture 3" descr="Logo, company name&#10;&#10;Description automatically generated">
            <a:extLst>
              <a:ext uri="{FF2B5EF4-FFF2-40B4-BE49-F238E27FC236}">
                <a16:creationId xmlns:a16="http://schemas.microsoft.com/office/drawing/2014/main" id="{024337DE-78D0-4443-A77F-C16AD26FF15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6" name="Title 3">
            <a:extLst>
              <a:ext uri="{FF2B5EF4-FFF2-40B4-BE49-F238E27FC236}">
                <a16:creationId xmlns:a16="http://schemas.microsoft.com/office/drawing/2014/main" id="{013A22DC-2D75-0A46-AE09-1ABEB87437E2}"/>
              </a:ext>
            </a:extLst>
          </p:cNvPr>
          <p:cNvSpPr txBox="1">
            <a:spLocks/>
          </p:cNvSpPr>
          <p:nvPr/>
        </p:nvSpPr>
        <p:spPr>
          <a:xfrm>
            <a:off x="1621410" y="381965"/>
            <a:ext cx="8718344"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6 – Supervise &amp; Review</a:t>
            </a:r>
          </a:p>
        </p:txBody>
      </p:sp>
      <p:sp>
        <p:nvSpPr>
          <p:cNvPr id="7" name="Title 1">
            <a:extLst>
              <a:ext uri="{FF2B5EF4-FFF2-40B4-BE49-F238E27FC236}">
                <a16:creationId xmlns:a16="http://schemas.microsoft.com/office/drawing/2014/main" id="{3ED98020-A07F-B64C-BBF6-A87836C9FA0C}"/>
              </a:ext>
            </a:extLst>
          </p:cNvPr>
          <p:cNvSpPr>
            <a:spLocks/>
          </p:cNvSpPr>
          <p:nvPr/>
        </p:nvSpPr>
        <p:spPr bwMode="auto">
          <a:xfrm>
            <a:off x="1930400" y="1021869"/>
            <a:ext cx="8120063" cy="542925"/>
          </a:xfrm>
          <a:prstGeom prst="rect">
            <a:avLst/>
          </a:prstGeom>
          <a:noFill/>
          <a:ln w="9525">
            <a:noFill/>
            <a:miter lim="800000"/>
            <a:headEnd/>
            <a:tailEnd/>
          </a:ln>
        </p:spPr>
        <p:txBody>
          <a:bodyPr anchor="ctr"/>
          <a:lstStyle/>
          <a:p>
            <a:pPr algn="ctr" eaLnBrk="0" hangingPunct="0"/>
            <a:r>
              <a:rPr lang="en-US" sz="3200" b="1" dirty="0"/>
              <a:t>Review</a:t>
            </a:r>
          </a:p>
        </p:txBody>
      </p:sp>
    </p:spTree>
    <p:custDataLst>
      <p:tags r:id="rId1"/>
    </p:custDataLst>
    <p:extLst>
      <p:ext uri="{BB962C8B-B14F-4D97-AF65-F5344CB8AC3E}">
        <p14:creationId xmlns:p14="http://schemas.microsoft.com/office/powerpoint/2010/main" val="1131859401"/>
      </p:ext>
    </p:extLst>
  </p:cSld>
  <p:clrMapOvr>
    <a:masterClrMapping/>
  </p:clrMapOvr>
  <p:transition spd="slow">
    <p:wedg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2"/>
          <p:cNvSpPr>
            <a:spLocks noGrp="1"/>
          </p:cNvSpPr>
          <p:nvPr>
            <p:ph idx="4294967295"/>
          </p:nvPr>
        </p:nvSpPr>
        <p:spPr>
          <a:xfrm>
            <a:off x="1981200" y="1860217"/>
            <a:ext cx="8229600" cy="4410408"/>
          </a:xfrm>
        </p:spPr>
        <p:txBody>
          <a:bodyPr/>
          <a:lstStyle/>
          <a:p>
            <a:pPr marL="0" indent="0">
              <a:lnSpc>
                <a:spcPct val="100000"/>
              </a:lnSpc>
              <a:spcBef>
                <a:spcPct val="75000"/>
              </a:spcBef>
              <a:buClr>
                <a:schemeClr val="tx1"/>
              </a:buClr>
              <a:buNone/>
              <a:tabLst>
                <a:tab pos="346075" algn="l"/>
                <a:tab pos="692150" algn="l"/>
                <a:tab pos="976313" algn="l"/>
              </a:tabLst>
            </a:pPr>
            <a:r>
              <a:rPr lang="en-US" sz="2400" dirty="0"/>
              <a:t>Feedback is the essential element in Step 6. It provides the ability to share success and failure. One of the basic rules of ORM is to stop reinventing the wheel and learn from past practices and from the mistakes of others.</a:t>
            </a:r>
          </a:p>
          <a:p>
            <a:pPr marL="0" indent="0">
              <a:lnSpc>
                <a:spcPct val="100000"/>
              </a:lnSpc>
              <a:spcBef>
                <a:spcPct val="75000"/>
              </a:spcBef>
              <a:buClr>
                <a:schemeClr val="tx1"/>
              </a:buClr>
              <a:buNone/>
              <a:tabLst>
                <a:tab pos="346075" algn="l"/>
                <a:tab pos="692150" algn="l"/>
                <a:tab pos="976313" algn="l"/>
              </a:tabLst>
            </a:pPr>
            <a:r>
              <a:rPr lang="en-US" sz="2400" dirty="0"/>
              <a:t>Feedback should go to all personnel; from new cadets to commanders. Effective risk controls that increase the overall mission success should be a part of every CAP member’s lessons learned file.</a:t>
            </a:r>
          </a:p>
        </p:txBody>
      </p:sp>
      <p:pic>
        <p:nvPicPr>
          <p:cNvPr id="4" name="Picture 3" descr="Logo, company name&#10;&#10;Description automatically generated">
            <a:extLst>
              <a:ext uri="{FF2B5EF4-FFF2-40B4-BE49-F238E27FC236}">
                <a16:creationId xmlns:a16="http://schemas.microsoft.com/office/drawing/2014/main" id="{21AB5613-4A3C-1B4C-BA9E-EFB96841AB4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6" name="Title 3">
            <a:extLst>
              <a:ext uri="{FF2B5EF4-FFF2-40B4-BE49-F238E27FC236}">
                <a16:creationId xmlns:a16="http://schemas.microsoft.com/office/drawing/2014/main" id="{DE611E76-7C58-4E42-9F28-1A0D4A287D1A}"/>
              </a:ext>
            </a:extLst>
          </p:cNvPr>
          <p:cNvSpPr txBox="1">
            <a:spLocks/>
          </p:cNvSpPr>
          <p:nvPr/>
        </p:nvSpPr>
        <p:spPr>
          <a:xfrm>
            <a:off x="1621410" y="381965"/>
            <a:ext cx="8718344"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6 – Supervise &amp; Review</a:t>
            </a:r>
          </a:p>
        </p:txBody>
      </p:sp>
      <p:sp>
        <p:nvSpPr>
          <p:cNvPr id="7" name="Title 1">
            <a:extLst>
              <a:ext uri="{FF2B5EF4-FFF2-40B4-BE49-F238E27FC236}">
                <a16:creationId xmlns:a16="http://schemas.microsoft.com/office/drawing/2014/main" id="{4A4115ED-6157-1C40-9E3E-0D63FF19D103}"/>
              </a:ext>
            </a:extLst>
          </p:cNvPr>
          <p:cNvSpPr>
            <a:spLocks/>
          </p:cNvSpPr>
          <p:nvPr/>
        </p:nvSpPr>
        <p:spPr bwMode="auto">
          <a:xfrm>
            <a:off x="1930400" y="1021869"/>
            <a:ext cx="8120063" cy="542925"/>
          </a:xfrm>
          <a:prstGeom prst="rect">
            <a:avLst/>
          </a:prstGeom>
          <a:noFill/>
          <a:ln w="9525">
            <a:noFill/>
            <a:miter lim="800000"/>
            <a:headEnd/>
            <a:tailEnd/>
          </a:ln>
        </p:spPr>
        <p:txBody>
          <a:bodyPr anchor="ctr"/>
          <a:lstStyle/>
          <a:p>
            <a:pPr algn="ctr" eaLnBrk="0" hangingPunct="0"/>
            <a:r>
              <a:rPr lang="en-US" sz="3200" b="1" dirty="0"/>
              <a:t>Feedback</a:t>
            </a:r>
          </a:p>
        </p:txBody>
      </p:sp>
    </p:spTree>
    <p:custDataLst>
      <p:tags r:id="rId1"/>
    </p:custDataLst>
    <p:extLst>
      <p:ext uri="{BB962C8B-B14F-4D97-AF65-F5344CB8AC3E}">
        <p14:creationId xmlns:p14="http://schemas.microsoft.com/office/powerpoint/2010/main" val="120039697"/>
      </p:ext>
    </p:extLst>
  </p:cSld>
  <p:clrMapOvr>
    <a:masterClrMapping/>
  </p:clrMapOvr>
  <p:transition spd="slow">
    <p:wedg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Content Placeholder 2"/>
          <p:cNvSpPr>
            <a:spLocks noGrp="1"/>
          </p:cNvSpPr>
          <p:nvPr>
            <p:ph idx="4294967295"/>
          </p:nvPr>
        </p:nvSpPr>
        <p:spPr>
          <a:xfrm>
            <a:off x="1779188" y="1492721"/>
            <a:ext cx="8382000" cy="4410408"/>
          </a:xfrm>
        </p:spPr>
        <p:txBody>
          <a:bodyPr>
            <a:normAutofit lnSpcReduction="10000"/>
          </a:bodyPr>
          <a:lstStyle/>
          <a:p>
            <a:pPr marL="0" indent="0">
              <a:lnSpc>
                <a:spcPct val="100000"/>
              </a:lnSpc>
              <a:spcBef>
                <a:spcPct val="75000"/>
              </a:spcBef>
              <a:buClr>
                <a:schemeClr val="tx1"/>
              </a:buClr>
              <a:buNone/>
              <a:tabLst>
                <a:tab pos="346075" algn="l"/>
                <a:tab pos="692150" algn="l"/>
                <a:tab pos="976313" algn="l"/>
              </a:tabLst>
            </a:pPr>
            <a:r>
              <a:rPr lang="en-US" dirty="0">
                <a:latin typeface="Ubuntu" panose="020B0504030602030204" pitchFamily="34" charset="0"/>
              </a:rPr>
              <a:t>To fully realize all the benefits from Operational Risk Management, it must be integrated into every aspect of CAP’s organization and it’s missions.</a:t>
            </a:r>
          </a:p>
          <a:p>
            <a:pPr marL="0" indent="0">
              <a:lnSpc>
                <a:spcPct val="100000"/>
              </a:lnSpc>
              <a:spcBef>
                <a:spcPct val="75000"/>
              </a:spcBef>
              <a:buClr>
                <a:schemeClr val="tx1"/>
              </a:buClr>
              <a:buNone/>
              <a:tabLst>
                <a:tab pos="346075" algn="l"/>
                <a:tab pos="692150" algn="l"/>
                <a:tab pos="976313" algn="l"/>
              </a:tabLst>
            </a:pPr>
            <a:r>
              <a:rPr lang="en-US" dirty="0">
                <a:latin typeface="Ubuntu" panose="020B0504030602030204" pitchFamily="34" charset="0"/>
              </a:rPr>
              <a:t>All levels of CAP should proactively promote and use Operational Risk Management.</a:t>
            </a:r>
          </a:p>
          <a:p>
            <a:pPr marL="0" indent="0">
              <a:lnSpc>
                <a:spcPct val="100000"/>
              </a:lnSpc>
              <a:spcBef>
                <a:spcPct val="75000"/>
              </a:spcBef>
              <a:buClr>
                <a:schemeClr val="tx1"/>
              </a:buClr>
              <a:buNone/>
              <a:tabLst>
                <a:tab pos="346075" algn="l"/>
                <a:tab pos="692150" algn="l"/>
                <a:tab pos="976313" algn="l"/>
              </a:tabLst>
            </a:pPr>
            <a:r>
              <a:rPr lang="en-US" dirty="0">
                <a:latin typeface="Ubuntu" panose="020B0504030602030204" pitchFamily="34" charset="0"/>
              </a:rPr>
              <a:t>Its use will benefit everyone by improving mission capability, enhancing better decision making, reducing accidents and injuries, and preserving our assets.</a:t>
            </a:r>
          </a:p>
        </p:txBody>
      </p:sp>
      <p:pic>
        <p:nvPicPr>
          <p:cNvPr id="4" name="Picture 3" descr="Logo, company name&#10;&#10;Description automatically generated">
            <a:extLst>
              <a:ext uri="{FF2B5EF4-FFF2-40B4-BE49-F238E27FC236}">
                <a16:creationId xmlns:a16="http://schemas.microsoft.com/office/drawing/2014/main" id="{4EE17E3A-143C-BA43-A15B-4F5B902F2F6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5" name="Title 3">
            <a:extLst>
              <a:ext uri="{FF2B5EF4-FFF2-40B4-BE49-F238E27FC236}">
                <a16:creationId xmlns:a16="http://schemas.microsoft.com/office/drawing/2014/main" id="{A69095AD-DF38-4B45-8C2B-C3E75A2642F7}"/>
              </a:ext>
            </a:extLst>
          </p:cNvPr>
          <p:cNvSpPr txBox="1">
            <a:spLocks/>
          </p:cNvSpPr>
          <p:nvPr/>
        </p:nvSpPr>
        <p:spPr>
          <a:xfrm>
            <a:off x="1621410" y="381965"/>
            <a:ext cx="8539778"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Conclusion</a:t>
            </a:r>
          </a:p>
        </p:txBody>
      </p:sp>
    </p:spTree>
    <p:custDataLst>
      <p:tags r:id="rId1"/>
    </p:custDataLst>
    <p:extLst>
      <p:ext uri="{BB962C8B-B14F-4D97-AF65-F5344CB8AC3E}">
        <p14:creationId xmlns:p14="http://schemas.microsoft.com/office/powerpoint/2010/main" val="2320515855"/>
      </p:ext>
    </p:extLst>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4294967295"/>
          </p:nvPr>
        </p:nvSpPr>
        <p:spPr>
          <a:xfrm>
            <a:off x="1981200" y="1506538"/>
            <a:ext cx="8229600" cy="4678362"/>
          </a:xfrm>
        </p:spPr>
        <p:txBody>
          <a:bodyPr/>
          <a:lstStyle/>
          <a:p>
            <a:pPr marL="0" indent="0">
              <a:spcBef>
                <a:spcPct val="50000"/>
              </a:spcBef>
              <a:buClr>
                <a:schemeClr val="tx1"/>
              </a:buClr>
              <a:buNone/>
            </a:pPr>
            <a:r>
              <a:rPr lang="en-US" sz="2400" b="1" dirty="0">
                <a:latin typeface="Ubuntu" panose="020B0504030602030204" pitchFamily="34" charset="0"/>
              </a:rPr>
              <a:t>To identify the hazards, you: analyze the mission, list the hazards and list the causes.</a:t>
            </a:r>
          </a:p>
          <a:p>
            <a:pPr marL="0" indent="0">
              <a:spcBef>
                <a:spcPct val="50000"/>
              </a:spcBef>
              <a:buClr>
                <a:schemeClr val="tx1"/>
              </a:buClr>
              <a:buNone/>
            </a:pPr>
            <a:r>
              <a:rPr lang="en-US" sz="2400" dirty="0">
                <a:latin typeface="Ubuntu" panose="020B0504030602030204" pitchFamily="34" charset="0"/>
              </a:rPr>
              <a:t>Identify the hazards on all of CAP’s assets:</a:t>
            </a:r>
          </a:p>
          <a:p>
            <a:pPr marL="860425" lvl="1" indent="-342900">
              <a:spcBef>
                <a:spcPct val="0"/>
              </a:spcBef>
              <a:buClr>
                <a:schemeClr val="tx1"/>
              </a:buClr>
            </a:pPr>
            <a:r>
              <a:rPr lang="en-US" sz="2000" dirty="0">
                <a:latin typeface="Ubuntu" panose="020B0504030602030204" pitchFamily="34" charset="0"/>
              </a:rPr>
              <a:t>Aircraft</a:t>
            </a:r>
          </a:p>
          <a:p>
            <a:pPr marL="860425" lvl="1" indent="-342900">
              <a:spcBef>
                <a:spcPct val="0"/>
              </a:spcBef>
              <a:buClr>
                <a:schemeClr val="tx1"/>
              </a:buClr>
            </a:pPr>
            <a:r>
              <a:rPr lang="en-US" sz="2000" dirty="0">
                <a:latin typeface="Ubuntu" panose="020B0504030602030204" pitchFamily="34" charset="0"/>
              </a:rPr>
              <a:t>Vehicles</a:t>
            </a:r>
          </a:p>
          <a:p>
            <a:pPr marL="860425" lvl="1" indent="-342900">
              <a:spcBef>
                <a:spcPct val="0"/>
              </a:spcBef>
              <a:buClr>
                <a:schemeClr val="tx1"/>
              </a:buClr>
            </a:pPr>
            <a:r>
              <a:rPr lang="en-US" sz="2000" dirty="0">
                <a:latin typeface="Ubuntu" panose="020B0504030602030204" pitchFamily="34" charset="0"/>
              </a:rPr>
              <a:t>Personnel</a:t>
            </a:r>
          </a:p>
          <a:p>
            <a:pPr marL="860425" lvl="1" indent="-342900">
              <a:spcBef>
                <a:spcPct val="0"/>
              </a:spcBef>
              <a:buClr>
                <a:schemeClr val="tx1"/>
              </a:buClr>
            </a:pPr>
            <a:r>
              <a:rPr lang="en-US" sz="2000" dirty="0">
                <a:latin typeface="Ubuntu" panose="020B0504030602030204" pitchFamily="34" charset="0"/>
              </a:rPr>
              <a:t>Equipment</a:t>
            </a:r>
          </a:p>
          <a:p>
            <a:pPr marL="0" indent="0">
              <a:spcBef>
                <a:spcPct val="50000"/>
              </a:spcBef>
              <a:buClr>
                <a:schemeClr val="tx1"/>
              </a:buClr>
              <a:buNone/>
            </a:pPr>
            <a:r>
              <a:rPr lang="en-US" sz="2400" dirty="0">
                <a:latin typeface="Ubuntu" panose="020B0504030602030204" pitchFamily="34" charset="0"/>
              </a:rPr>
              <a:t>Identify the hazards to all operational levels:</a:t>
            </a:r>
          </a:p>
          <a:p>
            <a:pPr marL="860425" lvl="1" indent="-342900">
              <a:spcBef>
                <a:spcPct val="0"/>
              </a:spcBef>
              <a:buClr>
                <a:schemeClr val="tx1"/>
              </a:buClr>
            </a:pPr>
            <a:r>
              <a:rPr lang="en-US" sz="2000" dirty="0">
                <a:latin typeface="Ubuntu" panose="020B0504030602030204" pitchFamily="34" charset="0"/>
              </a:rPr>
              <a:t>National</a:t>
            </a:r>
          </a:p>
          <a:p>
            <a:pPr marL="860425" lvl="1" indent="-342900">
              <a:spcBef>
                <a:spcPct val="0"/>
              </a:spcBef>
              <a:buClr>
                <a:schemeClr val="tx1"/>
              </a:buClr>
            </a:pPr>
            <a:r>
              <a:rPr lang="en-US" sz="2000" dirty="0">
                <a:latin typeface="Ubuntu" panose="020B0504030602030204" pitchFamily="34" charset="0"/>
              </a:rPr>
              <a:t>Region</a:t>
            </a:r>
          </a:p>
          <a:p>
            <a:pPr marL="860425" lvl="1" indent="-342900">
              <a:spcBef>
                <a:spcPct val="0"/>
              </a:spcBef>
              <a:buClr>
                <a:schemeClr val="tx1"/>
              </a:buClr>
            </a:pPr>
            <a:r>
              <a:rPr lang="en-US" sz="2000" dirty="0">
                <a:latin typeface="Ubuntu" panose="020B0504030602030204" pitchFamily="34" charset="0"/>
              </a:rPr>
              <a:t>Wing</a:t>
            </a:r>
          </a:p>
          <a:p>
            <a:pPr marL="860425" lvl="1" indent="-342900">
              <a:spcBef>
                <a:spcPct val="0"/>
              </a:spcBef>
              <a:buClr>
                <a:schemeClr val="tx1"/>
              </a:buClr>
            </a:pPr>
            <a:r>
              <a:rPr lang="en-US" sz="2000" dirty="0">
                <a:latin typeface="Ubuntu" panose="020B0504030602030204" pitchFamily="34" charset="0"/>
              </a:rPr>
              <a:t>Group</a:t>
            </a:r>
          </a:p>
          <a:p>
            <a:pPr marL="860425" lvl="1" indent="-342900">
              <a:spcBef>
                <a:spcPct val="0"/>
              </a:spcBef>
              <a:buClr>
                <a:schemeClr val="tx1"/>
              </a:buClr>
            </a:pPr>
            <a:r>
              <a:rPr lang="en-US" sz="2000" dirty="0">
                <a:latin typeface="Ubuntu" panose="020B0504030602030204" pitchFamily="34" charset="0"/>
              </a:rPr>
              <a:t>Squadron &amp; Flights</a:t>
            </a:r>
          </a:p>
        </p:txBody>
      </p:sp>
      <p:pic>
        <p:nvPicPr>
          <p:cNvPr id="4" name="Picture 3" descr="Logo, company name&#10;&#10;Description automatically generated">
            <a:extLst>
              <a:ext uri="{FF2B5EF4-FFF2-40B4-BE49-F238E27FC236}">
                <a16:creationId xmlns:a16="http://schemas.microsoft.com/office/drawing/2014/main" id="{89A29311-F03D-7C4A-A56F-6C9EBBE79E1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5" name="Title 3">
            <a:extLst>
              <a:ext uri="{FF2B5EF4-FFF2-40B4-BE49-F238E27FC236}">
                <a16:creationId xmlns:a16="http://schemas.microsoft.com/office/drawing/2014/main" id="{574F3C15-59A3-D047-95A4-DBEED4761EA4}"/>
              </a:ext>
            </a:extLst>
          </p:cNvPr>
          <p:cNvSpPr txBox="1">
            <a:spLocks/>
          </p:cNvSpPr>
          <p:nvPr/>
        </p:nvSpPr>
        <p:spPr>
          <a:xfrm>
            <a:off x="1621410" y="381965"/>
            <a:ext cx="8539778"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1 – Identify the Hazards</a:t>
            </a:r>
          </a:p>
        </p:txBody>
      </p:sp>
    </p:spTree>
    <p:custDataLst>
      <p:tags r:id="rId1"/>
    </p:custDataLst>
    <p:extLst>
      <p:ext uri="{BB962C8B-B14F-4D97-AF65-F5344CB8AC3E}">
        <p14:creationId xmlns:p14="http://schemas.microsoft.com/office/powerpoint/2010/main" val="984255958"/>
      </p:ext>
    </p:extLst>
  </p:cSld>
  <p:clrMapOvr>
    <a:masterClrMapping/>
  </p:clrMapOvr>
  <p:transition spd="slow">
    <p:wedg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Content Placeholder 2"/>
          <p:cNvSpPr>
            <a:spLocks noGrp="1"/>
          </p:cNvSpPr>
          <p:nvPr>
            <p:ph idx="4294967295"/>
          </p:nvPr>
        </p:nvSpPr>
        <p:spPr>
          <a:xfrm>
            <a:off x="1981200" y="1973262"/>
            <a:ext cx="8229600" cy="3343804"/>
          </a:xfrm>
        </p:spPr>
        <p:txBody>
          <a:bodyPr/>
          <a:lstStyle/>
          <a:p>
            <a:pPr marL="0" indent="0">
              <a:spcBef>
                <a:spcPct val="75000"/>
              </a:spcBef>
              <a:buClr>
                <a:schemeClr val="tx1"/>
              </a:buClr>
              <a:buNone/>
              <a:tabLst>
                <a:tab pos="346075" algn="l"/>
                <a:tab pos="692150" algn="l"/>
                <a:tab pos="976313" algn="l"/>
              </a:tabLst>
            </a:pPr>
            <a:r>
              <a:rPr lang="en-US" sz="2400" dirty="0"/>
              <a:t>Air Force Policy Directive 90-9, </a:t>
            </a:r>
            <a:r>
              <a:rPr lang="en-US" sz="2400" i="1" dirty="0"/>
              <a:t>Operational Risk Management</a:t>
            </a:r>
          </a:p>
          <a:p>
            <a:pPr marL="0" indent="0">
              <a:spcBef>
                <a:spcPct val="75000"/>
              </a:spcBef>
              <a:buClr>
                <a:schemeClr val="tx1"/>
              </a:buClr>
              <a:buNone/>
              <a:tabLst>
                <a:tab pos="346075" algn="l"/>
                <a:tab pos="692150" algn="l"/>
                <a:tab pos="976313" algn="l"/>
              </a:tabLst>
            </a:pPr>
            <a:endParaRPr lang="en-US" sz="2400" dirty="0"/>
          </a:p>
          <a:p>
            <a:pPr marL="0" indent="0">
              <a:spcBef>
                <a:spcPct val="75000"/>
              </a:spcBef>
              <a:buClr>
                <a:schemeClr val="tx1"/>
              </a:buClr>
              <a:buNone/>
              <a:tabLst>
                <a:tab pos="346075" algn="l"/>
                <a:tab pos="692150" algn="l"/>
                <a:tab pos="976313" algn="l"/>
              </a:tabLst>
            </a:pPr>
            <a:r>
              <a:rPr lang="en-US" sz="2400" dirty="0"/>
              <a:t>Air Force Instruction 90-901, </a:t>
            </a:r>
            <a:r>
              <a:rPr lang="en-US" sz="2400" i="1" dirty="0"/>
              <a:t>Operational Risk Management</a:t>
            </a:r>
          </a:p>
          <a:p>
            <a:pPr marL="0" indent="0">
              <a:spcBef>
                <a:spcPct val="75000"/>
              </a:spcBef>
              <a:buClr>
                <a:schemeClr val="tx1"/>
              </a:buClr>
              <a:buNone/>
              <a:tabLst>
                <a:tab pos="346075" algn="l"/>
                <a:tab pos="692150" algn="l"/>
                <a:tab pos="976313" algn="l"/>
              </a:tabLst>
            </a:pPr>
            <a:endParaRPr lang="en-US" sz="2400" dirty="0"/>
          </a:p>
          <a:p>
            <a:pPr marL="0" indent="0">
              <a:spcBef>
                <a:spcPct val="75000"/>
              </a:spcBef>
              <a:buClr>
                <a:schemeClr val="tx1"/>
              </a:buClr>
              <a:buNone/>
              <a:tabLst>
                <a:tab pos="346075" algn="l"/>
                <a:tab pos="692150" algn="l"/>
                <a:tab pos="976313" algn="l"/>
              </a:tabLst>
            </a:pPr>
            <a:r>
              <a:rPr lang="en-US" sz="2400" dirty="0"/>
              <a:t>Air Force Pamphlet 90-902, </a:t>
            </a:r>
            <a:r>
              <a:rPr lang="en-US" sz="2400" i="1" dirty="0"/>
              <a:t>Operational Risk Management (ORM) Guidelines and Tools</a:t>
            </a:r>
          </a:p>
        </p:txBody>
      </p:sp>
      <p:pic>
        <p:nvPicPr>
          <p:cNvPr id="4" name="Picture 3" descr="Logo, company name&#10;&#10;Description automatically generated">
            <a:extLst>
              <a:ext uri="{FF2B5EF4-FFF2-40B4-BE49-F238E27FC236}">
                <a16:creationId xmlns:a16="http://schemas.microsoft.com/office/drawing/2014/main" id="{66803206-1560-F841-946D-D91A46C0DF7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5" name="Title 3">
            <a:extLst>
              <a:ext uri="{FF2B5EF4-FFF2-40B4-BE49-F238E27FC236}">
                <a16:creationId xmlns:a16="http://schemas.microsoft.com/office/drawing/2014/main" id="{72899579-C1A7-1B47-BAFB-C0B6482E646F}"/>
              </a:ext>
            </a:extLst>
          </p:cNvPr>
          <p:cNvSpPr txBox="1">
            <a:spLocks/>
          </p:cNvSpPr>
          <p:nvPr/>
        </p:nvSpPr>
        <p:spPr>
          <a:xfrm>
            <a:off x="1621410" y="381965"/>
            <a:ext cx="8539778"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References</a:t>
            </a:r>
          </a:p>
        </p:txBody>
      </p:sp>
    </p:spTree>
    <p:custDataLst>
      <p:tags r:id="rId1"/>
    </p:custDataLst>
    <p:extLst>
      <p:ext uri="{BB962C8B-B14F-4D97-AF65-F5344CB8AC3E}">
        <p14:creationId xmlns:p14="http://schemas.microsoft.com/office/powerpoint/2010/main" val="203853821"/>
      </p:ext>
    </p:extLst>
  </p:cSld>
  <p:clrMapOvr>
    <a:masterClrMapping/>
  </p:clrMapOvr>
  <p:transition spd="slow">
    <p:wedg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4"/>
          <p:cNvSpPr>
            <a:spLocks noGrp="1"/>
          </p:cNvSpPr>
          <p:nvPr>
            <p:ph type="sldNum" sz="quarter" idx="12"/>
          </p:nvPr>
        </p:nvSpPr>
        <p:spPr>
          <a:noFill/>
        </p:spPr>
        <p:txBody>
          <a:bodyPr/>
          <a:lstStyle/>
          <a:p>
            <a:fld id="{BC92B472-B838-48F5-9CE1-DD4DBFFE3F47}" type="slidenum">
              <a:rPr lang="en-US" smtClean="0"/>
              <a:pPr/>
              <a:t>51</a:t>
            </a:fld>
            <a:endParaRPr lang="en-US"/>
          </a:p>
        </p:txBody>
      </p:sp>
      <p:sp>
        <p:nvSpPr>
          <p:cNvPr id="66563" name="Rectangle 3"/>
          <p:cNvSpPr>
            <a:spLocks noChangeArrowheads="1"/>
          </p:cNvSpPr>
          <p:nvPr/>
        </p:nvSpPr>
        <p:spPr bwMode="auto">
          <a:xfrm>
            <a:off x="1836339" y="2338917"/>
            <a:ext cx="8324849" cy="3890963"/>
          </a:xfrm>
          <a:prstGeom prst="rect">
            <a:avLst/>
          </a:prstGeom>
          <a:noFill/>
          <a:ln w="9525">
            <a:noFill/>
            <a:miter lim="800000"/>
            <a:headEnd/>
            <a:tailEnd/>
          </a:ln>
        </p:spPr>
        <p:txBody>
          <a:bodyPr/>
          <a:lstStyle/>
          <a:p>
            <a:pPr marL="342900" indent="-342900" algn="ctr">
              <a:spcBef>
                <a:spcPct val="20000"/>
              </a:spcBef>
              <a:buClr>
                <a:srgbClr val="DDDDDD"/>
              </a:buClr>
              <a:buSzPct val="80000"/>
            </a:pPr>
            <a:r>
              <a:rPr lang="en-US" sz="2800" dirty="0">
                <a:latin typeface="Ubuntu" panose="020B0504030602030204" pitchFamily="34" charset="0"/>
              </a:rPr>
              <a:t>Civil Air Patrol wishes to thank the USAF Safety Center for the use of their information in the creation of this presentation.</a:t>
            </a:r>
          </a:p>
          <a:p>
            <a:pPr marL="342900" indent="-342900" algn="ctr">
              <a:spcBef>
                <a:spcPct val="75000"/>
              </a:spcBef>
              <a:buClr>
                <a:srgbClr val="DDDDDD"/>
              </a:buClr>
              <a:buSzPct val="80000"/>
            </a:pPr>
            <a:endParaRPr lang="en-US" sz="2800" dirty="0">
              <a:latin typeface="Ubuntu" panose="020B0504030602030204" pitchFamily="34" charset="0"/>
            </a:endParaRPr>
          </a:p>
        </p:txBody>
      </p:sp>
      <p:pic>
        <p:nvPicPr>
          <p:cNvPr id="4" name="Picture 3" descr="Logo, company name&#10;&#10;Description automatically generated">
            <a:extLst>
              <a:ext uri="{FF2B5EF4-FFF2-40B4-BE49-F238E27FC236}">
                <a16:creationId xmlns:a16="http://schemas.microsoft.com/office/drawing/2014/main" id="{AA49DDA2-D624-024E-8E46-DC38ADD5942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5" name="Title 3">
            <a:extLst>
              <a:ext uri="{FF2B5EF4-FFF2-40B4-BE49-F238E27FC236}">
                <a16:creationId xmlns:a16="http://schemas.microsoft.com/office/drawing/2014/main" id="{A628AB8E-7AA3-B243-8D7F-E81BBDC8F324}"/>
              </a:ext>
            </a:extLst>
          </p:cNvPr>
          <p:cNvSpPr>
            <a:spLocks noGrp="1"/>
          </p:cNvSpPr>
          <p:nvPr>
            <p:ph type="title"/>
          </p:nvPr>
        </p:nvSpPr>
        <p:spPr>
          <a:xfrm>
            <a:off x="1621410" y="381965"/>
            <a:ext cx="8539778" cy="1110756"/>
          </a:xfrm>
        </p:spPr>
        <p:txBody>
          <a:bodyPr>
            <a:normAutofit/>
          </a:bodyPr>
          <a:lstStyle/>
          <a:p>
            <a:r>
              <a:rPr lang="en-US" b="1" dirty="0">
                <a:solidFill>
                  <a:srgbClr val="002060"/>
                </a:solidFill>
                <a:latin typeface="Rajdhani" panose="02000000000000000000" pitchFamily="2" charset="77"/>
                <a:cs typeface="Rajdhani" panose="02000000000000000000" pitchFamily="2" charset="77"/>
              </a:rPr>
              <a:t>Thank You!</a:t>
            </a:r>
          </a:p>
        </p:txBody>
      </p:sp>
    </p:spTree>
    <p:custDataLst>
      <p:tags r:id="rId1"/>
    </p:custDataLst>
    <p:extLst>
      <p:ext uri="{BB962C8B-B14F-4D97-AF65-F5344CB8AC3E}">
        <p14:creationId xmlns:p14="http://schemas.microsoft.com/office/powerpoint/2010/main" val="34197835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4"/>
          <p:cNvSpPr txBox="1">
            <a:spLocks noGrp="1"/>
          </p:cNvSpPr>
          <p:nvPr/>
        </p:nvSpPr>
        <p:spPr bwMode="auto">
          <a:xfrm>
            <a:off x="8077200" y="6438900"/>
            <a:ext cx="2133600" cy="419100"/>
          </a:xfrm>
          <a:prstGeom prst="rect">
            <a:avLst/>
          </a:prstGeom>
          <a:noFill/>
          <a:ln w="9525">
            <a:noFill/>
            <a:miter lim="800000"/>
            <a:headEnd/>
            <a:tailEnd/>
          </a:ln>
        </p:spPr>
        <p:txBody>
          <a:bodyPr/>
          <a:lstStyle/>
          <a:p>
            <a:pPr algn="r"/>
            <a:fld id="{EB46B12E-C7DC-451C-8D74-E073BAB39A7D}" type="slidenum">
              <a:rPr lang="en-US" sz="1400">
                <a:solidFill>
                  <a:srgbClr val="DDDDDD"/>
                </a:solidFill>
              </a:rPr>
              <a:pPr algn="r"/>
              <a:t>52</a:t>
            </a:fld>
            <a:endParaRPr lang="en-US" sz="1400">
              <a:solidFill>
                <a:srgbClr val="DDDDDD"/>
              </a:solidFill>
            </a:endParaRPr>
          </a:p>
        </p:txBody>
      </p:sp>
      <p:pic>
        <p:nvPicPr>
          <p:cNvPr id="4" name="Picture 3" descr="Logo, company name&#10;&#10;Description automatically generated">
            <a:extLst>
              <a:ext uri="{FF2B5EF4-FFF2-40B4-BE49-F238E27FC236}">
                <a16:creationId xmlns:a16="http://schemas.microsoft.com/office/drawing/2014/main" id="{E8F4A15F-BE74-CA41-92A0-312A6DA34F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5" name="Title 3">
            <a:extLst>
              <a:ext uri="{FF2B5EF4-FFF2-40B4-BE49-F238E27FC236}">
                <a16:creationId xmlns:a16="http://schemas.microsoft.com/office/drawing/2014/main" id="{7C43DA75-5523-A045-B5EE-B030DF1F471E}"/>
              </a:ext>
            </a:extLst>
          </p:cNvPr>
          <p:cNvSpPr txBox="1">
            <a:spLocks/>
          </p:cNvSpPr>
          <p:nvPr/>
        </p:nvSpPr>
        <p:spPr>
          <a:xfrm>
            <a:off x="1621410" y="381965"/>
            <a:ext cx="8539778"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Quiz Time!</a:t>
            </a:r>
          </a:p>
        </p:txBody>
      </p:sp>
      <p:sp>
        <p:nvSpPr>
          <p:cNvPr id="2" name="TextBox 1">
            <a:extLst>
              <a:ext uri="{FF2B5EF4-FFF2-40B4-BE49-F238E27FC236}">
                <a16:creationId xmlns:a16="http://schemas.microsoft.com/office/drawing/2014/main" id="{8FECBCBF-E49F-9149-B6C8-A716AE38EE20}"/>
              </a:ext>
            </a:extLst>
          </p:cNvPr>
          <p:cNvSpPr txBox="1"/>
          <p:nvPr/>
        </p:nvSpPr>
        <p:spPr>
          <a:xfrm>
            <a:off x="1801305" y="2469817"/>
            <a:ext cx="8179988" cy="2308324"/>
          </a:xfrm>
          <a:prstGeom prst="rect">
            <a:avLst/>
          </a:prstGeom>
          <a:noFill/>
        </p:spPr>
        <p:txBody>
          <a:bodyPr wrap="square" rtlCol="0">
            <a:spAutoFit/>
          </a:bodyPr>
          <a:lstStyle/>
          <a:p>
            <a:pPr marL="342900" indent="-342900" algn="ctr">
              <a:defRPr/>
            </a:pPr>
            <a:r>
              <a:rPr lang="en-US" sz="2400" dirty="0">
                <a:latin typeface="Ubuntu" panose="020B0504030602030204" pitchFamily="34" charset="0"/>
              </a:rPr>
              <a:t>Close the presentation.</a:t>
            </a:r>
          </a:p>
          <a:p>
            <a:pPr marL="342900" indent="-342900" algn="ctr">
              <a:defRPr/>
            </a:pPr>
            <a:endParaRPr lang="en-US" sz="2400" dirty="0">
              <a:latin typeface="Ubuntu" panose="020B0504030602030204" pitchFamily="34" charset="0"/>
            </a:endParaRPr>
          </a:p>
          <a:p>
            <a:pPr marL="342900" indent="-342900" algn="ctr">
              <a:defRPr/>
            </a:pPr>
            <a:r>
              <a:rPr lang="en-US" sz="2400" dirty="0">
                <a:latin typeface="Ubuntu" panose="020B0504030602030204" pitchFamily="34" charset="0"/>
              </a:rPr>
              <a:t>Verify that you have read the required material then click the “Start Quiz” button.</a:t>
            </a:r>
          </a:p>
          <a:p>
            <a:pPr marL="342900" indent="-342900" algn="ctr">
              <a:defRPr/>
            </a:pPr>
            <a:endParaRPr lang="en-US" sz="2400" dirty="0">
              <a:latin typeface="Ubuntu" panose="020B0504030602030204" pitchFamily="34" charset="0"/>
            </a:endParaRPr>
          </a:p>
          <a:p>
            <a:pPr marL="342900" indent="-342900" algn="ctr">
              <a:defRPr/>
            </a:pPr>
            <a:r>
              <a:rPr lang="en-US" sz="2400" dirty="0">
                <a:latin typeface="Ubuntu" panose="020B0504030602030204" pitchFamily="34" charset="0"/>
              </a:rPr>
              <a:t>Thank your for your support of CAP’s safety program.</a:t>
            </a:r>
          </a:p>
        </p:txBody>
      </p:sp>
    </p:spTree>
    <p:custDataLst>
      <p:tags r:id="rId1"/>
    </p:custDataLst>
    <p:extLst>
      <p:ext uri="{BB962C8B-B14F-4D97-AF65-F5344CB8AC3E}">
        <p14:creationId xmlns:p14="http://schemas.microsoft.com/office/powerpoint/2010/main" val="4127581364"/>
      </p:ext>
    </p:extLst>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4294967295"/>
          </p:nvPr>
        </p:nvSpPr>
        <p:spPr>
          <a:xfrm>
            <a:off x="1981200" y="1506538"/>
            <a:ext cx="8229600" cy="5156200"/>
          </a:xfrm>
        </p:spPr>
        <p:txBody>
          <a:bodyPr/>
          <a:lstStyle/>
          <a:p>
            <a:pPr marL="0" indent="0">
              <a:spcBef>
                <a:spcPct val="75000"/>
              </a:spcBef>
              <a:buClr>
                <a:schemeClr val="tx1"/>
              </a:buClr>
              <a:buNone/>
              <a:tabLst>
                <a:tab pos="346075" algn="l"/>
                <a:tab pos="1146175" algn="l"/>
              </a:tabLst>
            </a:pPr>
            <a:r>
              <a:rPr lang="en-US" sz="2400" b="1" dirty="0">
                <a:latin typeface="Ubuntu" panose="020B0504030602030204" pitchFamily="34" charset="0"/>
              </a:rPr>
              <a:t>These 7 primary tools  are the backbone  in identifying hazards in any CAP operation.</a:t>
            </a:r>
          </a:p>
          <a:p>
            <a:pPr marL="0" indent="0">
              <a:spcBef>
                <a:spcPct val="75000"/>
              </a:spcBef>
              <a:buClr>
                <a:schemeClr val="tx1"/>
              </a:buClr>
              <a:buNone/>
              <a:tabLst>
                <a:tab pos="346075" algn="l"/>
                <a:tab pos="1146175" algn="l"/>
              </a:tabLst>
            </a:pPr>
            <a:r>
              <a:rPr lang="en-US" sz="2400" b="1" dirty="0">
                <a:latin typeface="Ubuntu" panose="020B0504030602030204" pitchFamily="34" charset="0"/>
              </a:rPr>
              <a:t>The 7 Primary Hazard ID Tools:</a:t>
            </a:r>
          </a:p>
          <a:p>
            <a:pPr marL="792480" lvl="1" indent="-342900">
              <a:lnSpc>
                <a:spcPct val="100000"/>
              </a:lnSpc>
              <a:spcBef>
                <a:spcPts val="600"/>
              </a:spcBef>
              <a:buClr>
                <a:schemeClr val="tx1"/>
              </a:buClr>
              <a:tabLst>
                <a:tab pos="346075" algn="l"/>
                <a:tab pos="1146175" algn="l"/>
              </a:tabLst>
            </a:pPr>
            <a:r>
              <a:rPr lang="en-US" dirty="0">
                <a:latin typeface="Ubuntu" panose="020B0504030602030204" pitchFamily="34" charset="0"/>
              </a:rPr>
              <a:t>Operations Analysis</a:t>
            </a:r>
          </a:p>
          <a:p>
            <a:pPr marL="792480" lvl="1" indent="-342900">
              <a:lnSpc>
                <a:spcPct val="100000"/>
              </a:lnSpc>
              <a:spcBef>
                <a:spcPts val="600"/>
              </a:spcBef>
              <a:buClr>
                <a:schemeClr val="tx1"/>
              </a:buClr>
              <a:tabLst>
                <a:tab pos="346075" algn="l"/>
                <a:tab pos="1146175" algn="l"/>
              </a:tabLst>
            </a:pPr>
            <a:r>
              <a:rPr lang="en-US" dirty="0">
                <a:latin typeface="Ubuntu" panose="020B0504030602030204" pitchFamily="34" charset="0"/>
              </a:rPr>
              <a:t>Preliminary Hazard Analysis</a:t>
            </a:r>
          </a:p>
          <a:p>
            <a:pPr marL="792480" lvl="1" indent="-342900">
              <a:lnSpc>
                <a:spcPct val="100000"/>
              </a:lnSpc>
              <a:spcBef>
                <a:spcPts val="600"/>
              </a:spcBef>
              <a:buClr>
                <a:schemeClr val="tx1"/>
              </a:buClr>
              <a:tabLst>
                <a:tab pos="346075" algn="l"/>
                <a:tab pos="1146175" algn="l"/>
              </a:tabLst>
            </a:pPr>
            <a:r>
              <a:rPr lang="en-US" dirty="0">
                <a:latin typeface="Ubuntu" panose="020B0504030602030204" pitchFamily="34" charset="0"/>
              </a:rPr>
              <a:t>“What If” Tool</a:t>
            </a:r>
          </a:p>
          <a:p>
            <a:pPr marL="792480" lvl="1" indent="-342900">
              <a:lnSpc>
                <a:spcPct val="100000"/>
              </a:lnSpc>
              <a:spcBef>
                <a:spcPts val="600"/>
              </a:spcBef>
              <a:buClr>
                <a:schemeClr val="tx1"/>
              </a:buClr>
              <a:tabLst>
                <a:tab pos="346075" algn="l"/>
                <a:tab pos="1146175" algn="l"/>
              </a:tabLst>
            </a:pPr>
            <a:r>
              <a:rPr lang="en-US" dirty="0">
                <a:latin typeface="Ubuntu" panose="020B0504030602030204" pitchFamily="34" charset="0"/>
              </a:rPr>
              <a:t>Scenario Process Tool</a:t>
            </a:r>
          </a:p>
          <a:p>
            <a:pPr marL="792480" lvl="1" indent="-342900">
              <a:lnSpc>
                <a:spcPct val="100000"/>
              </a:lnSpc>
              <a:spcBef>
                <a:spcPts val="600"/>
              </a:spcBef>
              <a:buClr>
                <a:schemeClr val="tx1"/>
              </a:buClr>
              <a:tabLst>
                <a:tab pos="346075" algn="l"/>
                <a:tab pos="1146175" algn="l"/>
              </a:tabLst>
            </a:pPr>
            <a:r>
              <a:rPr lang="en-US" dirty="0">
                <a:latin typeface="Ubuntu" panose="020B0504030602030204" pitchFamily="34" charset="0"/>
              </a:rPr>
              <a:t>Logic Diagram</a:t>
            </a:r>
          </a:p>
          <a:p>
            <a:pPr marL="792480" lvl="1" indent="-342900">
              <a:lnSpc>
                <a:spcPct val="100000"/>
              </a:lnSpc>
              <a:spcBef>
                <a:spcPts val="600"/>
              </a:spcBef>
              <a:buClr>
                <a:schemeClr val="tx1"/>
              </a:buClr>
              <a:tabLst>
                <a:tab pos="346075" algn="l"/>
                <a:tab pos="1146175" algn="l"/>
              </a:tabLst>
            </a:pPr>
            <a:r>
              <a:rPr lang="en-US" dirty="0">
                <a:latin typeface="Ubuntu" panose="020B0504030602030204" pitchFamily="34" charset="0"/>
              </a:rPr>
              <a:t>Change Analysis</a:t>
            </a:r>
          </a:p>
          <a:p>
            <a:pPr marL="792480" lvl="1" indent="-342900">
              <a:lnSpc>
                <a:spcPct val="100000"/>
              </a:lnSpc>
              <a:spcBef>
                <a:spcPts val="600"/>
              </a:spcBef>
              <a:buClr>
                <a:schemeClr val="tx1"/>
              </a:buClr>
              <a:tabLst>
                <a:tab pos="346075" algn="l"/>
                <a:tab pos="1146175" algn="l"/>
              </a:tabLst>
            </a:pPr>
            <a:r>
              <a:rPr lang="en-US" dirty="0">
                <a:latin typeface="Ubuntu" panose="020B0504030602030204" pitchFamily="34" charset="0"/>
              </a:rPr>
              <a:t>Cause &amp; Effect Tool</a:t>
            </a:r>
          </a:p>
        </p:txBody>
      </p:sp>
      <p:pic>
        <p:nvPicPr>
          <p:cNvPr id="4" name="Picture 3" descr="Logo, company name&#10;&#10;Description automatically generated">
            <a:extLst>
              <a:ext uri="{FF2B5EF4-FFF2-40B4-BE49-F238E27FC236}">
                <a16:creationId xmlns:a16="http://schemas.microsoft.com/office/drawing/2014/main" id="{B8284DBA-58ED-0849-9D89-9203C6A3105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5" name="Title 3">
            <a:extLst>
              <a:ext uri="{FF2B5EF4-FFF2-40B4-BE49-F238E27FC236}">
                <a16:creationId xmlns:a16="http://schemas.microsoft.com/office/drawing/2014/main" id="{E1DAD478-5624-FE4A-B464-A284DC47B0D2}"/>
              </a:ext>
            </a:extLst>
          </p:cNvPr>
          <p:cNvSpPr txBox="1">
            <a:spLocks/>
          </p:cNvSpPr>
          <p:nvPr/>
        </p:nvSpPr>
        <p:spPr>
          <a:xfrm>
            <a:off x="1621410" y="392723"/>
            <a:ext cx="8539778"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1 – Identify the Hazards</a:t>
            </a:r>
          </a:p>
        </p:txBody>
      </p:sp>
    </p:spTree>
    <p:custDataLst>
      <p:tags r:id="rId1"/>
    </p:custDataLst>
    <p:extLst>
      <p:ext uri="{BB962C8B-B14F-4D97-AF65-F5344CB8AC3E}">
        <p14:creationId xmlns:p14="http://schemas.microsoft.com/office/powerpoint/2010/main" val="2519993339"/>
      </p:ext>
    </p:extLst>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4294967295"/>
          </p:nvPr>
        </p:nvSpPr>
        <p:spPr>
          <a:xfrm>
            <a:off x="985191" y="1211367"/>
            <a:ext cx="9812215" cy="5224602"/>
          </a:xfrm>
        </p:spPr>
        <p:txBody>
          <a:bodyPr>
            <a:normAutofit fontScale="92500" lnSpcReduction="10000"/>
          </a:bodyPr>
          <a:lstStyle/>
          <a:p>
            <a:pPr marL="0" indent="0" algn="ctr">
              <a:lnSpc>
                <a:spcPct val="110000"/>
              </a:lnSpc>
              <a:spcBef>
                <a:spcPct val="75000"/>
              </a:spcBef>
              <a:buClr>
                <a:schemeClr val="tx1"/>
              </a:buClr>
              <a:buNone/>
              <a:tabLst>
                <a:tab pos="346075" algn="l"/>
                <a:tab pos="692150" algn="l"/>
                <a:tab pos="976313" algn="l"/>
              </a:tabLst>
            </a:pPr>
            <a:r>
              <a:rPr lang="en-US" sz="3500" b="1" dirty="0"/>
              <a:t>Operations Analysis Tool</a:t>
            </a:r>
            <a:endParaRPr lang="en-US" sz="2400" dirty="0">
              <a:latin typeface="Ubuntu" panose="020B0504030602030204" pitchFamily="34" charset="0"/>
            </a:endParaRPr>
          </a:p>
          <a:p>
            <a:pPr marL="0" indent="0">
              <a:lnSpc>
                <a:spcPct val="110000"/>
              </a:lnSpc>
              <a:spcBef>
                <a:spcPct val="75000"/>
              </a:spcBef>
              <a:buClr>
                <a:schemeClr val="tx1"/>
              </a:buClr>
              <a:buNone/>
              <a:tabLst>
                <a:tab pos="346075" algn="l"/>
                <a:tab pos="692150" algn="l"/>
                <a:tab pos="976313" algn="l"/>
              </a:tabLst>
            </a:pPr>
            <a:r>
              <a:rPr lang="en-US" dirty="0">
                <a:latin typeface="Ubuntu" panose="020B0504030602030204" pitchFamily="34" charset="0"/>
              </a:rPr>
              <a:t>A big picture look at what is expected to happen. This helps overcome major weakness by focusing on a few intuitively risky areas. Evaluates all elements of operation for potential sources of risk. </a:t>
            </a:r>
          </a:p>
          <a:p>
            <a:pPr>
              <a:lnSpc>
                <a:spcPct val="110000"/>
              </a:lnSpc>
              <a:spcBef>
                <a:spcPct val="50000"/>
              </a:spcBef>
              <a:buClr>
                <a:schemeClr val="tx1"/>
              </a:buClr>
              <a:tabLst>
                <a:tab pos="346075" algn="l"/>
                <a:tab pos="692150" algn="l"/>
                <a:tab pos="976313" algn="l"/>
              </a:tabLst>
            </a:pPr>
            <a:r>
              <a:rPr lang="en-US" dirty="0">
                <a:latin typeface="Ubuntu" panose="020B0504030602030204" pitchFamily="34" charset="0"/>
              </a:rPr>
              <a:t>Put steps of process on index cards or “sticky” notes so they can rearrange &amp; easily add or eliminate areas or events</a:t>
            </a:r>
          </a:p>
          <a:p>
            <a:pPr>
              <a:lnSpc>
                <a:spcPct val="110000"/>
              </a:lnSpc>
              <a:spcBef>
                <a:spcPct val="50000"/>
              </a:spcBef>
              <a:buClr>
                <a:schemeClr val="tx1"/>
              </a:buClr>
              <a:tabLst>
                <a:tab pos="346075" algn="l"/>
                <a:tab pos="692150" algn="l"/>
                <a:tab pos="976313" algn="l"/>
              </a:tabLst>
            </a:pPr>
            <a:r>
              <a:rPr lang="en-US" dirty="0">
                <a:latin typeface="Ubuntu" panose="020B0504030602030204" pitchFamily="34" charset="0"/>
              </a:rPr>
              <a:t>Project management software to create simple flow chart</a:t>
            </a:r>
          </a:p>
          <a:p>
            <a:pPr>
              <a:lnSpc>
                <a:spcPct val="110000"/>
              </a:lnSpc>
              <a:spcBef>
                <a:spcPct val="50000"/>
              </a:spcBef>
              <a:buClr>
                <a:schemeClr val="tx1"/>
              </a:buClr>
              <a:tabLst>
                <a:tab pos="346075" algn="l"/>
                <a:tab pos="692150" algn="l"/>
                <a:tab pos="976313" algn="l"/>
              </a:tabLst>
            </a:pPr>
            <a:r>
              <a:rPr lang="en-US" dirty="0">
                <a:latin typeface="Ubuntu" panose="020B0504030602030204" pitchFamily="34" charset="0"/>
              </a:rPr>
              <a:t>Itemizes chronological a list of major events of an operation and then each event can be broken down into sub-events</a:t>
            </a:r>
          </a:p>
        </p:txBody>
      </p:sp>
      <p:sp>
        <p:nvSpPr>
          <p:cNvPr id="9219" name="Title 1"/>
          <p:cNvSpPr>
            <a:spLocks/>
          </p:cNvSpPr>
          <p:nvPr/>
        </p:nvSpPr>
        <p:spPr bwMode="auto">
          <a:xfrm>
            <a:off x="5412155" y="2861624"/>
            <a:ext cx="8120063" cy="542925"/>
          </a:xfrm>
          <a:prstGeom prst="rect">
            <a:avLst/>
          </a:prstGeom>
          <a:noFill/>
          <a:ln w="9525">
            <a:noFill/>
            <a:miter lim="800000"/>
            <a:headEnd/>
            <a:tailEnd/>
          </a:ln>
        </p:spPr>
        <p:txBody>
          <a:bodyPr anchor="ctr"/>
          <a:lstStyle/>
          <a:p>
            <a:pPr algn="ctr" eaLnBrk="0" hangingPunct="0"/>
            <a:endParaRPr lang="en-US" sz="2400" b="1" dirty="0"/>
          </a:p>
        </p:txBody>
      </p:sp>
      <p:pic>
        <p:nvPicPr>
          <p:cNvPr id="4" name="Picture 3" descr="Logo, company name&#10;&#10;Description automatically generated">
            <a:extLst>
              <a:ext uri="{FF2B5EF4-FFF2-40B4-BE49-F238E27FC236}">
                <a16:creationId xmlns:a16="http://schemas.microsoft.com/office/drawing/2014/main" id="{189629E9-A03C-FC44-AE58-063D11FE50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5" name="Title 3">
            <a:extLst>
              <a:ext uri="{FF2B5EF4-FFF2-40B4-BE49-F238E27FC236}">
                <a16:creationId xmlns:a16="http://schemas.microsoft.com/office/drawing/2014/main" id="{63B5B6DA-03D3-8642-8D4F-4B16802B0369}"/>
              </a:ext>
            </a:extLst>
          </p:cNvPr>
          <p:cNvSpPr txBox="1">
            <a:spLocks/>
          </p:cNvSpPr>
          <p:nvPr/>
        </p:nvSpPr>
        <p:spPr>
          <a:xfrm>
            <a:off x="1621410" y="381965"/>
            <a:ext cx="8539778" cy="1110756"/>
          </a:xfrm>
          <a:prstGeom prst="rect">
            <a:avLst/>
          </a:prstGeom>
        </p:spPr>
        <p:txBody>
          <a:bodyPr lIns="91440" tIns="45720" rIns="91440" bIns="45720" anchor="t">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a:cs typeface="Rajdhani" panose="02000000000000000000" pitchFamily="2" charset="77"/>
              </a:rPr>
              <a:t>Step 1 – Identify the Hazards</a:t>
            </a:r>
          </a:p>
          <a:p>
            <a:endParaRPr lang="en-US" b="1" dirty="0">
              <a:solidFill>
                <a:srgbClr val="002060"/>
              </a:solidFill>
              <a:latin typeface="Ubuntu" panose="020B0504030602030204" pitchFamily="34" charset="0"/>
              <a:cs typeface="Rajdhani" panose="02000000000000000000" pitchFamily="2" charset="77"/>
            </a:endParaRPr>
          </a:p>
        </p:txBody>
      </p:sp>
    </p:spTree>
    <p:custDataLst>
      <p:tags r:id="rId1"/>
    </p:custDataLst>
    <p:extLst>
      <p:ext uri="{BB962C8B-B14F-4D97-AF65-F5344CB8AC3E}">
        <p14:creationId xmlns:p14="http://schemas.microsoft.com/office/powerpoint/2010/main" val="3586594376"/>
      </p:ext>
    </p:extLst>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4294967295"/>
          </p:nvPr>
        </p:nvSpPr>
        <p:spPr>
          <a:xfrm>
            <a:off x="439128" y="2273281"/>
            <a:ext cx="7211572" cy="4330700"/>
          </a:xfrm>
        </p:spPr>
        <p:txBody>
          <a:bodyPr>
            <a:noAutofit/>
          </a:bodyPr>
          <a:lstStyle/>
          <a:p>
            <a:pPr marL="0" indent="0">
              <a:lnSpc>
                <a:spcPct val="120000"/>
              </a:lnSpc>
              <a:spcBef>
                <a:spcPct val="75000"/>
              </a:spcBef>
              <a:buClr>
                <a:schemeClr val="tx1"/>
              </a:buClr>
              <a:buNone/>
              <a:tabLst>
                <a:tab pos="346075" algn="l"/>
                <a:tab pos="692150" algn="l"/>
                <a:tab pos="976313" algn="l"/>
              </a:tabLst>
            </a:pPr>
            <a:r>
              <a:rPr lang="en-US" sz="1800" b="1" dirty="0">
                <a:latin typeface="Ubuntu" panose="020B0504030602030204" pitchFamily="34" charset="0"/>
              </a:rPr>
              <a:t>Used to identify hazards requiring more in-depth identification</a:t>
            </a:r>
          </a:p>
          <a:p>
            <a:pPr marL="346075" indent="-346075">
              <a:lnSpc>
                <a:spcPct val="120000"/>
              </a:lnSpc>
              <a:spcBef>
                <a:spcPct val="75000"/>
              </a:spcBef>
              <a:buClr>
                <a:schemeClr val="tx1"/>
              </a:buClr>
              <a:tabLst>
                <a:tab pos="346075" algn="l"/>
                <a:tab pos="692150" algn="l"/>
                <a:tab pos="976313" algn="l"/>
              </a:tabLst>
            </a:pPr>
            <a:r>
              <a:rPr lang="en-US" sz="1800" dirty="0">
                <a:latin typeface="Ubuntu" panose="020B0504030602030204" pitchFamily="34" charset="0"/>
              </a:rPr>
              <a:t>Easy to use and takes very little time</a:t>
            </a:r>
          </a:p>
          <a:p>
            <a:pPr marL="346075" indent="-346075">
              <a:lnSpc>
                <a:spcPct val="120000"/>
              </a:lnSpc>
              <a:spcBef>
                <a:spcPct val="50000"/>
              </a:spcBef>
              <a:buClr>
                <a:schemeClr val="tx1"/>
              </a:buClr>
              <a:tabLst>
                <a:tab pos="346075" algn="l"/>
                <a:tab pos="692150" algn="l"/>
                <a:tab pos="976313" algn="l"/>
              </a:tabLst>
            </a:pPr>
            <a:r>
              <a:rPr lang="en-US" sz="1800" dirty="0">
                <a:latin typeface="Ubuntu" panose="020B0504030602030204" pitchFamily="34" charset="0"/>
              </a:rPr>
              <a:t>Provides initial overview of hazards present in overall operational flow</a:t>
            </a:r>
          </a:p>
          <a:p>
            <a:pPr marL="346075" indent="-346075">
              <a:lnSpc>
                <a:spcPct val="120000"/>
              </a:lnSpc>
              <a:spcBef>
                <a:spcPct val="50000"/>
              </a:spcBef>
              <a:buClr>
                <a:schemeClr val="tx1"/>
              </a:buClr>
              <a:tabLst>
                <a:tab pos="346075" algn="l"/>
                <a:tab pos="692150" algn="l"/>
                <a:tab pos="976313" algn="l"/>
              </a:tabLst>
            </a:pPr>
            <a:r>
              <a:rPr lang="en-US" sz="1800" dirty="0">
                <a:latin typeface="Ubuntu" panose="020B0504030602030204" pitchFamily="34" charset="0"/>
              </a:rPr>
              <a:t>Briefly considers risk in every aspect</a:t>
            </a:r>
          </a:p>
          <a:p>
            <a:pPr marL="346075" indent="-346075">
              <a:lnSpc>
                <a:spcPct val="120000"/>
              </a:lnSpc>
              <a:spcBef>
                <a:spcPct val="50000"/>
              </a:spcBef>
              <a:buClr>
                <a:schemeClr val="tx1"/>
              </a:buClr>
              <a:tabLst>
                <a:tab pos="346075" algn="l"/>
                <a:tab pos="692150" algn="l"/>
                <a:tab pos="976313" algn="l"/>
              </a:tabLst>
            </a:pPr>
            <a:r>
              <a:rPr lang="en-US" sz="1800" dirty="0">
                <a:latin typeface="Ubuntu" panose="020B0504030602030204" pitchFamily="34" charset="0"/>
              </a:rPr>
              <a:t>Can serve only as a hazard ID tool for low risk or routine</a:t>
            </a:r>
          </a:p>
          <a:p>
            <a:pPr marL="346075" indent="-346075">
              <a:lnSpc>
                <a:spcPct val="120000"/>
              </a:lnSpc>
              <a:spcBef>
                <a:spcPct val="50000"/>
              </a:spcBef>
              <a:buClr>
                <a:schemeClr val="tx1"/>
              </a:buClr>
              <a:tabLst>
                <a:tab pos="346075" algn="l"/>
                <a:tab pos="692150" algn="l"/>
                <a:tab pos="976313" algn="l"/>
              </a:tabLst>
            </a:pPr>
            <a:r>
              <a:rPr lang="en-US" sz="1800" dirty="0">
                <a:latin typeface="Ubuntu" panose="020B0504030602030204" pitchFamily="34" charset="0"/>
              </a:rPr>
              <a:t>In higher risk operations, use to focus and prioritize risk</a:t>
            </a:r>
          </a:p>
          <a:p>
            <a:pPr marL="346075" indent="-346075">
              <a:lnSpc>
                <a:spcPct val="120000"/>
              </a:lnSpc>
              <a:spcBef>
                <a:spcPct val="50000"/>
              </a:spcBef>
              <a:buClr>
                <a:schemeClr val="tx1"/>
              </a:buClr>
              <a:tabLst>
                <a:tab pos="346075" algn="l"/>
                <a:tab pos="692150" algn="l"/>
                <a:tab pos="976313" algn="l"/>
              </a:tabLst>
            </a:pPr>
            <a:r>
              <a:rPr lang="en-US" sz="1800" dirty="0">
                <a:latin typeface="Ubuntu" panose="020B0504030602030204" pitchFamily="34" charset="0"/>
              </a:rPr>
              <a:t>Used in virtually all ORM except time critical operations</a:t>
            </a:r>
          </a:p>
          <a:p>
            <a:pPr marL="346075" indent="-346075">
              <a:lnSpc>
                <a:spcPct val="120000"/>
              </a:lnSpc>
              <a:spcBef>
                <a:spcPct val="50000"/>
              </a:spcBef>
              <a:buClr>
                <a:schemeClr val="tx1"/>
              </a:buClr>
              <a:tabLst>
                <a:tab pos="346075" algn="l"/>
                <a:tab pos="692150" algn="l"/>
                <a:tab pos="976313" algn="l"/>
              </a:tabLst>
            </a:pPr>
            <a:r>
              <a:rPr lang="en-US" sz="1800" dirty="0">
                <a:latin typeface="Ubuntu" panose="020B0504030602030204" pitchFamily="34" charset="0"/>
              </a:rPr>
              <a:t>Usually based on the operational analysis tool results</a:t>
            </a:r>
          </a:p>
        </p:txBody>
      </p:sp>
      <p:pic>
        <p:nvPicPr>
          <p:cNvPr id="4" name="Picture 3" descr="Logo, company name&#10;&#10;Description automatically generated">
            <a:extLst>
              <a:ext uri="{FF2B5EF4-FFF2-40B4-BE49-F238E27FC236}">
                <a16:creationId xmlns:a16="http://schemas.microsoft.com/office/drawing/2014/main" id="{20C5D7A8-FC42-C441-9068-3C32F7C1EE4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5" name="Title 3">
            <a:extLst>
              <a:ext uri="{FF2B5EF4-FFF2-40B4-BE49-F238E27FC236}">
                <a16:creationId xmlns:a16="http://schemas.microsoft.com/office/drawing/2014/main" id="{4CD8133D-4EE5-9641-A94E-47B3C183CEC0}"/>
              </a:ext>
            </a:extLst>
          </p:cNvPr>
          <p:cNvSpPr txBox="1">
            <a:spLocks/>
          </p:cNvSpPr>
          <p:nvPr/>
        </p:nvSpPr>
        <p:spPr>
          <a:xfrm>
            <a:off x="1621410" y="381965"/>
            <a:ext cx="8539778"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1 – Identify the Hazards</a:t>
            </a:r>
          </a:p>
        </p:txBody>
      </p:sp>
      <p:sp>
        <p:nvSpPr>
          <p:cNvPr id="6" name="Content Placeholder 2">
            <a:extLst>
              <a:ext uri="{FF2B5EF4-FFF2-40B4-BE49-F238E27FC236}">
                <a16:creationId xmlns:a16="http://schemas.microsoft.com/office/drawing/2014/main" id="{4AEE44B9-88F7-8E47-8C5B-E12435B364E6}"/>
              </a:ext>
            </a:extLst>
          </p:cNvPr>
          <p:cNvSpPr txBox="1">
            <a:spLocks/>
          </p:cNvSpPr>
          <p:nvPr/>
        </p:nvSpPr>
        <p:spPr>
          <a:xfrm>
            <a:off x="985191" y="1331543"/>
            <a:ext cx="9812215" cy="46783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Ubuntu Regular" panose="020B050403060203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Ubuntu Regular" panose="020B050403060203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Ubuntu Regular" panose="020B050403060203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Ubuntu Regular" panose="020B050403060203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Ubuntu Regular" panose="020B050403060203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75000"/>
              </a:spcBef>
              <a:buClr>
                <a:schemeClr val="tx1"/>
              </a:buClr>
              <a:buNone/>
              <a:tabLst>
                <a:tab pos="346075" algn="l"/>
                <a:tab pos="692150" algn="l"/>
                <a:tab pos="976313" algn="l"/>
              </a:tabLst>
            </a:pPr>
            <a:r>
              <a:rPr lang="en-US" sz="3200" b="1" dirty="0"/>
              <a:t>Preliminary Hazard Analysis Tool</a:t>
            </a:r>
            <a:endParaRPr lang="en-US" sz="3200" dirty="0">
              <a:latin typeface="Ubuntu" panose="020B0504030602030204" pitchFamily="34" charset="0"/>
            </a:endParaRPr>
          </a:p>
        </p:txBody>
      </p:sp>
      <p:graphicFrame>
        <p:nvGraphicFramePr>
          <p:cNvPr id="7" name="Group 35">
            <a:extLst>
              <a:ext uri="{FF2B5EF4-FFF2-40B4-BE49-F238E27FC236}">
                <a16:creationId xmlns:a16="http://schemas.microsoft.com/office/drawing/2014/main" id="{2F5EE128-FD6E-9645-9C00-746911542577}"/>
              </a:ext>
            </a:extLst>
          </p:cNvPr>
          <p:cNvGraphicFramePr>
            <a:graphicFrameLocks noGrp="1"/>
          </p:cNvGraphicFramePr>
          <p:nvPr>
            <p:extLst>
              <p:ext uri="{D42A27DB-BD31-4B8C-83A1-F6EECF244321}">
                <p14:modId xmlns:p14="http://schemas.microsoft.com/office/powerpoint/2010/main" val="44208338"/>
              </p:ext>
            </p:extLst>
          </p:nvPr>
        </p:nvGraphicFramePr>
        <p:xfrm>
          <a:off x="7033846" y="3215303"/>
          <a:ext cx="4504446" cy="3021182"/>
        </p:xfrm>
        <a:graphic>
          <a:graphicData uri="http://schemas.openxmlformats.org/drawingml/2006/table">
            <a:tbl>
              <a:tblPr/>
              <a:tblGrid>
                <a:gridCol w="1781205">
                  <a:extLst>
                    <a:ext uri="{9D8B030D-6E8A-4147-A177-3AD203B41FA5}">
                      <a16:colId xmlns:a16="http://schemas.microsoft.com/office/drawing/2014/main" val="20000"/>
                    </a:ext>
                  </a:extLst>
                </a:gridCol>
                <a:gridCol w="2723241">
                  <a:extLst>
                    <a:ext uri="{9D8B030D-6E8A-4147-A177-3AD203B41FA5}">
                      <a16:colId xmlns:a16="http://schemas.microsoft.com/office/drawing/2014/main" val="20001"/>
                    </a:ext>
                  </a:extLst>
                </a:gridCol>
              </a:tblGrid>
              <a:tr h="790384">
                <a:tc>
                  <a:txBody>
                    <a:bodyPr/>
                    <a:lstStyle/>
                    <a:p>
                      <a:pPr marL="0" marR="0" lvl="0" indent="0" algn="ctr" defTabSz="914400" rtl="0" eaLnBrk="0" fontAlgn="base" latinLnBrk="0" hangingPunct="0">
                        <a:lnSpc>
                          <a:spcPct val="100000"/>
                        </a:lnSpc>
                        <a:spcBef>
                          <a:spcPct val="0"/>
                        </a:spcBef>
                        <a:spcAft>
                          <a:spcPct val="0"/>
                        </a:spcAft>
                        <a:buClr>
                          <a:srgbClr val="DDDDDD"/>
                        </a:buClr>
                        <a:buSzPct val="80000"/>
                        <a:buFontTx/>
                        <a:buNone/>
                        <a:tabLst/>
                      </a:pPr>
                      <a:r>
                        <a:rPr kumimoji="0" lang="en-US" sz="1800" b="1" i="0" u="none" strike="noStrike" cap="none" normalizeH="0" baseline="0" dirty="0">
                          <a:ln>
                            <a:noFill/>
                          </a:ln>
                          <a:solidFill>
                            <a:schemeClr val="bg1"/>
                          </a:solidFill>
                          <a:effectLst/>
                          <a:latin typeface="Tahoma" pitchFamily="34" charset="0"/>
                        </a:rPr>
                        <a:t>Activity or Event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
                          <a:srgbClr val="DDDDDD"/>
                        </a:buClr>
                        <a:buSzPct val="80000"/>
                        <a:buFontTx/>
                        <a:buNone/>
                        <a:tabLst/>
                      </a:pPr>
                      <a:r>
                        <a:rPr kumimoji="0" lang="en-US" sz="1800" b="1" i="0" u="none" strike="noStrike" cap="none" normalizeH="0" baseline="0" dirty="0">
                          <a:ln>
                            <a:noFill/>
                          </a:ln>
                          <a:solidFill>
                            <a:schemeClr val="bg1"/>
                          </a:solidFill>
                          <a:effectLst/>
                          <a:latin typeface="Tahoma" pitchFamily="34" charset="0"/>
                        </a:rPr>
                        <a:t>Hazard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17437">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dirty="0">
                          <a:ln>
                            <a:noFill/>
                          </a:ln>
                          <a:solidFill>
                            <a:srgbClr val="000000"/>
                          </a:solidFill>
                          <a:effectLst/>
                          <a:latin typeface="Tahoma" pitchFamily="34" charset="0"/>
                        </a:rPr>
                        <a:t>Step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dirty="0">
                          <a:ln>
                            <a:noFill/>
                          </a:ln>
                          <a:solidFill>
                            <a:srgbClr val="000000"/>
                          </a:solidFill>
                          <a:effectLst/>
                          <a:latin typeface="Tahoma" pitchFamily="34" charset="0"/>
                        </a:rPr>
                        <a:t>Hazard 1</a:t>
                      </a:r>
                    </a:p>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dirty="0">
                          <a:ln>
                            <a:noFill/>
                          </a:ln>
                          <a:solidFill>
                            <a:srgbClr val="000000"/>
                          </a:solidFill>
                          <a:effectLst/>
                          <a:latin typeface="Tahoma" pitchFamily="34" charset="0"/>
                        </a:rPr>
                        <a:t>Hazard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513593">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Step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Hazard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899768">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a:ln>
                            <a:noFill/>
                          </a:ln>
                          <a:solidFill>
                            <a:srgbClr val="000000"/>
                          </a:solidFill>
                          <a:effectLst/>
                          <a:latin typeface="Tahoma" pitchFamily="34" charset="0"/>
                        </a:rPr>
                        <a:t>Step 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dirty="0">
                          <a:ln>
                            <a:noFill/>
                          </a:ln>
                          <a:solidFill>
                            <a:srgbClr val="000000"/>
                          </a:solidFill>
                          <a:effectLst/>
                          <a:latin typeface="Tahoma" pitchFamily="34" charset="0"/>
                        </a:rPr>
                        <a:t>Hazard 1</a:t>
                      </a:r>
                    </a:p>
                    <a:p>
                      <a:pPr marL="0" marR="0" lvl="0" indent="0" algn="l" defTabSz="914400" rtl="0" eaLnBrk="0" fontAlgn="base" latinLnBrk="0" hangingPunct="0">
                        <a:lnSpc>
                          <a:spcPct val="100000"/>
                        </a:lnSpc>
                        <a:spcBef>
                          <a:spcPct val="0"/>
                        </a:spcBef>
                        <a:spcAft>
                          <a:spcPct val="0"/>
                        </a:spcAft>
                        <a:buClr>
                          <a:srgbClr val="DDDDDD"/>
                        </a:buClr>
                        <a:buSzPct val="80000"/>
                        <a:buFontTx/>
                        <a:buNone/>
                        <a:tabLst/>
                      </a:pPr>
                      <a:r>
                        <a:rPr kumimoji="0" lang="en-US" sz="1800" b="0" i="0" u="none" strike="noStrike" cap="none" normalizeH="0" baseline="0" dirty="0">
                          <a:ln>
                            <a:noFill/>
                          </a:ln>
                          <a:solidFill>
                            <a:srgbClr val="000000"/>
                          </a:solidFill>
                          <a:effectLst/>
                          <a:latin typeface="Tahoma" pitchFamily="34" charset="0"/>
                        </a:rPr>
                        <a:t>Hazard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bl>
          </a:graphicData>
        </a:graphic>
      </p:graphicFrame>
    </p:spTree>
    <p:custDataLst>
      <p:tags r:id="rId1"/>
    </p:custDataLst>
    <p:extLst>
      <p:ext uri="{BB962C8B-B14F-4D97-AF65-F5344CB8AC3E}">
        <p14:creationId xmlns:p14="http://schemas.microsoft.com/office/powerpoint/2010/main" val="3404494018"/>
      </p:ext>
    </p:extLst>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4294967295"/>
          </p:nvPr>
        </p:nvSpPr>
        <p:spPr>
          <a:xfrm>
            <a:off x="649950" y="1737051"/>
            <a:ext cx="10850388" cy="4804426"/>
          </a:xfrm>
        </p:spPr>
        <p:txBody>
          <a:bodyPr>
            <a:noAutofit/>
          </a:bodyPr>
          <a:lstStyle/>
          <a:p>
            <a:pPr marL="0" indent="0">
              <a:lnSpc>
                <a:spcPct val="100000"/>
              </a:lnSpc>
              <a:spcBef>
                <a:spcPct val="75000"/>
              </a:spcBef>
              <a:buClr>
                <a:schemeClr val="tx1"/>
              </a:buClr>
              <a:buNone/>
              <a:tabLst>
                <a:tab pos="346075" algn="l"/>
                <a:tab pos="692150" algn="l"/>
                <a:tab pos="976313" algn="l"/>
              </a:tabLst>
            </a:pPr>
            <a:r>
              <a:rPr lang="en-US" sz="2400" dirty="0">
                <a:latin typeface="Ubuntu" panose="020B0504030602030204" pitchFamily="34" charset="0"/>
              </a:rPr>
              <a:t>One of the most powerful hazards ID tools. Typically used after the operations analysis and preliminary hazard analysis. Designed to add structure to the intuitive and experiential expertise of operational personnel. </a:t>
            </a:r>
          </a:p>
          <a:p>
            <a:pPr marL="346075" indent="-346075">
              <a:lnSpc>
                <a:spcPct val="100000"/>
              </a:lnSpc>
              <a:spcBef>
                <a:spcPct val="75000"/>
              </a:spcBef>
              <a:buClr>
                <a:schemeClr val="tx1"/>
              </a:buClr>
              <a:tabLst>
                <a:tab pos="346075" algn="l"/>
                <a:tab pos="692150" algn="l"/>
                <a:tab pos="976313" algn="l"/>
              </a:tabLst>
            </a:pPr>
            <a:r>
              <a:rPr lang="en-US" sz="2400" dirty="0">
                <a:latin typeface="Ubuntu" panose="020B0504030602030204" pitchFamily="34" charset="0"/>
              </a:rPr>
              <a:t>Especially effective in capturing hazard data about failure modes</a:t>
            </a:r>
          </a:p>
          <a:p>
            <a:pPr marL="346075" indent="-346075">
              <a:lnSpc>
                <a:spcPct val="100000"/>
              </a:lnSpc>
              <a:spcBef>
                <a:spcPct val="75000"/>
              </a:spcBef>
              <a:buClr>
                <a:schemeClr val="tx1"/>
              </a:buClr>
              <a:tabLst>
                <a:tab pos="346075" algn="l"/>
                <a:tab pos="692150" algn="l"/>
                <a:tab pos="976313" algn="l"/>
              </a:tabLst>
            </a:pPr>
            <a:r>
              <a:rPr lang="en-US" sz="2400" dirty="0">
                <a:latin typeface="Ubuntu" panose="020B0504030602030204" pitchFamily="34" charset="0"/>
              </a:rPr>
              <a:t>Can be used on time critical applications</a:t>
            </a:r>
          </a:p>
          <a:p>
            <a:pPr marL="346075" indent="-346075">
              <a:lnSpc>
                <a:spcPct val="100000"/>
              </a:lnSpc>
              <a:spcBef>
                <a:spcPct val="75000"/>
              </a:spcBef>
              <a:buClr>
                <a:schemeClr val="tx1"/>
              </a:buClr>
              <a:tabLst>
                <a:tab pos="346075" algn="l"/>
                <a:tab pos="692150" algn="l"/>
                <a:tab pos="976313" algn="l"/>
              </a:tabLst>
            </a:pPr>
            <a:r>
              <a:rPr lang="en-US" sz="2400" dirty="0">
                <a:latin typeface="Ubuntu" panose="020B0504030602030204" pitchFamily="34" charset="0"/>
              </a:rPr>
              <a:t>Captures input of operational personnel in brainstorming–like environment. Visualize expected operational flow in chronological order from beginning to end and then select a segment to focus on. Use “Murphy’s Law” to anticipate failures and worse-case scenarios.</a:t>
            </a:r>
          </a:p>
          <a:p>
            <a:pPr marL="346075" indent="-346075">
              <a:lnSpc>
                <a:spcPct val="100000"/>
              </a:lnSpc>
              <a:spcBef>
                <a:spcPct val="75000"/>
              </a:spcBef>
              <a:buClr>
                <a:schemeClr val="tx1"/>
              </a:buClr>
              <a:tabLst>
                <a:tab pos="346075" algn="l"/>
                <a:tab pos="692150" algn="l"/>
                <a:tab pos="976313" algn="l"/>
              </a:tabLst>
            </a:pPr>
            <a:endParaRPr lang="en-US" sz="2400" dirty="0">
              <a:latin typeface="Ubuntu" panose="020B0504030602030204" pitchFamily="34" charset="0"/>
            </a:endParaRPr>
          </a:p>
        </p:txBody>
      </p:sp>
      <p:sp>
        <p:nvSpPr>
          <p:cNvPr id="13315" name="Title 1"/>
          <p:cNvSpPr>
            <a:spLocks/>
          </p:cNvSpPr>
          <p:nvPr/>
        </p:nvSpPr>
        <p:spPr bwMode="auto">
          <a:xfrm>
            <a:off x="1621410" y="1014539"/>
            <a:ext cx="8120063" cy="542925"/>
          </a:xfrm>
          <a:prstGeom prst="rect">
            <a:avLst/>
          </a:prstGeom>
          <a:noFill/>
          <a:ln w="9525">
            <a:noFill/>
            <a:miter lim="800000"/>
            <a:headEnd/>
            <a:tailEnd/>
          </a:ln>
        </p:spPr>
        <p:txBody>
          <a:bodyPr anchor="ctr"/>
          <a:lstStyle/>
          <a:p>
            <a:pPr algn="ctr" eaLnBrk="0" hangingPunct="0"/>
            <a:r>
              <a:rPr lang="en-US" sz="3200" b="1" dirty="0"/>
              <a:t>“What If” Tool</a:t>
            </a:r>
          </a:p>
        </p:txBody>
      </p:sp>
      <p:pic>
        <p:nvPicPr>
          <p:cNvPr id="4" name="Picture 3" descr="Logo, company name&#10;&#10;Description automatically generated">
            <a:extLst>
              <a:ext uri="{FF2B5EF4-FFF2-40B4-BE49-F238E27FC236}">
                <a16:creationId xmlns:a16="http://schemas.microsoft.com/office/drawing/2014/main" id="{2502A73C-9CB4-2A4A-B0EE-3A2086F5A8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1188" y="137635"/>
            <a:ext cx="1728343" cy="1722582"/>
          </a:xfrm>
          <a:prstGeom prst="rect">
            <a:avLst/>
          </a:prstGeom>
        </p:spPr>
      </p:pic>
      <p:sp>
        <p:nvSpPr>
          <p:cNvPr id="5" name="Title 3">
            <a:extLst>
              <a:ext uri="{FF2B5EF4-FFF2-40B4-BE49-F238E27FC236}">
                <a16:creationId xmlns:a16="http://schemas.microsoft.com/office/drawing/2014/main" id="{6C5D69E3-E650-9746-AB47-E330D5C5B2F0}"/>
              </a:ext>
            </a:extLst>
          </p:cNvPr>
          <p:cNvSpPr txBox="1">
            <a:spLocks/>
          </p:cNvSpPr>
          <p:nvPr/>
        </p:nvSpPr>
        <p:spPr>
          <a:xfrm>
            <a:off x="1621410" y="381965"/>
            <a:ext cx="8539778" cy="1110756"/>
          </a:xfrm>
          <a:prstGeom prst="rect">
            <a:avLst/>
          </a:prstGeom>
        </p:spPr>
        <p:txBody>
          <a:bodyP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en-US" b="1" dirty="0">
                <a:solidFill>
                  <a:srgbClr val="002060"/>
                </a:solidFill>
                <a:latin typeface="Rajdhani" panose="02000000000000000000" pitchFamily="2" charset="77"/>
                <a:cs typeface="Rajdhani" panose="02000000000000000000" pitchFamily="2" charset="77"/>
              </a:rPr>
              <a:t>Step 1 – Identify the Hazards</a:t>
            </a:r>
          </a:p>
        </p:txBody>
      </p:sp>
    </p:spTree>
    <p:custDataLst>
      <p:tags r:id="rId1"/>
    </p:custDataLst>
    <p:extLst>
      <p:ext uri="{BB962C8B-B14F-4D97-AF65-F5344CB8AC3E}">
        <p14:creationId xmlns:p14="http://schemas.microsoft.com/office/powerpoint/2010/main" val="3337853172"/>
      </p:ext>
    </p:extLst>
  </p:cSld>
  <p:clrMapOvr>
    <a:masterClrMapping/>
  </p:clrMapOvr>
  <p:transition spd="slow">
    <p:wedge/>
  </p:transition>
</p:sld>
</file>

<file path=ppt/tags/tag1.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2"/>
  <p:tag name="ARTICULATE_SLIDE_GUID" val="54170d2e-f040-4897-8475-c19887b79c03"/>
</p:tagLst>
</file>

<file path=ppt/tags/tag10.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15"/>
  <p:tag name="ARTICULATE_SLIDE_GUID" val="f2b98fab-7d8e-4b37-b3c0-c852f09ceb61"/>
</p:tagLst>
</file>

<file path=ppt/tags/tag11.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18"/>
  <p:tag name="ARTICULATE_SLIDE_GUID" val="57756517-f05f-49b7-b74d-079f6cfa7dc1"/>
</p:tagLst>
</file>

<file path=ppt/tags/tag12.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18"/>
  <p:tag name="ARTICULATE_SLIDE_GUID" val="57756517-f05f-49b7-b74d-079f6cfa7dc1"/>
</p:tagLst>
</file>

<file path=ppt/tags/tag13.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19"/>
  <p:tag name="ARTICULATE_SLIDE_GUID" val="5e2057b9-fbd2-4faa-a19a-da92fb645bc4"/>
</p:tagLst>
</file>

<file path=ppt/tags/tag14.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20"/>
  <p:tag name="ARTICULATE_SLIDE_GUID" val="7d454f7f-b54a-40f1-9400-70ea974eca75"/>
</p:tagLst>
</file>

<file path=ppt/tags/tag15.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21"/>
  <p:tag name="ARTICULATE_SLIDE_GUID" val="51c0789b-d5a5-46a9-a79f-dcc697cb3ecc"/>
</p:tagLst>
</file>

<file path=ppt/tags/tag16.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22"/>
  <p:tag name="ARTICULATE_SLIDE_GUID" val="9382e5a1-e456-410e-9c76-dccdc763582a"/>
</p:tagLst>
</file>

<file path=ppt/tags/tag17.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23"/>
  <p:tag name="ARTICULATE_SLIDE_GUID" val="29a15e79-aa26-441b-8099-b7e5b37085a5"/>
</p:tagLst>
</file>

<file path=ppt/tags/tag18.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24"/>
  <p:tag name="ARTICULATE_SLIDE_GUID" val="b2ae598b-d0e5-4cdb-bf8b-6e7386d63bc5"/>
</p:tagLst>
</file>

<file path=ppt/tags/tag19.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2.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3"/>
  <p:tag name="ARTICULATE_SLIDE_GUID" val="a6591050-f109-450d-8b25-b6ff8c62991e"/>
</p:tagLst>
</file>

<file path=ppt/tags/tag20.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25"/>
  <p:tag name="ARTICULATE_SLIDE_GUID" val="972ba30f-f400-4ec4-bfdd-25680ef9b9f4"/>
</p:tagLst>
</file>

<file path=ppt/tags/tag21.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22.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26"/>
  <p:tag name="ARTICULATE_SLIDE_GUID" val="4387b348-988b-4fc1-91b1-1c7370ef3bca"/>
</p:tagLst>
</file>

<file path=ppt/tags/tag23.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28"/>
  <p:tag name="ARTICULATE_SLIDE_GUID" val="2fc0f67c-a4f1-49d2-9918-9c9cb4331c22"/>
</p:tagLst>
</file>

<file path=ppt/tags/tag24.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29"/>
  <p:tag name="ARTICULATE_SLIDE_GUID" val="a620d36e-8197-47d9-8ef1-0826f5253b8b"/>
</p:tagLst>
</file>

<file path=ppt/tags/tag25.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30"/>
  <p:tag name="ARTICULATE_SLIDE_GUID" val="75078b8e-6c1c-458d-b19b-c6aa807deea5"/>
</p:tagLst>
</file>

<file path=ppt/tags/tag26.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31"/>
  <p:tag name="ARTICULATE_SLIDE_GUID" val="2160e344-e3f2-44c3-a527-894656ef2543"/>
</p:tagLst>
</file>

<file path=ppt/tags/tag27.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33"/>
  <p:tag name="ARTICULATE_SLIDE_GUID" val="66b35b2c-4c35-42be-b638-25f1ea881c74"/>
</p:tagLst>
</file>

<file path=ppt/tags/tag28.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anelson\AppData\Local\Temp\articulate\presenter\imgtemp\G1kzfJU4_files\slide0001_image001.gif"/>
</p:tagLst>
</file>

<file path=ppt/tags/tag29.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35"/>
  <p:tag name="ARTICULATE_SLIDE_GUID" val="37774554-1e7c-4c26-84f5-561c4f894b48"/>
</p:tagLst>
</file>

<file path=ppt/tags/tag3.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4"/>
  <p:tag name="ARTICULATE_SLIDE_GUID" val="a3fe159d-3343-4648-a807-4c6330340449"/>
</p:tagLst>
</file>

<file path=ppt/tags/tag30.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anelson\AppData\Local\Temp\articulate\presenter\imgtemp\FLQUzK0M_files\slide0001_image001.png"/>
</p:tagLst>
</file>

<file path=ppt/tags/tag31.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37"/>
  <p:tag name="ARTICULATE_SLIDE_GUID" val="ef01c89b-a2dd-4f2e-81ec-4f35a21b0695"/>
</p:tagLst>
</file>

<file path=ppt/tags/tag32.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38"/>
  <p:tag name="ARTICULATE_SLIDE_GUID" val="244eca90-295f-435b-adf2-1f4809d5a6b7"/>
</p:tagLst>
</file>

<file path=ppt/tags/tag33.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40"/>
  <p:tag name="ARTICULATE_SLIDE_GUID" val="baa24faa-d87b-4dce-8852-752e03c739e5"/>
</p:tagLst>
</file>

<file path=ppt/tags/tag34.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40"/>
  <p:tag name="ARTICULATE_SLIDE_GUID" val="baa24faa-d87b-4dce-8852-752e03c739e5"/>
</p:tagLst>
</file>

<file path=ppt/tags/tag35.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42"/>
  <p:tag name="ARTICULATE_SLIDE_GUID" val="6a9c3a83-1b35-4e56-aea8-42a49660c7a5"/>
</p:tagLst>
</file>

<file path=ppt/tags/tag36.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43"/>
  <p:tag name="ARTICULATE_SLIDE_GUID" val="9119a6cf-e195-4e30-bfdc-30f01eda17f3"/>
</p:tagLst>
</file>

<file path=ppt/tags/tag37.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44"/>
  <p:tag name="ARTICULATE_SLIDE_GUID" val="e703fe53-d5e3-4eda-8fdc-e5632ed807f5"/>
</p:tagLst>
</file>

<file path=ppt/tags/tag38.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45"/>
  <p:tag name="ARTICULATE_SLIDE_GUID" val="dc051dde-ef6e-4ad4-95b4-16d361923358"/>
</p:tagLst>
</file>

<file path=ppt/tags/tag39.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46"/>
  <p:tag name="ARTICULATE_SLIDE_GUID" val="89bf2da7-a982-45d3-9679-2ba41e381c4a"/>
</p:tagLst>
</file>

<file path=ppt/tags/tag4.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5"/>
  <p:tag name="ARTICULATE_SLIDE_GUID" val="0c686307-812e-4a08-b03a-5efa967f221d"/>
</p:tagLst>
</file>

<file path=ppt/tags/tag40.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47"/>
  <p:tag name="ARTICULATE_SLIDE_GUID" val="0a39fe90-6f99-40c8-b175-f7419f9c1bd0"/>
</p:tagLst>
</file>

<file path=ppt/tags/tag41.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49"/>
  <p:tag name="ARTICULATE_SLIDE_GUID" val="919eae12-4360-440a-b5b5-4ed0432ffe2e"/>
</p:tagLst>
</file>

<file path=ppt/tags/tag42.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50"/>
  <p:tag name="ARTICULATE_SLIDE_GUID" val="b3e81685-3b59-4fc6-adaf-60f4733833a4"/>
</p:tagLst>
</file>

<file path=ppt/tags/tag43.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52"/>
  <p:tag name="ARTICULATE_SLIDE_GUID" val="36d19083-271b-47dd-b0e6-38ec1287e932"/>
</p:tagLst>
</file>

<file path=ppt/tags/tag44.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53"/>
  <p:tag name="ARTICULATE_SLIDE_GUID" val="10a0dc57-7147-453a-9379-053a89fc6d79"/>
</p:tagLst>
</file>

<file path=ppt/tags/tag45.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54"/>
  <p:tag name="ARTICULATE_SLIDE_GUID" val="4cebc50f-e951-4eb7-bd2f-217c2d8aeaf0"/>
</p:tagLst>
</file>

<file path=ppt/tags/tag46.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55"/>
  <p:tag name="ARTICULATE_SLIDE_GUID" val="f2cae7a1-1da9-46fb-a532-e2d824b0b48a"/>
</p:tagLst>
</file>

<file path=ppt/tags/tag47.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56"/>
  <p:tag name="ARTICULATE_SLIDE_GUID" val="f739e208-a0bb-46a9-a00d-d5d1b786cb4b"/>
</p:tagLst>
</file>

<file path=ppt/tags/tag48.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57"/>
  <p:tag name="ARTICULATE_SLIDE_GUID" val="1256c30d-f199-426a-88c2-938c70b342de"/>
</p:tagLst>
</file>

<file path=ppt/tags/tag49.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58"/>
  <p:tag name="ARTICULATE_SLIDE_GUID" val="b479ca4b-fa13-4249-b397-6dad9bfb4720"/>
</p:tagLst>
</file>

<file path=ppt/tags/tag5.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6"/>
  <p:tag name="ARTICULATE_SLIDE_GUID" val="5c08eee6-35a1-4e93-a0b6-1cd8d8d01955"/>
</p:tagLst>
</file>

<file path=ppt/tags/tag50.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59"/>
  <p:tag name="ARTICULATE_SLIDE_GUID" val="bb87d59c-747d-4d9a-a5b4-56b6db1bec86"/>
</p:tagLst>
</file>

<file path=ppt/tags/tag51.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60"/>
  <p:tag name="ARTICULATE_SLIDE_GUID" val="115b7728-d615-41e4-b02d-46ad0e2990a3"/>
</p:tagLst>
</file>

<file path=ppt/tags/tag52.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61"/>
  <p:tag name="ARTICULATE_SLIDE_GUID" val="eef68d62-fbdc-496e-b68f-0592d31a0634"/>
</p:tagLst>
</file>

<file path=ppt/tags/tag53.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62"/>
  <p:tag name="ARTICULATE_SLIDE_GUID" val="7262a088-48ee-4594-90a3-bf2ff13ce8ce"/>
</p:tagLst>
</file>

<file path=ppt/tags/tag54.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63"/>
  <p:tag name="ARTICULATE_SLIDE_GUID" val="d4756d33-be37-4eb7-8751-a60428b714f1"/>
</p:tagLst>
</file>

<file path=ppt/tags/tag55.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64"/>
  <p:tag name="ARTICULATE_SLIDE_GUID" val="5a41858c-3354-4819-8b35-55743d5d2752"/>
</p:tagLst>
</file>

<file path=ppt/tags/tag6.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7"/>
  <p:tag name="ARTICULATE_SLIDE_GUID" val="18485a8d-c9b1-45b1-a07d-f8dc627b7b3e"/>
</p:tagLst>
</file>

<file path=ppt/tags/tag7.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9"/>
  <p:tag name="ARTICULATE_SLIDE_GUID" val="1f5c4f95-9778-4e2d-b5da-106fe7694d61"/>
</p:tagLst>
</file>

<file path=ppt/tags/tag8.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11"/>
  <p:tag name="ARTICULATE_SLIDE_GUID" val="0954ebff-693c-4cfd-b55d-9c700846f4d8"/>
</p:tagLst>
</file>

<file path=ppt/tags/tag9.xml><?xml version="1.0" encoding="utf-8"?>
<p:tagLst xmlns:a="http://schemas.openxmlformats.org/drawingml/2006/main" xmlns:r="http://schemas.openxmlformats.org/officeDocument/2006/relationships" xmlns:p="http://schemas.openxmlformats.org/presentationml/2006/main">
  <p:tag name="ARTICULATE_SLIDE_PAUSE" val="1"/>
  <p:tag name="ARTICULATE_NAV_LEVEL" val="1"/>
  <p:tag name="ARTICULATE_PLAYLIST_ID" val="-1"/>
  <p:tag name="ARTICULATE_LOCK_SLIDE" val="0"/>
  <p:tag name="ARTICULATE_SLIDE_NAV" val="13"/>
  <p:tag name="ARTICULATE_SLIDE_GUID" val="0525a0cf-010a-408e-8c11-c1d336b665a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dv Operational Risk Managment 2023" id="{4829454E-41D0-8145-B7A1-9F39D6F09EB2}" vid="{74B9391F-2A8B-494B-BCB2-42D6DEDC7B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da237fe-aaf9-4f22-8747-233cc1e0d660" xsi:nil="true"/>
    <lcf76f155ced4ddcb4097134ff3c332f xmlns="f05019e0-7cbd-4164-a98f-295db199bf7d">
      <Terms xmlns="http://schemas.microsoft.com/office/infopath/2007/PartnerControls"/>
    </lcf76f155ced4ddcb4097134ff3c332f>
    <Status xmlns="f05019e0-7cbd-4164-a98f-295db199bf7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6E50F1CB183C74FAACC11EA3A3E90B1" ma:contentTypeVersion="15" ma:contentTypeDescription="Create a new document." ma:contentTypeScope="" ma:versionID="4ef6a02cb40f8916d786943ae11e2600">
  <xsd:schema xmlns:xsd="http://www.w3.org/2001/XMLSchema" xmlns:xs="http://www.w3.org/2001/XMLSchema" xmlns:p="http://schemas.microsoft.com/office/2006/metadata/properties" xmlns:ns2="f05019e0-7cbd-4164-a98f-295db199bf7d" xmlns:ns3="cda237fe-aaf9-4f22-8747-233cc1e0d660" targetNamespace="http://schemas.microsoft.com/office/2006/metadata/properties" ma:root="true" ma:fieldsID="b119f5fcf45b7cf83780b05435a407b9" ns2:_="" ns3:_="">
    <xsd:import namespace="f05019e0-7cbd-4164-a98f-295db199bf7d"/>
    <xsd:import namespace="cda237fe-aaf9-4f22-8747-233cc1e0d66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5019e0-7cbd-4164-a98f-295db199bf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f7cb138c-a368-444a-912e-c064e1710654"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Status" ma:index="22" nillable="true" ma:displayName="Status" ma:description="Peer review&#10;Final review&#10;Completed" ma:format="Dropdown" ma:internalName="Statu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da237fe-aaf9-4f22-8747-233cc1e0d66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93ef1583-45f7-4d4d-9c66-1fb5066691d4}" ma:internalName="TaxCatchAll" ma:showField="CatchAllData" ma:web="cda237fe-aaf9-4f22-8747-233cc1e0d66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6D9778-690B-479A-8606-62D58BCDF985}">
  <ds:schemaRefs>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http://purl.org/dc/terms/"/>
    <ds:schemaRef ds:uri="http://purl.org/dc/elements/1.1/"/>
    <ds:schemaRef ds:uri="1c0a308b-34e8-42b4-a911-760bb776223e"/>
    <ds:schemaRef ds:uri="43153cf9-c6eb-4580-850f-3103eda557c4"/>
    <ds:schemaRef ds:uri="http://www.w3.org/XML/1998/namespace"/>
    <ds:schemaRef ds:uri="cda237fe-aaf9-4f22-8747-233cc1e0d660"/>
    <ds:schemaRef ds:uri="f05019e0-7cbd-4164-a98f-295db199bf7d"/>
  </ds:schemaRefs>
</ds:datastoreItem>
</file>

<file path=customXml/itemProps2.xml><?xml version="1.0" encoding="utf-8"?>
<ds:datastoreItem xmlns:ds="http://schemas.openxmlformats.org/officeDocument/2006/customXml" ds:itemID="{E03FCD22-D9E6-436A-83AA-EC490A79C817}">
  <ds:schemaRefs>
    <ds:schemaRef ds:uri="http://schemas.microsoft.com/sharepoint/v3/contenttype/forms"/>
  </ds:schemaRefs>
</ds:datastoreItem>
</file>

<file path=customXml/itemProps3.xml><?xml version="1.0" encoding="utf-8"?>
<ds:datastoreItem xmlns:ds="http://schemas.openxmlformats.org/officeDocument/2006/customXml" ds:itemID="{390BB151-FD5B-46F8-AF55-164E0F074F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05019e0-7cbd-4164-a98f-295db199bf7d"/>
    <ds:schemaRef ds:uri="cda237fe-aaf9-4f22-8747-233cc1e0d6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295</TotalTime>
  <Words>3960</Words>
  <Application>Microsoft Office PowerPoint</Application>
  <PresentationFormat>Widescreen</PresentationFormat>
  <Paragraphs>685</Paragraphs>
  <Slides>52</Slides>
  <Notes>52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52</vt:i4>
      </vt:variant>
    </vt:vector>
  </HeadingPairs>
  <TitlesOfParts>
    <vt:vector size="60" baseType="lpstr">
      <vt:lpstr>Arial</vt:lpstr>
      <vt:lpstr>Arial Black</vt:lpstr>
      <vt:lpstr>Calibri</vt:lpstr>
      <vt:lpstr>Rajdhani</vt:lpstr>
      <vt:lpstr>Tahoma</vt:lpstr>
      <vt:lpstr>Ubuntu</vt:lpstr>
      <vt:lpstr>Ubuntu Regular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Education Brief</dc:title>
  <dc:creator>amberchavie@yahoo.com</dc:creator>
  <cp:lastModifiedBy>Maj Doug Mitchell</cp:lastModifiedBy>
  <cp:revision>46</cp:revision>
  <dcterms:created xsi:type="dcterms:W3CDTF">2023-02-15T00:41:03Z</dcterms:created>
  <dcterms:modified xsi:type="dcterms:W3CDTF">2023-04-26T00:26:37Z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0x010100C6E50F1CB183C74FAACC11EA3A3E90B1</vt:lpwstr>
  </property>
  <property fmtid="{D5CDD505-2E9C-101B-9397-08002B2CF9AE}" pid="3" name="MediaServiceImageTags">
    <vt:lpwstr/>
  </property>
</Properties>
</file>