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261" r:id="rId5"/>
    <p:sldId id="453" r:id="rId6"/>
    <p:sldId id="454" r:id="rId7"/>
    <p:sldId id="455" r:id="rId8"/>
    <p:sldId id="456" r:id="rId9"/>
    <p:sldId id="457" r:id="rId10"/>
    <p:sldId id="409" r:id="rId11"/>
    <p:sldId id="439" r:id="rId12"/>
    <p:sldId id="440" r:id="rId13"/>
    <p:sldId id="441" r:id="rId14"/>
    <p:sldId id="450" r:id="rId15"/>
    <p:sldId id="451" r:id="rId16"/>
    <p:sldId id="442" r:id="rId17"/>
    <p:sldId id="443" r:id="rId18"/>
    <p:sldId id="444" r:id="rId19"/>
    <p:sldId id="445" r:id="rId20"/>
    <p:sldId id="446" r:id="rId21"/>
    <p:sldId id="447" r:id="rId22"/>
    <p:sldId id="448" r:id="rId23"/>
    <p:sldId id="449" r:id="rId24"/>
    <p:sldId id="435" r:id="rId25"/>
    <p:sldId id="45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196"/>
    <a:srgbClr val="C00000"/>
    <a:srgbClr val="21428B"/>
    <a:srgbClr val="FFFFFF"/>
    <a:srgbClr val="F5F5F6"/>
    <a:srgbClr val="FBFBFB"/>
    <a:srgbClr val="BDBDBD"/>
    <a:srgbClr val="63656B"/>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8D01D6-174A-40C1-891B-2DBFFF0A7A5E}" v="27" dt="2023-04-13T21:42:02.9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89932" autoAdjust="0"/>
  </p:normalViewPr>
  <p:slideViewPr>
    <p:cSldViewPr snapToGrid="0">
      <p:cViewPr varScale="1">
        <p:scale>
          <a:sx n="80" d="100"/>
          <a:sy n="80" d="100"/>
        </p:scale>
        <p:origin x="552" y="8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131" d="100"/>
          <a:sy n="131" d="100"/>
        </p:scale>
        <p:origin x="4384"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j Doug Mitchell" userId="6a53ed1acc0ba4f8" providerId="LiveId" clId="{F88D01D6-174A-40C1-891B-2DBFFF0A7A5E}"/>
    <pc:docChg chg="undo custSel addSld delSld modSld">
      <pc:chgData name="Maj Doug Mitchell" userId="6a53ed1acc0ba4f8" providerId="LiveId" clId="{F88D01D6-174A-40C1-891B-2DBFFF0A7A5E}" dt="2023-04-13T22:15:37.742" v="591" actId="1076"/>
      <pc:docMkLst>
        <pc:docMk/>
      </pc:docMkLst>
      <pc:sldChg chg="add del">
        <pc:chgData name="Maj Doug Mitchell" userId="6a53ed1acc0ba4f8" providerId="LiveId" clId="{F88D01D6-174A-40C1-891B-2DBFFF0A7A5E}" dt="2023-04-13T21:19:22.124" v="140"/>
        <pc:sldMkLst>
          <pc:docMk/>
          <pc:sldMk cId="887769862" sldId="262"/>
        </pc:sldMkLst>
      </pc:sldChg>
      <pc:sldChg chg="del">
        <pc:chgData name="Maj Doug Mitchell" userId="6a53ed1acc0ba4f8" providerId="LiveId" clId="{F88D01D6-174A-40C1-891B-2DBFFF0A7A5E}" dt="2023-04-13T21:17:56.581" v="127" actId="2696"/>
        <pc:sldMkLst>
          <pc:docMk/>
          <pc:sldMk cId="1220416276" sldId="262"/>
        </pc:sldMkLst>
      </pc:sldChg>
      <pc:sldChg chg="add del">
        <pc:chgData name="Maj Doug Mitchell" userId="6a53ed1acc0ba4f8" providerId="LiveId" clId="{F88D01D6-174A-40C1-891B-2DBFFF0A7A5E}" dt="2023-04-13T21:18:17.348" v="129" actId="2696"/>
        <pc:sldMkLst>
          <pc:docMk/>
          <pc:sldMk cId="2079111758" sldId="262"/>
        </pc:sldMkLst>
      </pc:sldChg>
      <pc:sldChg chg="add del">
        <pc:chgData name="Maj Doug Mitchell" userId="6a53ed1acc0ba4f8" providerId="LiveId" clId="{F88D01D6-174A-40C1-891B-2DBFFF0A7A5E}" dt="2023-04-13T21:19:08.095" v="137"/>
        <pc:sldMkLst>
          <pc:docMk/>
          <pc:sldMk cId="3536036063" sldId="262"/>
        </pc:sldMkLst>
      </pc:sldChg>
      <pc:sldChg chg="del">
        <pc:chgData name="Maj Doug Mitchell" userId="6a53ed1acc0ba4f8" providerId="LiveId" clId="{F88D01D6-174A-40C1-891B-2DBFFF0A7A5E}" dt="2023-04-13T21:17:52.392" v="126" actId="2696"/>
        <pc:sldMkLst>
          <pc:docMk/>
          <pc:sldMk cId="2311141289" sldId="263"/>
        </pc:sldMkLst>
      </pc:sldChg>
      <pc:sldChg chg="addSp modSp mod">
        <pc:chgData name="Maj Doug Mitchell" userId="6a53ed1acc0ba4f8" providerId="LiveId" clId="{F88D01D6-174A-40C1-891B-2DBFFF0A7A5E}" dt="2023-04-13T21:12:00.062" v="89"/>
        <pc:sldMkLst>
          <pc:docMk/>
          <pc:sldMk cId="2697391201" sldId="409"/>
        </pc:sldMkLst>
        <pc:spChg chg="mod">
          <ac:chgData name="Maj Doug Mitchell" userId="6a53ed1acc0ba4f8" providerId="LiveId" clId="{F88D01D6-174A-40C1-891B-2DBFFF0A7A5E}" dt="2023-04-13T21:11:35.962" v="85" actId="1076"/>
          <ac:spMkLst>
            <pc:docMk/>
            <pc:sldMk cId="2697391201" sldId="409"/>
            <ac:spMk id="2" creationId="{C07720D1-9C40-4132-A9F3-3A4031FE4A07}"/>
          </ac:spMkLst>
        </pc:spChg>
        <pc:spChg chg="mod">
          <ac:chgData name="Maj Doug Mitchell" userId="6a53ed1acc0ba4f8" providerId="LiveId" clId="{F88D01D6-174A-40C1-891B-2DBFFF0A7A5E}" dt="2023-04-13T21:11:54.652" v="88" actId="114"/>
          <ac:spMkLst>
            <pc:docMk/>
            <pc:sldMk cId="2697391201" sldId="409"/>
            <ac:spMk id="4" creationId="{989089F5-7AC8-4906-B564-4005E57005CF}"/>
          </ac:spMkLst>
        </pc:spChg>
        <pc:picChg chg="add mod">
          <ac:chgData name="Maj Doug Mitchell" userId="6a53ed1acc0ba4f8" providerId="LiveId" clId="{F88D01D6-174A-40C1-891B-2DBFFF0A7A5E}" dt="2023-04-13T21:12:00.062" v="89"/>
          <ac:picMkLst>
            <pc:docMk/>
            <pc:sldMk cId="2697391201" sldId="409"/>
            <ac:picMk id="3" creationId="{E4C3DF9E-CDE6-27C1-1CB3-759611528EB3}"/>
          </ac:picMkLst>
        </pc:picChg>
      </pc:sldChg>
      <pc:sldChg chg="addSp modSp mod">
        <pc:chgData name="Maj Doug Mitchell" userId="6a53ed1acc0ba4f8" providerId="LiveId" clId="{F88D01D6-174A-40C1-891B-2DBFFF0A7A5E}" dt="2023-04-13T21:20:33.620" v="169" actId="20577"/>
        <pc:sldMkLst>
          <pc:docMk/>
          <pc:sldMk cId="1329142008" sldId="435"/>
        </pc:sldMkLst>
        <pc:spChg chg="mod">
          <ac:chgData name="Maj Doug Mitchell" userId="6a53ed1acc0ba4f8" providerId="LiveId" clId="{F88D01D6-174A-40C1-891B-2DBFFF0A7A5E}" dt="2023-04-13T21:20:00.996" v="144" actId="1076"/>
          <ac:spMkLst>
            <pc:docMk/>
            <pc:sldMk cId="1329142008" sldId="435"/>
            <ac:spMk id="2" creationId="{C07720D1-9C40-4132-A9F3-3A4031FE4A07}"/>
          </ac:spMkLst>
        </pc:spChg>
        <pc:spChg chg="mod">
          <ac:chgData name="Maj Doug Mitchell" userId="6a53ed1acc0ba4f8" providerId="LiveId" clId="{F88D01D6-174A-40C1-891B-2DBFFF0A7A5E}" dt="2023-04-13T21:20:33.620" v="169" actId="20577"/>
          <ac:spMkLst>
            <pc:docMk/>
            <pc:sldMk cId="1329142008" sldId="435"/>
            <ac:spMk id="4" creationId="{989089F5-7AC8-4906-B564-4005E57005CF}"/>
          </ac:spMkLst>
        </pc:spChg>
        <pc:picChg chg="add mod">
          <ac:chgData name="Maj Doug Mitchell" userId="6a53ed1acc0ba4f8" providerId="LiveId" clId="{F88D01D6-174A-40C1-891B-2DBFFF0A7A5E}" dt="2023-04-13T21:19:28.225" v="141"/>
          <ac:picMkLst>
            <pc:docMk/>
            <pc:sldMk cId="1329142008" sldId="435"/>
            <ac:picMk id="5" creationId="{825C5582-B156-F08E-B6EA-FB262ECD941D}"/>
          </ac:picMkLst>
        </pc:picChg>
      </pc:sldChg>
      <pc:sldChg chg="addSp modSp mod">
        <pc:chgData name="Maj Doug Mitchell" userId="6a53ed1acc0ba4f8" providerId="LiveId" clId="{F88D01D6-174A-40C1-891B-2DBFFF0A7A5E}" dt="2023-04-13T21:15:55.690" v="116" actId="1076"/>
        <pc:sldMkLst>
          <pc:docMk/>
          <pc:sldMk cId="973446008" sldId="439"/>
        </pc:sldMkLst>
        <pc:spChg chg="mod">
          <ac:chgData name="Maj Doug Mitchell" userId="6a53ed1acc0ba4f8" providerId="LiveId" clId="{F88D01D6-174A-40C1-891B-2DBFFF0A7A5E}" dt="2023-04-13T21:15:30.557" v="110" actId="1076"/>
          <ac:spMkLst>
            <pc:docMk/>
            <pc:sldMk cId="973446008" sldId="439"/>
            <ac:spMk id="2" creationId="{C07720D1-9C40-4132-A9F3-3A4031FE4A07}"/>
          </ac:spMkLst>
        </pc:spChg>
        <pc:spChg chg="mod">
          <ac:chgData name="Maj Doug Mitchell" userId="6a53ed1acc0ba4f8" providerId="LiveId" clId="{F88D01D6-174A-40C1-891B-2DBFFF0A7A5E}" dt="2023-04-13T21:15:55.690" v="116" actId="1076"/>
          <ac:spMkLst>
            <pc:docMk/>
            <pc:sldMk cId="973446008" sldId="439"/>
            <ac:spMk id="4" creationId="{989089F5-7AC8-4906-B564-4005E57005CF}"/>
          </ac:spMkLst>
        </pc:spChg>
        <pc:picChg chg="add mod">
          <ac:chgData name="Maj Doug Mitchell" userId="6a53ed1acc0ba4f8" providerId="LiveId" clId="{F88D01D6-174A-40C1-891B-2DBFFF0A7A5E}" dt="2023-04-13T21:15:34.373" v="111"/>
          <ac:picMkLst>
            <pc:docMk/>
            <pc:sldMk cId="973446008" sldId="439"/>
            <ac:picMk id="5" creationId="{EC70BE63-CDBB-DBC9-73D4-1A132C7D4C43}"/>
          </ac:picMkLst>
        </pc:picChg>
      </pc:sldChg>
      <pc:sldChg chg="addSp modSp mod">
        <pc:chgData name="Maj Doug Mitchell" userId="6a53ed1acc0ba4f8" providerId="LiveId" clId="{F88D01D6-174A-40C1-891B-2DBFFF0A7A5E}" dt="2023-04-13T21:17:19.652" v="125" actId="2711"/>
        <pc:sldMkLst>
          <pc:docMk/>
          <pc:sldMk cId="2142900110" sldId="440"/>
        </pc:sldMkLst>
        <pc:spChg chg="mod">
          <ac:chgData name="Maj Doug Mitchell" userId="6a53ed1acc0ba4f8" providerId="LiveId" clId="{F88D01D6-174A-40C1-891B-2DBFFF0A7A5E}" dt="2023-04-13T21:16:57.504" v="122" actId="1076"/>
          <ac:spMkLst>
            <pc:docMk/>
            <pc:sldMk cId="2142900110" sldId="440"/>
            <ac:spMk id="2" creationId="{C07720D1-9C40-4132-A9F3-3A4031FE4A07}"/>
          </ac:spMkLst>
        </pc:spChg>
        <pc:spChg chg="mod">
          <ac:chgData name="Maj Doug Mitchell" userId="6a53ed1acc0ba4f8" providerId="LiveId" clId="{F88D01D6-174A-40C1-891B-2DBFFF0A7A5E}" dt="2023-04-13T21:17:19.652" v="125" actId="2711"/>
          <ac:spMkLst>
            <pc:docMk/>
            <pc:sldMk cId="2142900110" sldId="440"/>
            <ac:spMk id="4" creationId="{989089F5-7AC8-4906-B564-4005E57005CF}"/>
          </ac:spMkLst>
        </pc:spChg>
        <pc:picChg chg="add mod">
          <ac:chgData name="Maj Doug Mitchell" userId="6a53ed1acc0ba4f8" providerId="LiveId" clId="{F88D01D6-174A-40C1-891B-2DBFFF0A7A5E}" dt="2023-04-13T21:16:38.775" v="121"/>
          <ac:picMkLst>
            <pc:docMk/>
            <pc:sldMk cId="2142900110" sldId="440"/>
            <ac:picMk id="5" creationId="{38429358-9350-3BA9-91F6-3D2BB2A01D4B}"/>
          </ac:picMkLst>
        </pc:picChg>
      </pc:sldChg>
      <pc:sldChg chg="addSp modSp mod">
        <pc:chgData name="Maj Doug Mitchell" userId="6a53ed1acc0ba4f8" providerId="LiveId" clId="{F88D01D6-174A-40C1-891B-2DBFFF0A7A5E}" dt="2023-04-13T22:09:25.656" v="426" actId="12"/>
        <pc:sldMkLst>
          <pc:docMk/>
          <pc:sldMk cId="2784368953" sldId="441"/>
        </pc:sldMkLst>
        <pc:spChg chg="mod">
          <ac:chgData name="Maj Doug Mitchell" userId="6a53ed1acc0ba4f8" providerId="LiveId" clId="{F88D01D6-174A-40C1-891B-2DBFFF0A7A5E}" dt="2023-04-13T21:25:21.654" v="213" actId="1076"/>
          <ac:spMkLst>
            <pc:docMk/>
            <pc:sldMk cId="2784368953" sldId="441"/>
            <ac:spMk id="2" creationId="{C07720D1-9C40-4132-A9F3-3A4031FE4A07}"/>
          </ac:spMkLst>
        </pc:spChg>
        <pc:spChg chg="mod">
          <ac:chgData name="Maj Doug Mitchell" userId="6a53ed1acc0ba4f8" providerId="LiveId" clId="{F88D01D6-174A-40C1-891B-2DBFFF0A7A5E}" dt="2023-04-13T22:09:25.656" v="426" actId="12"/>
          <ac:spMkLst>
            <pc:docMk/>
            <pc:sldMk cId="2784368953" sldId="441"/>
            <ac:spMk id="4" creationId="{989089F5-7AC8-4906-B564-4005E57005CF}"/>
          </ac:spMkLst>
        </pc:spChg>
        <pc:picChg chg="add mod">
          <ac:chgData name="Maj Doug Mitchell" userId="6a53ed1acc0ba4f8" providerId="LiveId" clId="{F88D01D6-174A-40C1-891B-2DBFFF0A7A5E}" dt="2023-04-13T21:25:24.461" v="214"/>
          <ac:picMkLst>
            <pc:docMk/>
            <pc:sldMk cId="2784368953" sldId="441"/>
            <ac:picMk id="5" creationId="{2AE6FA62-9414-FBB4-7C2C-A69D27FD825F}"/>
          </ac:picMkLst>
        </pc:picChg>
      </pc:sldChg>
      <pc:sldChg chg="addSp modSp mod">
        <pc:chgData name="Maj Doug Mitchell" userId="6a53ed1acc0ba4f8" providerId="LiveId" clId="{F88D01D6-174A-40C1-891B-2DBFFF0A7A5E}" dt="2023-04-13T21:34:50.952" v="292" actId="5793"/>
        <pc:sldMkLst>
          <pc:docMk/>
          <pc:sldMk cId="3352814741" sldId="442"/>
        </pc:sldMkLst>
        <pc:spChg chg="mod">
          <ac:chgData name="Maj Doug Mitchell" userId="6a53ed1acc0ba4f8" providerId="LiveId" clId="{F88D01D6-174A-40C1-891B-2DBFFF0A7A5E}" dt="2023-04-13T21:31:20.799" v="253" actId="1076"/>
          <ac:spMkLst>
            <pc:docMk/>
            <pc:sldMk cId="3352814741" sldId="442"/>
            <ac:spMk id="2" creationId="{C07720D1-9C40-4132-A9F3-3A4031FE4A07}"/>
          </ac:spMkLst>
        </pc:spChg>
        <pc:spChg chg="mod">
          <ac:chgData name="Maj Doug Mitchell" userId="6a53ed1acc0ba4f8" providerId="LiveId" clId="{F88D01D6-174A-40C1-891B-2DBFFF0A7A5E}" dt="2023-04-13T21:34:50.952" v="292" actId="5793"/>
          <ac:spMkLst>
            <pc:docMk/>
            <pc:sldMk cId="3352814741" sldId="442"/>
            <ac:spMk id="4" creationId="{989089F5-7AC8-4906-B564-4005E57005CF}"/>
          </ac:spMkLst>
        </pc:spChg>
        <pc:picChg chg="add mod">
          <ac:chgData name="Maj Doug Mitchell" userId="6a53ed1acc0ba4f8" providerId="LiveId" clId="{F88D01D6-174A-40C1-891B-2DBFFF0A7A5E}" dt="2023-04-13T21:32:08.349" v="259"/>
          <ac:picMkLst>
            <pc:docMk/>
            <pc:sldMk cId="3352814741" sldId="442"/>
            <ac:picMk id="5" creationId="{573DE5F4-F0A5-6150-9243-B6321E9EC1FA}"/>
          </ac:picMkLst>
        </pc:picChg>
      </pc:sldChg>
      <pc:sldChg chg="addSp modSp mod">
        <pc:chgData name="Maj Doug Mitchell" userId="6a53ed1acc0ba4f8" providerId="LiveId" clId="{F88D01D6-174A-40C1-891B-2DBFFF0A7A5E}" dt="2023-04-13T21:37:30.070" v="316" actId="1076"/>
        <pc:sldMkLst>
          <pc:docMk/>
          <pc:sldMk cId="246188530" sldId="443"/>
        </pc:sldMkLst>
        <pc:spChg chg="mod">
          <ac:chgData name="Maj Doug Mitchell" userId="6a53ed1acc0ba4f8" providerId="LiveId" clId="{F88D01D6-174A-40C1-891B-2DBFFF0A7A5E}" dt="2023-04-13T21:36:01.278" v="303" actId="1076"/>
          <ac:spMkLst>
            <pc:docMk/>
            <pc:sldMk cId="246188530" sldId="443"/>
            <ac:spMk id="2" creationId="{C07720D1-9C40-4132-A9F3-3A4031FE4A07}"/>
          </ac:spMkLst>
        </pc:spChg>
        <pc:spChg chg="mod">
          <ac:chgData name="Maj Doug Mitchell" userId="6a53ed1acc0ba4f8" providerId="LiveId" clId="{F88D01D6-174A-40C1-891B-2DBFFF0A7A5E}" dt="2023-04-13T21:37:30.070" v="316" actId="1076"/>
          <ac:spMkLst>
            <pc:docMk/>
            <pc:sldMk cId="246188530" sldId="443"/>
            <ac:spMk id="4" creationId="{989089F5-7AC8-4906-B564-4005E57005CF}"/>
          </ac:spMkLst>
        </pc:spChg>
        <pc:picChg chg="add mod">
          <ac:chgData name="Maj Doug Mitchell" userId="6a53ed1acc0ba4f8" providerId="LiveId" clId="{F88D01D6-174A-40C1-891B-2DBFFF0A7A5E}" dt="2023-04-13T21:36:50.741" v="311"/>
          <ac:picMkLst>
            <pc:docMk/>
            <pc:sldMk cId="246188530" sldId="443"/>
            <ac:picMk id="5" creationId="{C70B96C3-90A1-09F7-C94D-73B35FC345E3}"/>
          </ac:picMkLst>
        </pc:picChg>
      </pc:sldChg>
      <pc:sldChg chg="addSp modSp mod">
        <pc:chgData name="Maj Doug Mitchell" userId="6a53ed1acc0ba4f8" providerId="LiveId" clId="{F88D01D6-174A-40C1-891B-2DBFFF0A7A5E}" dt="2023-04-13T22:15:37.742" v="591" actId="1076"/>
        <pc:sldMkLst>
          <pc:docMk/>
          <pc:sldMk cId="3229970209" sldId="444"/>
        </pc:sldMkLst>
        <pc:spChg chg="mod">
          <ac:chgData name="Maj Doug Mitchell" userId="6a53ed1acc0ba4f8" providerId="LiveId" clId="{F88D01D6-174A-40C1-891B-2DBFFF0A7A5E}" dt="2023-04-13T21:38:05.205" v="325" actId="1076"/>
          <ac:spMkLst>
            <pc:docMk/>
            <pc:sldMk cId="3229970209" sldId="444"/>
            <ac:spMk id="2" creationId="{C07720D1-9C40-4132-A9F3-3A4031FE4A07}"/>
          </ac:spMkLst>
        </pc:spChg>
        <pc:spChg chg="mod">
          <ac:chgData name="Maj Doug Mitchell" userId="6a53ed1acc0ba4f8" providerId="LiveId" clId="{F88D01D6-174A-40C1-891B-2DBFFF0A7A5E}" dt="2023-04-13T22:15:37.742" v="591" actId="1076"/>
          <ac:spMkLst>
            <pc:docMk/>
            <pc:sldMk cId="3229970209" sldId="444"/>
            <ac:spMk id="4" creationId="{989089F5-7AC8-4906-B564-4005E57005CF}"/>
          </ac:spMkLst>
        </pc:spChg>
        <pc:picChg chg="add mod">
          <ac:chgData name="Maj Doug Mitchell" userId="6a53ed1acc0ba4f8" providerId="LiveId" clId="{F88D01D6-174A-40C1-891B-2DBFFF0A7A5E}" dt="2023-04-13T21:38:07.273" v="326"/>
          <ac:picMkLst>
            <pc:docMk/>
            <pc:sldMk cId="3229970209" sldId="444"/>
            <ac:picMk id="5" creationId="{7121F984-92CF-A59D-28F7-8F00DAF35114}"/>
          </ac:picMkLst>
        </pc:picChg>
      </pc:sldChg>
      <pc:sldChg chg="addSp modSp mod">
        <pc:chgData name="Maj Doug Mitchell" userId="6a53ed1acc0ba4f8" providerId="LiveId" clId="{F88D01D6-174A-40C1-891B-2DBFFF0A7A5E}" dt="2023-04-13T21:39:43.390" v="345" actId="1076"/>
        <pc:sldMkLst>
          <pc:docMk/>
          <pc:sldMk cId="2127926806" sldId="445"/>
        </pc:sldMkLst>
        <pc:spChg chg="mod">
          <ac:chgData name="Maj Doug Mitchell" userId="6a53ed1acc0ba4f8" providerId="LiveId" clId="{F88D01D6-174A-40C1-891B-2DBFFF0A7A5E}" dt="2023-04-13T21:39:09.860" v="340" actId="1076"/>
          <ac:spMkLst>
            <pc:docMk/>
            <pc:sldMk cId="2127926806" sldId="445"/>
            <ac:spMk id="2" creationId="{C07720D1-9C40-4132-A9F3-3A4031FE4A07}"/>
          </ac:spMkLst>
        </pc:spChg>
        <pc:spChg chg="mod">
          <ac:chgData name="Maj Doug Mitchell" userId="6a53ed1acc0ba4f8" providerId="LiveId" clId="{F88D01D6-174A-40C1-891B-2DBFFF0A7A5E}" dt="2023-04-13T21:39:43.390" v="345" actId="1076"/>
          <ac:spMkLst>
            <pc:docMk/>
            <pc:sldMk cId="2127926806" sldId="445"/>
            <ac:spMk id="4" creationId="{989089F5-7AC8-4906-B564-4005E57005CF}"/>
          </ac:spMkLst>
        </pc:spChg>
        <pc:picChg chg="add mod">
          <ac:chgData name="Maj Doug Mitchell" userId="6a53ed1acc0ba4f8" providerId="LiveId" clId="{F88D01D6-174A-40C1-891B-2DBFFF0A7A5E}" dt="2023-04-13T21:39:12.739" v="341"/>
          <ac:picMkLst>
            <pc:docMk/>
            <pc:sldMk cId="2127926806" sldId="445"/>
            <ac:picMk id="5" creationId="{6AC580B0-8906-EB68-0564-757B9ED4F703}"/>
          </ac:picMkLst>
        </pc:picChg>
      </pc:sldChg>
      <pc:sldChg chg="addSp modSp mod">
        <pc:chgData name="Maj Doug Mitchell" userId="6a53ed1acc0ba4f8" providerId="LiveId" clId="{F88D01D6-174A-40C1-891B-2DBFFF0A7A5E}" dt="2023-04-13T21:41:14.780" v="363" actId="14100"/>
        <pc:sldMkLst>
          <pc:docMk/>
          <pc:sldMk cId="1410940905" sldId="446"/>
        </pc:sldMkLst>
        <pc:spChg chg="mod">
          <ac:chgData name="Maj Doug Mitchell" userId="6a53ed1acc0ba4f8" providerId="LiveId" clId="{F88D01D6-174A-40C1-891B-2DBFFF0A7A5E}" dt="2023-04-13T21:40:20.418" v="354" actId="1076"/>
          <ac:spMkLst>
            <pc:docMk/>
            <pc:sldMk cId="1410940905" sldId="446"/>
            <ac:spMk id="2" creationId="{C07720D1-9C40-4132-A9F3-3A4031FE4A07}"/>
          </ac:spMkLst>
        </pc:spChg>
        <pc:spChg chg="mod">
          <ac:chgData name="Maj Doug Mitchell" userId="6a53ed1acc0ba4f8" providerId="LiveId" clId="{F88D01D6-174A-40C1-891B-2DBFFF0A7A5E}" dt="2023-04-13T21:41:14.780" v="363" actId="14100"/>
          <ac:spMkLst>
            <pc:docMk/>
            <pc:sldMk cId="1410940905" sldId="446"/>
            <ac:spMk id="4" creationId="{989089F5-7AC8-4906-B564-4005E57005CF}"/>
          </ac:spMkLst>
        </pc:spChg>
        <pc:picChg chg="add mod">
          <ac:chgData name="Maj Doug Mitchell" userId="6a53ed1acc0ba4f8" providerId="LiveId" clId="{F88D01D6-174A-40C1-891B-2DBFFF0A7A5E}" dt="2023-04-13T21:40:23.523" v="355"/>
          <ac:picMkLst>
            <pc:docMk/>
            <pc:sldMk cId="1410940905" sldId="446"/>
            <ac:picMk id="5" creationId="{2AE7E7AF-75F8-54CB-9CF0-B4D5107CD676}"/>
          </ac:picMkLst>
        </pc:picChg>
      </pc:sldChg>
      <pc:sldChg chg="addSp modSp mod">
        <pc:chgData name="Maj Doug Mitchell" userId="6a53ed1acc0ba4f8" providerId="LiveId" clId="{F88D01D6-174A-40C1-891B-2DBFFF0A7A5E}" dt="2023-04-13T21:42:45.541" v="378" actId="1076"/>
        <pc:sldMkLst>
          <pc:docMk/>
          <pc:sldMk cId="3519763386" sldId="447"/>
        </pc:sldMkLst>
        <pc:spChg chg="mod">
          <ac:chgData name="Maj Doug Mitchell" userId="6a53ed1acc0ba4f8" providerId="LiveId" clId="{F88D01D6-174A-40C1-891B-2DBFFF0A7A5E}" dt="2023-04-13T21:42:01.135" v="370" actId="1076"/>
          <ac:spMkLst>
            <pc:docMk/>
            <pc:sldMk cId="3519763386" sldId="447"/>
            <ac:spMk id="2" creationId="{C07720D1-9C40-4132-A9F3-3A4031FE4A07}"/>
          </ac:spMkLst>
        </pc:spChg>
        <pc:spChg chg="mod">
          <ac:chgData name="Maj Doug Mitchell" userId="6a53ed1acc0ba4f8" providerId="LiveId" clId="{F88D01D6-174A-40C1-891B-2DBFFF0A7A5E}" dt="2023-04-13T21:42:45.541" v="378" actId="1076"/>
          <ac:spMkLst>
            <pc:docMk/>
            <pc:sldMk cId="3519763386" sldId="447"/>
            <ac:spMk id="4" creationId="{989089F5-7AC8-4906-B564-4005E57005CF}"/>
          </ac:spMkLst>
        </pc:spChg>
        <pc:picChg chg="add mod">
          <ac:chgData name="Maj Doug Mitchell" userId="6a53ed1acc0ba4f8" providerId="LiveId" clId="{F88D01D6-174A-40C1-891B-2DBFFF0A7A5E}" dt="2023-04-13T21:42:02.965" v="371"/>
          <ac:picMkLst>
            <pc:docMk/>
            <pc:sldMk cId="3519763386" sldId="447"/>
            <ac:picMk id="5" creationId="{E314D8F8-730F-7C69-3354-7E9056BEA0C2}"/>
          </ac:picMkLst>
        </pc:picChg>
      </pc:sldChg>
      <pc:sldChg chg="addSp modSp mod">
        <pc:chgData name="Maj Doug Mitchell" userId="6a53ed1acc0ba4f8" providerId="LiveId" clId="{F88D01D6-174A-40C1-891B-2DBFFF0A7A5E}" dt="2023-04-13T21:24:46.846" v="208" actId="1076"/>
        <pc:sldMkLst>
          <pc:docMk/>
          <pc:sldMk cId="2500691590" sldId="448"/>
        </pc:sldMkLst>
        <pc:spChg chg="mod">
          <ac:chgData name="Maj Doug Mitchell" userId="6a53ed1acc0ba4f8" providerId="LiveId" clId="{F88D01D6-174A-40C1-891B-2DBFFF0A7A5E}" dt="2023-04-13T21:23:48.877" v="202" actId="1076"/>
          <ac:spMkLst>
            <pc:docMk/>
            <pc:sldMk cId="2500691590" sldId="448"/>
            <ac:spMk id="2" creationId="{C07720D1-9C40-4132-A9F3-3A4031FE4A07}"/>
          </ac:spMkLst>
        </pc:spChg>
        <pc:spChg chg="mod">
          <ac:chgData name="Maj Doug Mitchell" userId="6a53ed1acc0ba4f8" providerId="LiveId" clId="{F88D01D6-174A-40C1-891B-2DBFFF0A7A5E}" dt="2023-04-13T21:24:29.381" v="205" actId="1076"/>
          <ac:spMkLst>
            <pc:docMk/>
            <pc:sldMk cId="2500691590" sldId="448"/>
            <ac:spMk id="4" creationId="{989089F5-7AC8-4906-B564-4005E57005CF}"/>
          </ac:spMkLst>
        </pc:spChg>
        <pc:picChg chg="add mod">
          <ac:chgData name="Maj Doug Mitchell" userId="6a53ed1acc0ba4f8" providerId="LiveId" clId="{F88D01D6-174A-40C1-891B-2DBFFF0A7A5E}" dt="2023-04-13T21:24:46.846" v="208" actId="1076"/>
          <ac:picMkLst>
            <pc:docMk/>
            <pc:sldMk cId="2500691590" sldId="448"/>
            <ac:picMk id="5" creationId="{0DA77198-4791-E0F6-17BE-39D1DBC5323E}"/>
          </ac:picMkLst>
        </pc:picChg>
      </pc:sldChg>
      <pc:sldChg chg="addSp modSp mod">
        <pc:chgData name="Maj Doug Mitchell" userId="6a53ed1acc0ba4f8" providerId="LiveId" clId="{F88D01D6-174A-40C1-891B-2DBFFF0A7A5E}" dt="2023-04-13T21:23:00.485" v="195" actId="33524"/>
        <pc:sldMkLst>
          <pc:docMk/>
          <pc:sldMk cId="4249302575" sldId="449"/>
        </pc:sldMkLst>
        <pc:spChg chg="mod">
          <ac:chgData name="Maj Doug Mitchell" userId="6a53ed1acc0ba4f8" providerId="LiveId" clId="{F88D01D6-174A-40C1-891B-2DBFFF0A7A5E}" dt="2023-04-13T21:21:29.157" v="183" actId="1076"/>
          <ac:spMkLst>
            <pc:docMk/>
            <pc:sldMk cId="4249302575" sldId="449"/>
            <ac:spMk id="2" creationId="{C07720D1-9C40-4132-A9F3-3A4031FE4A07}"/>
          </ac:spMkLst>
        </pc:spChg>
        <pc:spChg chg="mod">
          <ac:chgData name="Maj Doug Mitchell" userId="6a53ed1acc0ba4f8" providerId="LiveId" clId="{F88D01D6-174A-40C1-891B-2DBFFF0A7A5E}" dt="2023-04-13T21:23:00.485" v="195" actId="33524"/>
          <ac:spMkLst>
            <pc:docMk/>
            <pc:sldMk cId="4249302575" sldId="449"/>
            <ac:spMk id="4" creationId="{989089F5-7AC8-4906-B564-4005E57005CF}"/>
          </ac:spMkLst>
        </pc:spChg>
        <pc:picChg chg="add mod">
          <ac:chgData name="Maj Doug Mitchell" userId="6a53ed1acc0ba4f8" providerId="LiveId" clId="{F88D01D6-174A-40C1-891B-2DBFFF0A7A5E}" dt="2023-04-13T21:21:32.590" v="184"/>
          <ac:picMkLst>
            <pc:docMk/>
            <pc:sldMk cId="4249302575" sldId="449"/>
            <ac:picMk id="3" creationId="{222B7923-1A55-6D8A-8334-7CEF673A2BD4}"/>
          </ac:picMkLst>
        </pc:picChg>
      </pc:sldChg>
      <pc:sldChg chg="addSp modSp mod">
        <pc:chgData name="Maj Doug Mitchell" userId="6a53ed1acc0ba4f8" providerId="LiveId" clId="{F88D01D6-174A-40C1-891B-2DBFFF0A7A5E}" dt="2023-04-13T22:10:21.961" v="427" actId="1076"/>
        <pc:sldMkLst>
          <pc:docMk/>
          <pc:sldMk cId="3136999110" sldId="450"/>
        </pc:sldMkLst>
        <pc:spChg chg="mod">
          <ac:chgData name="Maj Doug Mitchell" userId="6a53ed1acc0ba4f8" providerId="LiveId" clId="{F88D01D6-174A-40C1-891B-2DBFFF0A7A5E}" dt="2023-04-13T21:26:40.472" v="226" actId="1076"/>
          <ac:spMkLst>
            <pc:docMk/>
            <pc:sldMk cId="3136999110" sldId="450"/>
            <ac:spMk id="2" creationId="{C07720D1-9C40-4132-A9F3-3A4031FE4A07}"/>
          </ac:spMkLst>
        </pc:spChg>
        <pc:spChg chg="mod">
          <ac:chgData name="Maj Doug Mitchell" userId="6a53ed1acc0ba4f8" providerId="LiveId" clId="{F88D01D6-174A-40C1-891B-2DBFFF0A7A5E}" dt="2023-04-13T22:10:21.961" v="427" actId="1076"/>
          <ac:spMkLst>
            <pc:docMk/>
            <pc:sldMk cId="3136999110" sldId="450"/>
            <ac:spMk id="4" creationId="{989089F5-7AC8-4906-B564-4005E57005CF}"/>
          </ac:spMkLst>
        </pc:spChg>
        <pc:picChg chg="add mod">
          <ac:chgData name="Maj Doug Mitchell" userId="6a53ed1acc0ba4f8" providerId="LiveId" clId="{F88D01D6-174A-40C1-891B-2DBFFF0A7A5E}" dt="2023-04-13T21:26:42.464" v="227"/>
          <ac:picMkLst>
            <pc:docMk/>
            <pc:sldMk cId="3136999110" sldId="450"/>
            <ac:picMk id="5" creationId="{7DFFCA5E-5C46-290C-975E-8AB889715B00}"/>
          </ac:picMkLst>
        </pc:picChg>
      </pc:sldChg>
      <pc:sldChg chg="addSp modSp mod">
        <pc:chgData name="Maj Doug Mitchell" userId="6a53ed1acc0ba4f8" providerId="LiveId" clId="{F88D01D6-174A-40C1-891B-2DBFFF0A7A5E}" dt="2023-04-13T21:29:59.865" v="240" actId="1076"/>
        <pc:sldMkLst>
          <pc:docMk/>
          <pc:sldMk cId="902514866" sldId="451"/>
        </pc:sldMkLst>
        <pc:spChg chg="mod">
          <ac:chgData name="Maj Doug Mitchell" userId="6a53ed1acc0ba4f8" providerId="LiveId" clId="{F88D01D6-174A-40C1-891B-2DBFFF0A7A5E}" dt="2023-04-13T21:29:13.952" v="235" actId="1076"/>
          <ac:spMkLst>
            <pc:docMk/>
            <pc:sldMk cId="902514866" sldId="451"/>
            <ac:spMk id="2" creationId="{C07720D1-9C40-4132-A9F3-3A4031FE4A07}"/>
          </ac:spMkLst>
        </pc:spChg>
        <pc:spChg chg="mod">
          <ac:chgData name="Maj Doug Mitchell" userId="6a53ed1acc0ba4f8" providerId="LiveId" clId="{F88D01D6-174A-40C1-891B-2DBFFF0A7A5E}" dt="2023-04-13T21:29:59.865" v="240" actId="1076"/>
          <ac:spMkLst>
            <pc:docMk/>
            <pc:sldMk cId="902514866" sldId="451"/>
            <ac:spMk id="4" creationId="{989089F5-7AC8-4906-B564-4005E57005CF}"/>
          </ac:spMkLst>
        </pc:spChg>
        <pc:picChg chg="add mod">
          <ac:chgData name="Maj Doug Mitchell" userId="6a53ed1acc0ba4f8" providerId="LiveId" clId="{F88D01D6-174A-40C1-891B-2DBFFF0A7A5E}" dt="2023-04-13T21:29:16.410" v="236"/>
          <ac:picMkLst>
            <pc:docMk/>
            <pc:sldMk cId="902514866" sldId="451"/>
            <ac:picMk id="5" creationId="{0475A374-4C0E-940E-0ADA-CB4E47FA1FEB}"/>
          </ac:picMkLst>
        </pc:picChg>
      </pc:sldChg>
      <pc:sldChg chg="addSp modSp mod">
        <pc:chgData name="Maj Doug Mitchell" userId="6a53ed1acc0ba4f8" providerId="LiveId" clId="{F88D01D6-174A-40C1-891B-2DBFFF0A7A5E}" dt="2023-04-13T21:43:02.985" v="379" actId="1076"/>
        <pc:sldMkLst>
          <pc:docMk/>
          <pc:sldMk cId="2934714141" sldId="453"/>
        </pc:sldMkLst>
        <pc:spChg chg="mod">
          <ac:chgData name="Maj Doug Mitchell" userId="6a53ed1acc0ba4f8" providerId="LiveId" clId="{F88D01D6-174A-40C1-891B-2DBFFF0A7A5E}" dt="2023-04-11T02:07:27.213" v="13" actId="1076"/>
          <ac:spMkLst>
            <pc:docMk/>
            <pc:sldMk cId="2934714141" sldId="453"/>
            <ac:spMk id="2" creationId="{C07720D1-9C40-4132-A9F3-3A4031FE4A07}"/>
          </ac:spMkLst>
        </pc:spChg>
        <pc:spChg chg="mod">
          <ac:chgData name="Maj Doug Mitchell" userId="6a53ed1acc0ba4f8" providerId="LiveId" clId="{F88D01D6-174A-40C1-891B-2DBFFF0A7A5E}" dt="2023-04-13T21:43:02.985" v="379" actId="1076"/>
          <ac:spMkLst>
            <pc:docMk/>
            <pc:sldMk cId="2934714141" sldId="453"/>
            <ac:spMk id="4" creationId="{989089F5-7AC8-4906-B564-4005E57005CF}"/>
          </ac:spMkLst>
        </pc:spChg>
        <pc:picChg chg="add mod">
          <ac:chgData name="Maj Doug Mitchell" userId="6a53ed1acc0ba4f8" providerId="LiveId" clId="{F88D01D6-174A-40C1-891B-2DBFFF0A7A5E}" dt="2023-04-11T02:05:26.082" v="3" actId="1076"/>
          <ac:picMkLst>
            <pc:docMk/>
            <pc:sldMk cId="2934714141" sldId="453"/>
            <ac:picMk id="5" creationId="{E5E6C1E5-B6C5-017F-24DF-A106E349CF77}"/>
          </ac:picMkLst>
        </pc:picChg>
      </pc:sldChg>
      <pc:sldChg chg="addSp modSp mod">
        <pc:chgData name="Maj Doug Mitchell" userId="6a53ed1acc0ba4f8" providerId="LiveId" clId="{F88D01D6-174A-40C1-891B-2DBFFF0A7A5E}" dt="2023-04-13T21:13:29.219" v="100" actId="1076"/>
        <pc:sldMkLst>
          <pc:docMk/>
          <pc:sldMk cId="1210699869" sldId="454"/>
        </pc:sldMkLst>
        <pc:spChg chg="mod">
          <ac:chgData name="Maj Doug Mitchell" userId="6a53ed1acc0ba4f8" providerId="LiveId" clId="{F88D01D6-174A-40C1-891B-2DBFFF0A7A5E}" dt="2023-04-11T02:16:19.863" v="45" actId="255"/>
          <ac:spMkLst>
            <pc:docMk/>
            <pc:sldMk cId="1210699869" sldId="454"/>
            <ac:spMk id="2" creationId="{C07720D1-9C40-4132-A9F3-3A4031FE4A07}"/>
          </ac:spMkLst>
        </pc:spChg>
        <pc:spChg chg="mod">
          <ac:chgData name="Maj Doug Mitchell" userId="6a53ed1acc0ba4f8" providerId="LiveId" clId="{F88D01D6-174A-40C1-891B-2DBFFF0A7A5E}" dt="2023-04-13T21:13:29.219" v="100" actId="1076"/>
          <ac:spMkLst>
            <pc:docMk/>
            <pc:sldMk cId="1210699869" sldId="454"/>
            <ac:spMk id="4" creationId="{989089F5-7AC8-4906-B564-4005E57005CF}"/>
          </ac:spMkLst>
        </pc:spChg>
        <pc:picChg chg="add mod">
          <ac:chgData name="Maj Doug Mitchell" userId="6a53ed1acc0ba4f8" providerId="LiveId" clId="{F88D01D6-174A-40C1-891B-2DBFFF0A7A5E}" dt="2023-04-11T02:09:39.340" v="27" actId="14100"/>
          <ac:picMkLst>
            <pc:docMk/>
            <pc:sldMk cId="1210699869" sldId="454"/>
            <ac:picMk id="5" creationId="{11E7293A-0C0D-DCC1-5611-B06342AF0DDB}"/>
          </ac:picMkLst>
        </pc:picChg>
      </pc:sldChg>
      <pc:sldChg chg="addSp modSp mod">
        <pc:chgData name="Maj Doug Mitchell" userId="6a53ed1acc0ba4f8" providerId="LiveId" clId="{F88D01D6-174A-40C1-891B-2DBFFF0A7A5E}" dt="2023-04-13T21:47:35.036" v="421" actId="20577"/>
        <pc:sldMkLst>
          <pc:docMk/>
          <pc:sldMk cId="1457443156" sldId="455"/>
        </pc:sldMkLst>
        <pc:spChg chg="mod">
          <ac:chgData name="Maj Doug Mitchell" userId="6a53ed1acc0ba4f8" providerId="LiveId" clId="{F88D01D6-174A-40C1-891B-2DBFFF0A7A5E}" dt="2023-04-11T02:15:56.335" v="44" actId="255"/>
          <ac:spMkLst>
            <pc:docMk/>
            <pc:sldMk cId="1457443156" sldId="455"/>
            <ac:spMk id="2" creationId="{C07720D1-9C40-4132-A9F3-3A4031FE4A07}"/>
          </ac:spMkLst>
        </pc:spChg>
        <pc:spChg chg="mod">
          <ac:chgData name="Maj Doug Mitchell" userId="6a53ed1acc0ba4f8" providerId="LiveId" clId="{F88D01D6-174A-40C1-891B-2DBFFF0A7A5E}" dt="2023-04-13T21:47:35.036" v="421" actId="20577"/>
          <ac:spMkLst>
            <pc:docMk/>
            <pc:sldMk cId="1457443156" sldId="455"/>
            <ac:spMk id="4" creationId="{989089F5-7AC8-4906-B564-4005E57005CF}"/>
          </ac:spMkLst>
        </pc:spChg>
        <pc:picChg chg="add mod">
          <ac:chgData name="Maj Doug Mitchell" userId="6a53ed1acc0ba4f8" providerId="LiveId" clId="{F88D01D6-174A-40C1-891B-2DBFFF0A7A5E}" dt="2023-04-11T02:11:28.310" v="35"/>
          <ac:picMkLst>
            <pc:docMk/>
            <pc:sldMk cId="1457443156" sldId="455"/>
            <ac:picMk id="5" creationId="{FFFB1F94-34F5-A860-3B2E-3533BAA49F38}"/>
          </ac:picMkLst>
        </pc:picChg>
      </pc:sldChg>
      <pc:sldChg chg="addSp modSp mod">
        <pc:chgData name="Maj Doug Mitchell" userId="6a53ed1acc0ba4f8" providerId="LiveId" clId="{F88D01D6-174A-40C1-891B-2DBFFF0A7A5E}" dt="2023-04-11T02:18:26.516" v="62" actId="1076"/>
        <pc:sldMkLst>
          <pc:docMk/>
          <pc:sldMk cId="3844756236" sldId="456"/>
        </pc:sldMkLst>
        <pc:spChg chg="mod">
          <ac:chgData name="Maj Doug Mitchell" userId="6a53ed1acc0ba4f8" providerId="LiveId" clId="{F88D01D6-174A-40C1-891B-2DBFFF0A7A5E}" dt="2023-04-11T02:18:03.831" v="59" actId="1076"/>
          <ac:spMkLst>
            <pc:docMk/>
            <pc:sldMk cId="3844756236" sldId="456"/>
            <ac:spMk id="2" creationId="{C07720D1-9C40-4132-A9F3-3A4031FE4A07}"/>
          </ac:spMkLst>
        </pc:spChg>
        <pc:spChg chg="mod">
          <ac:chgData name="Maj Doug Mitchell" userId="6a53ed1acc0ba4f8" providerId="LiveId" clId="{F88D01D6-174A-40C1-891B-2DBFFF0A7A5E}" dt="2023-04-11T02:18:26.516" v="62" actId="1076"/>
          <ac:spMkLst>
            <pc:docMk/>
            <pc:sldMk cId="3844756236" sldId="456"/>
            <ac:spMk id="4" creationId="{989089F5-7AC8-4906-B564-4005E57005CF}"/>
          </ac:spMkLst>
        </pc:spChg>
        <pc:picChg chg="add mod">
          <ac:chgData name="Maj Doug Mitchell" userId="6a53ed1acc0ba4f8" providerId="LiveId" clId="{F88D01D6-174A-40C1-891B-2DBFFF0A7A5E}" dt="2023-04-11T02:18:07.200" v="60"/>
          <ac:picMkLst>
            <pc:docMk/>
            <pc:sldMk cId="3844756236" sldId="456"/>
            <ac:picMk id="5" creationId="{6F8DCF76-F811-D6DF-98DD-C98D184D48D3}"/>
          </ac:picMkLst>
        </pc:picChg>
      </pc:sldChg>
      <pc:sldChg chg="addSp modSp mod">
        <pc:chgData name="Maj Doug Mitchell" userId="6a53ed1acc0ba4f8" providerId="LiveId" clId="{F88D01D6-174A-40C1-891B-2DBFFF0A7A5E}" dt="2023-04-13T21:10:26.411" v="74" actId="1076"/>
        <pc:sldMkLst>
          <pc:docMk/>
          <pc:sldMk cId="938039063" sldId="457"/>
        </pc:sldMkLst>
        <pc:spChg chg="mod">
          <ac:chgData name="Maj Doug Mitchell" userId="6a53ed1acc0ba4f8" providerId="LiveId" clId="{F88D01D6-174A-40C1-891B-2DBFFF0A7A5E}" dt="2023-04-13T21:10:26.411" v="74" actId="1076"/>
          <ac:spMkLst>
            <pc:docMk/>
            <pc:sldMk cId="938039063" sldId="457"/>
            <ac:spMk id="2" creationId="{C07720D1-9C40-4132-A9F3-3A4031FE4A07}"/>
          </ac:spMkLst>
        </pc:spChg>
        <pc:spChg chg="mod">
          <ac:chgData name="Maj Doug Mitchell" userId="6a53ed1acc0ba4f8" providerId="LiveId" clId="{F88D01D6-174A-40C1-891B-2DBFFF0A7A5E}" dt="2023-04-13T21:09:53.347" v="70" actId="2711"/>
          <ac:spMkLst>
            <pc:docMk/>
            <pc:sldMk cId="938039063" sldId="457"/>
            <ac:spMk id="4" creationId="{989089F5-7AC8-4906-B564-4005E57005CF}"/>
          </ac:spMkLst>
        </pc:spChg>
        <pc:picChg chg="add mod">
          <ac:chgData name="Maj Doug Mitchell" userId="6a53ed1acc0ba4f8" providerId="LiveId" clId="{F88D01D6-174A-40C1-891B-2DBFFF0A7A5E}" dt="2023-04-13T21:10:05.170" v="71"/>
          <ac:picMkLst>
            <pc:docMk/>
            <pc:sldMk cId="938039063" sldId="457"/>
            <ac:picMk id="5" creationId="{785C86AC-89AA-30D3-54C8-C41C5CBB03A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9A8BCF-FF3D-3E4A-A4EB-28EB5D0951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D3F2348-4738-484C-A45E-60B2C2B9EE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DA0A6-7C6F-DF46-909C-265526473D0B}" type="datetimeFigureOut">
              <a:rPr lang="en-US" smtClean="0"/>
              <a:t>4/13/2023</a:t>
            </a:fld>
            <a:endParaRPr lang="en-US"/>
          </a:p>
        </p:txBody>
      </p:sp>
      <p:sp>
        <p:nvSpPr>
          <p:cNvPr id="4" name="Footer Placeholder 3">
            <a:extLst>
              <a:ext uri="{FF2B5EF4-FFF2-40B4-BE49-F238E27FC236}">
                <a16:creationId xmlns:a16="http://schemas.microsoft.com/office/drawing/2014/main" id="{41CB548E-3968-674D-8349-8ED65E1D948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65FFD78-87A6-2242-8CC8-C7D2A13685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7858C8-94F6-9649-B36D-1BE13D2E3DBF}" type="slidenum">
              <a:rPr lang="en-US" smtClean="0"/>
              <a:t>‹#›</a:t>
            </a:fld>
            <a:endParaRPr lang="en-US"/>
          </a:p>
        </p:txBody>
      </p:sp>
    </p:spTree>
    <p:extLst>
      <p:ext uri="{BB962C8B-B14F-4D97-AF65-F5344CB8AC3E}">
        <p14:creationId xmlns:p14="http://schemas.microsoft.com/office/powerpoint/2010/main" val="18992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F64E0E-513F-4300-B88D-F63DA86B8B48}" type="datetimeFigureOut">
              <a:rPr lang="en-US" smtClean="0"/>
              <a:t>4/13/2023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0A1390-2F5E-4337-9BEC-5F90CCEDA078}" type="slidenum">
              <a:rPr lang="en-US" smtClean="0"/>
              <a:t>‹#›</a:t>
            </a:fld>
            <a:endParaRPr lang="en-US"/>
          </a:p>
        </p:txBody>
      </p:sp>
    </p:spTree>
    <p:extLst>
      <p:ext uri="{BB962C8B-B14F-4D97-AF65-F5344CB8AC3E}">
        <p14:creationId xmlns:p14="http://schemas.microsoft.com/office/powerpoint/2010/main" val="4040261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369C5A-E75B-4B2C-9C23-0202D462ED97}" type="slidenum">
              <a:rPr lang="en-US" altLang="en-US" smtClean="0"/>
              <a:pPr>
                <a:defRPr/>
              </a:pPr>
              <a:t>21</a:t>
            </a:fld>
            <a:endParaRPr lang="en-US" altLang="en-US"/>
          </a:p>
        </p:txBody>
      </p:sp>
    </p:spTree>
    <p:extLst>
      <p:ext uri="{BB962C8B-B14F-4D97-AF65-F5344CB8AC3E}">
        <p14:creationId xmlns:p14="http://schemas.microsoft.com/office/powerpoint/2010/main" val="2340025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pPr marL="0" marR="0" lvl="0" indent="0" algn="r" defTabSz="931726" rtl="0" eaLnBrk="1" fontAlgn="auto" latinLnBrk="0" hangingPunct="1">
              <a:lnSpc>
                <a:spcPct val="100000"/>
              </a:lnSpc>
              <a:spcBef>
                <a:spcPts val="0"/>
              </a:spcBef>
              <a:spcAft>
                <a:spcPts val="0"/>
              </a:spcAft>
              <a:buClrTx/>
              <a:buSzTx/>
              <a:buFontTx/>
              <a:buNone/>
              <a:tabLst/>
              <a:defRPr/>
            </a:pPr>
            <a:fld id="{A45C441E-24EA-4AA9-8F71-84E3180F56F2}" type="slidenum">
              <a:rPr kumimoji="0" lang="en-US" alt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31726" rtl="0" eaLnBrk="1" fontAlgn="auto" latinLnBrk="0" hangingPunct="1">
                <a:lnSpc>
                  <a:spcPct val="100000"/>
                </a:lnSpc>
                <a:spcBef>
                  <a:spcPts val="0"/>
                </a:spcBef>
                <a:spcAft>
                  <a:spcPts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2291" name="Rectangle 2"/>
          <p:cNvSpPr>
            <a:spLocks noGrp="1" noRot="1" noChangeAspect="1" noChangeArrowheads="1" noTextEdit="1"/>
          </p:cNvSpPr>
          <p:nvPr>
            <p:ph type="sldImg"/>
          </p:nvPr>
        </p:nvSpPr>
        <p:spPr>
          <a:xfrm>
            <a:off x="406400" y="696913"/>
            <a:ext cx="6197600" cy="3486150"/>
          </a:xfrm>
          <a:ln/>
        </p:spPr>
      </p:sp>
      <p:sp>
        <p:nvSpPr>
          <p:cNvPr id="12292" name="Rectangle 3"/>
          <p:cNvSpPr>
            <a:spLocks noGrp="1" noChangeArrowheads="1"/>
          </p:cNvSpPr>
          <p:nvPr>
            <p:ph type="body" idx="1"/>
          </p:nvPr>
        </p:nvSpPr>
        <p:spPr>
          <a:noFill/>
          <a:ln/>
        </p:spPr>
        <p:txBody>
          <a:bodyPr/>
          <a:lstStyle/>
          <a:p>
            <a:pPr eaLnBrk="1" hangingPunct="1"/>
            <a:endParaRPr lang="en-US" altLang="en-US" dirty="0"/>
          </a:p>
        </p:txBody>
      </p:sp>
    </p:spTree>
    <p:extLst>
      <p:ext uri="{BB962C8B-B14F-4D97-AF65-F5344CB8AC3E}">
        <p14:creationId xmlns:p14="http://schemas.microsoft.com/office/powerpoint/2010/main" val="40697545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Google Shape;56;p13">
            <a:extLst>
              <a:ext uri="{FF2B5EF4-FFF2-40B4-BE49-F238E27FC236}">
                <a16:creationId xmlns:a16="http://schemas.microsoft.com/office/drawing/2014/main" id="{24348F6A-551A-4BB5-9CFF-50100A3EC745}"/>
              </a:ext>
            </a:extLst>
          </p:cNvPr>
          <p:cNvSpPr/>
          <p:nvPr userDrawn="1"/>
        </p:nvSpPr>
        <p:spPr>
          <a:xfrm>
            <a:off x="0" y="6656150"/>
            <a:ext cx="9231550" cy="201850"/>
          </a:xfrm>
          <a:prstGeom prst="rtTriangle">
            <a:avLst/>
          </a:prstGeom>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58;p13">
            <a:extLst>
              <a:ext uri="{FF2B5EF4-FFF2-40B4-BE49-F238E27FC236}">
                <a16:creationId xmlns:a16="http://schemas.microsoft.com/office/drawing/2014/main" id="{182BAF24-DAED-4314-8CE5-36ADBB18FC5A}"/>
              </a:ext>
            </a:extLst>
          </p:cNvPr>
          <p:cNvSpPr/>
          <p:nvPr userDrawn="1"/>
        </p:nvSpPr>
        <p:spPr>
          <a:xfrm rot="16202181">
            <a:off x="994997" y="5358766"/>
            <a:ext cx="511617" cy="2501287"/>
          </a:xfrm>
          <a:prstGeom prst="diagStripe">
            <a:avLst>
              <a:gd name="adj" fmla="val 81854"/>
            </a:avLst>
          </a:prstGeom>
          <a:gradFill flip="none" rotWithShape="1">
            <a:gsLst>
              <a:gs pos="0">
                <a:schemeClr val="lt2">
                  <a:shade val="30000"/>
                  <a:satMod val="115000"/>
                </a:schemeClr>
              </a:gs>
              <a:gs pos="50000">
                <a:schemeClr val="lt2">
                  <a:shade val="67500"/>
                  <a:satMod val="115000"/>
                </a:schemeClr>
              </a:gs>
              <a:gs pos="100000">
                <a:schemeClr val="lt2">
                  <a:shade val="100000"/>
                  <a:satMod val="115000"/>
                </a:schemeClr>
              </a:gs>
            </a:gsLst>
            <a:lin ang="540000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57;p13">
            <a:extLst>
              <a:ext uri="{FF2B5EF4-FFF2-40B4-BE49-F238E27FC236}">
                <a16:creationId xmlns:a16="http://schemas.microsoft.com/office/drawing/2014/main" id="{8F5C3701-1845-4E5D-9E35-DCB39987B856}"/>
              </a:ext>
            </a:extLst>
          </p:cNvPr>
          <p:cNvSpPr/>
          <p:nvPr userDrawn="1"/>
        </p:nvSpPr>
        <p:spPr>
          <a:xfrm>
            <a:off x="2" y="6421511"/>
            <a:ext cx="2501449" cy="445025"/>
          </a:xfrm>
          <a:prstGeom prst="rtTriangle">
            <a:avLst/>
          </a:prstGeom>
          <a:gradFill flip="none" rotWithShape="1">
            <a:gsLst>
              <a:gs pos="0">
                <a:srgbClr val="2613B5">
                  <a:shade val="30000"/>
                  <a:satMod val="115000"/>
                </a:srgbClr>
              </a:gs>
              <a:gs pos="50000">
                <a:srgbClr val="2613B5">
                  <a:shade val="67500"/>
                  <a:satMod val="115000"/>
                </a:srgbClr>
              </a:gs>
              <a:gs pos="100000">
                <a:srgbClr val="2613B5">
                  <a:shade val="100000"/>
                  <a:satMod val="115000"/>
                </a:srgbClr>
              </a:gs>
            </a:gsLst>
            <a:lin ang="1890000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Title Placeholder 1">
            <a:extLst>
              <a:ext uri="{FF2B5EF4-FFF2-40B4-BE49-F238E27FC236}">
                <a16:creationId xmlns:a16="http://schemas.microsoft.com/office/drawing/2014/main" id="{F64B1598-0A11-4ADE-A8F1-25958FE5922E}"/>
              </a:ext>
            </a:extLst>
          </p:cNvPr>
          <p:cNvSpPr>
            <a:spLocks noGrp="1"/>
          </p:cNvSpPr>
          <p:nvPr>
            <p:ph type="title"/>
          </p:nvPr>
        </p:nvSpPr>
        <p:spPr>
          <a:xfrm>
            <a:off x="3400960" y="2349542"/>
            <a:ext cx="7931825" cy="218464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2" name="Rectangle 1">
            <a:extLst>
              <a:ext uri="{FF2B5EF4-FFF2-40B4-BE49-F238E27FC236}">
                <a16:creationId xmlns:a16="http://schemas.microsoft.com/office/drawing/2014/main" id="{89E42631-8B64-4020-9116-5174F713B1FA}"/>
              </a:ext>
            </a:extLst>
          </p:cNvPr>
          <p:cNvSpPr/>
          <p:nvPr userDrawn="1"/>
        </p:nvSpPr>
        <p:spPr>
          <a:xfrm>
            <a:off x="88490" y="98323"/>
            <a:ext cx="1504336" cy="144534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logo&#10;&#10;Description automatically generated">
            <a:extLst>
              <a:ext uri="{FF2B5EF4-FFF2-40B4-BE49-F238E27FC236}">
                <a16:creationId xmlns:a16="http://schemas.microsoft.com/office/drawing/2014/main" id="{A9AF4A50-C891-1D57-D444-08568EB87F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490" y="2176292"/>
            <a:ext cx="3596647" cy="2531140"/>
          </a:xfrm>
          <a:prstGeom prst="rect">
            <a:avLst/>
          </a:prstGeom>
        </p:spPr>
      </p:pic>
    </p:spTree>
    <p:extLst>
      <p:ext uri="{BB962C8B-B14F-4D97-AF65-F5344CB8AC3E}">
        <p14:creationId xmlns:p14="http://schemas.microsoft.com/office/powerpoint/2010/main" val="275376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7079FD-F3DD-45E6-9736-FC88E2E407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0FE225D5-BCD8-4C8A-AFB2-3351BCE4DF5D}"/>
              </a:ext>
            </a:extLst>
          </p:cNvPr>
          <p:cNvSpPr>
            <a:spLocks noGrp="1"/>
          </p:cNvSpPr>
          <p:nvPr>
            <p:ph type="sldNum" sz="quarter" idx="11"/>
          </p:nvPr>
        </p:nvSpPr>
        <p:spPr/>
        <p:txBody>
          <a:bodyPr/>
          <a:lstStyle>
            <a:lvl1pPr>
              <a:defRPr>
                <a:solidFill>
                  <a:srgbClr val="BDBDBD"/>
                </a:solidFill>
              </a:defRPr>
            </a:lvl1pPr>
          </a:lstStyle>
          <a:p>
            <a:fld id="{A47E3F7A-0EE5-45E7-B40F-D7CBCF0FD8B8}" type="slidenum">
              <a:rPr lang="en-US" smtClean="0"/>
              <a:pPr/>
              <a:t>‹#›</a:t>
            </a:fld>
            <a:endParaRPr lang="en-US" dirty="0"/>
          </a:p>
        </p:txBody>
      </p:sp>
      <p:sp>
        <p:nvSpPr>
          <p:cNvPr id="9" name="Title 8">
            <a:extLst>
              <a:ext uri="{FF2B5EF4-FFF2-40B4-BE49-F238E27FC236}">
                <a16:creationId xmlns:a16="http://schemas.microsoft.com/office/drawing/2014/main" id="{4D98CF1B-D3CD-4E42-A764-F2AB0E5645A2}"/>
              </a:ext>
            </a:extLst>
          </p:cNvPr>
          <p:cNvSpPr>
            <a:spLocks noGrp="1"/>
          </p:cNvSpPr>
          <p:nvPr>
            <p:ph type="title"/>
          </p:nvPr>
        </p:nvSpPr>
        <p:spPr/>
        <p:txBody>
          <a:bodyPr/>
          <a:lstStyle/>
          <a:p>
            <a:r>
              <a:rPr lang="en-US"/>
              <a:t>Click to edit Master title style</a:t>
            </a:r>
          </a:p>
        </p:txBody>
      </p:sp>
      <p:sp>
        <p:nvSpPr>
          <p:cNvPr id="6" name="Footer Placeholder 7">
            <a:extLst>
              <a:ext uri="{FF2B5EF4-FFF2-40B4-BE49-F238E27FC236}">
                <a16:creationId xmlns:a16="http://schemas.microsoft.com/office/drawing/2014/main" id="{59ADBDD4-70CA-4385-9C98-1BA05DC92EAA}"/>
              </a:ext>
            </a:extLst>
          </p:cNvPr>
          <p:cNvSpPr>
            <a:spLocks noGrp="1"/>
          </p:cNvSpPr>
          <p:nvPr>
            <p:ph type="ftr" sz="quarter" idx="3"/>
          </p:nvPr>
        </p:nvSpPr>
        <p:spPr>
          <a:xfrm>
            <a:off x="838199" y="6535503"/>
            <a:ext cx="10507860" cy="184862"/>
          </a:xfrm>
          <a:prstGeom prst="rect">
            <a:avLst/>
          </a:prstGeom>
        </p:spPr>
        <p:txBody>
          <a:bodyPr/>
          <a:lstStyle>
            <a:lvl1pPr>
              <a:defRPr sz="1200">
                <a:solidFill>
                  <a:srgbClr val="BDBDBD"/>
                </a:solidFill>
                <a:latin typeface="Arial" panose="020B0604020202020204" pitchFamily="34" charset="0"/>
                <a:cs typeface="Arial" panose="020B0604020202020204" pitchFamily="34" charset="0"/>
              </a:defRPr>
            </a:lvl1pPr>
          </a:lstStyle>
          <a:p>
            <a:pPr algn="ctr"/>
            <a:r>
              <a:rPr lang="en-US" b="1"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320922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E431D-A7A4-4F20-A2BD-88F59FC8104A}"/>
              </a:ext>
            </a:extLst>
          </p:cNvPr>
          <p:cNvSpPr>
            <a:spLocks noGrp="1"/>
          </p:cNvSpPr>
          <p:nvPr>
            <p:ph type="title"/>
          </p:nvPr>
        </p:nvSpPr>
        <p:spPr>
          <a:xfrm>
            <a:off x="1611984" y="136525"/>
            <a:ext cx="9818016"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51193D99-7A5E-4126-B091-6BA792DC9E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92252C7-EBA6-4BE6-93B6-52C9340FE8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DFECECF4-D905-40B0-A856-9D7CAE06BDF1}"/>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7" name="Footer Placeholder 7">
            <a:extLst>
              <a:ext uri="{FF2B5EF4-FFF2-40B4-BE49-F238E27FC236}">
                <a16:creationId xmlns:a16="http://schemas.microsoft.com/office/drawing/2014/main" id="{878C0B00-7D9F-F4A7-49B6-D8E35156FD8C}"/>
              </a:ext>
            </a:extLst>
          </p:cNvPr>
          <p:cNvSpPr>
            <a:spLocks noGrp="1"/>
          </p:cNvSpPr>
          <p:nvPr>
            <p:ph type="ftr" sz="quarter" idx="3"/>
          </p:nvPr>
        </p:nvSpPr>
        <p:spPr>
          <a:xfrm>
            <a:off x="838199" y="6535503"/>
            <a:ext cx="10507860" cy="184862"/>
          </a:xfrm>
          <a:prstGeom prst="rect">
            <a:avLst/>
          </a:prstGeom>
        </p:spPr>
        <p:txBody>
          <a:bodyPr/>
          <a:lstStyle>
            <a:lvl1pPr>
              <a:defRPr sz="1200">
                <a:solidFill>
                  <a:srgbClr val="BDBDBD"/>
                </a:solidFill>
                <a:latin typeface="Arial" panose="020B0604020202020204" pitchFamily="34" charset="0"/>
                <a:cs typeface="Arial" panose="020B0604020202020204" pitchFamily="34" charset="0"/>
              </a:defRPr>
            </a:lvl1pPr>
          </a:lstStyle>
          <a:p>
            <a:pPr algn="ctr"/>
            <a:r>
              <a:rPr lang="en-US" b="1"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293504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CBF21-1D03-4DB0-9D4C-7A74FCD4D05A}"/>
              </a:ext>
            </a:extLst>
          </p:cNvPr>
          <p:cNvSpPr>
            <a:spLocks noGrp="1"/>
          </p:cNvSpPr>
          <p:nvPr>
            <p:ph type="title"/>
          </p:nvPr>
        </p:nvSpPr>
        <p:spPr>
          <a:xfrm>
            <a:off x="1621410" y="188913"/>
            <a:ext cx="9732390" cy="1325563"/>
          </a:xfrm>
          <a:prstGeom prst="rect">
            <a:avLst/>
          </a:prstGeo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37456AA-A7C4-431E-BAA0-D788BC1D6E04}"/>
              </a:ext>
            </a:extLst>
          </p:cNvPr>
          <p:cNvSpPr>
            <a:spLocks noGrp="1"/>
          </p:cNvSpPr>
          <p:nvPr>
            <p:ph type="body" idx="1"/>
          </p:nvPr>
        </p:nvSpPr>
        <p:spPr>
          <a:xfrm>
            <a:off x="839788" y="1681163"/>
            <a:ext cx="5157787" cy="82391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606726-4D8C-409F-B61C-6630E723F07D}"/>
              </a:ext>
            </a:extLst>
          </p:cNvPr>
          <p:cNvSpPr>
            <a:spLocks noGrp="1"/>
          </p:cNvSpPr>
          <p:nvPr>
            <p:ph sz="half" idx="2"/>
          </p:nvPr>
        </p:nvSpPr>
        <p:spPr>
          <a:xfrm>
            <a:off x="839788" y="2505075"/>
            <a:ext cx="5157787" cy="3684588"/>
          </a:xfrm>
        </p:spPr>
        <p:txBody>
          <a:bodyPr/>
          <a:lstStyle>
            <a:lvl1pPr>
              <a:defRPr sz="2000"/>
            </a:lvl1pPr>
            <a:lvl2pPr>
              <a:defRPr sz="2000"/>
            </a:lvl2pPr>
            <a:lvl3pPr>
              <a:defRPr sz="1800"/>
            </a:lvl3pPr>
            <a:lvl4pPr>
              <a:defRPr sz="18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38F9B7-A44E-411A-BCF1-AB5151460705}"/>
              </a:ext>
            </a:extLst>
          </p:cNvPr>
          <p:cNvSpPr>
            <a:spLocks noGrp="1"/>
          </p:cNvSpPr>
          <p:nvPr>
            <p:ph type="body" sz="quarter" idx="3"/>
          </p:nvPr>
        </p:nvSpPr>
        <p:spPr>
          <a:xfrm>
            <a:off x="6172200" y="1681163"/>
            <a:ext cx="5183188"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7BE248-7D69-490E-8147-C4EB882C9103}"/>
              </a:ext>
            </a:extLst>
          </p:cNvPr>
          <p:cNvSpPr>
            <a:spLocks noGrp="1"/>
          </p:cNvSpPr>
          <p:nvPr>
            <p:ph sz="quarter" idx="4"/>
          </p:nvPr>
        </p:nvSpPr>
        <p:spPr>
          <a:xfrm>
            <a:off x="6172200" y="2505075"/>
            <a:ext cx="5183188" cy="3684588"/>
          </a:xfrm>
        </p:spPr>
        <p:txBody>
          <a:bodyPr/>
          <a:lstStyle>
            <a:lvl1pPr>
              <a:defRPr sz="2000"/>
            </a:lvl1pPr>
            <a:lvl2pPr>
              <a:defRPr sz="2000"/>
            </a:lvl2pPr>
            <a:lvl3pPr>
              <a:defRPr sz="1800"/>
            </a:lvl3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a16="http://schemas.microsoft.com/office/drawing/2014/main" id="{C061A147-1B50-42E4-9784-AED17788D02E}"/>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9" name="Footer Placeholder 7">
            <a:extLst>
              <a:ext uri="{FF2B5EF4-FFF2-40B4-BE49-F238E27FC236}">
                <a16:creationId xmlns:a16="http://schemas.microsoft.com/office/drawing/2014/main" id="{4D53D0CD-3B3C-40F3-9CC5-0A3677653BD1}"/>
              </a:ext>
            </a:extLst>
          </p:cNvPr>
          <p:cNvSpPr>
            <a:spLocks noGrp="1"/>
          </p:cNvSpPr>
          <p:nvPr>
            <p:ph type="ftr" sz="quarter" idx="12"/>
          </p:nvPr>
        </p:nvSpPr>
        <p:spPr>
          <a:xfrm>
            <a:off x="838199" y="6535503"/>
            <a:ext cx="10507860" cy="184862"/>
          </a:xfrm>
          <a:prstGeom prst="rect">
            <a:avLst/>
          </a:prstGeom>
        </p:spPr>
        <p:txBody>
          <a:bodyPr/>
          <a:lstStyle>
            <a:lvl1pPr>
              <a:defRPr sz="1200">
                <a:solidFill>
                  <a:srgbClr val="BDBDBD"/>
                </a:solidFill>
                <a:latin typeface="Arial" panose="020B0604020202020204" pitchFamily="34" charset="0"/>
                <a:cs typeface="Arial" panose="020B0604020202020204" pitchFamily="34" charset="0"/>
              </a:defRPr>
            </a:lvl1pPr>
          </a:lstStyle>
          <a:p>
            <a:pPr algn="ctr"/>
            <a:r>
              <a:rPr lang="en-US" b="1"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274191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B4B67-2F88-4C02-A1E3-BC8D4740209E}"/>
              </a:ext>
            </a:extLst>
          </p:cNvPr>
          <p:cNvSpPr>
            <a:spLocks noGrp="1"/>
          </p:cNvSpPr>
          <p:nvPr>
            <p:ph type="title"/>
          </p:nvPr>
        </p:nvSpPr>
        <p:spPr>
          <a:xfrm>
            <a:off x="1602556" y="149242"/>
            <a:ext cx="9751243" cy="1325563"/>
          </a:xfrm>
          <a:prstGeom prst="rect">
            <a:avLst/>
          </a:prstGeom>
        </p:spPr>
        <p:txBody>
          <a:body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4DBBE18F-E527-4C34-985A-AD6904315DCC}"/>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5" name="Footer Placeholder 7">
            <a:extLst>
              <a:ext uri="{FF2B5EF4-FFF2-40B4-BE49-F238E27FC236}">
                <a16:creationId xmlns:a16="http://schemas.microsoft.com/office/drawing/2014/main" id="{9D2B31F7-F246-75CD-87F9-253FF551B90D}"/>
              </a:ext>
            </a:extLst>
          </p:cNvPr>
          <p:cNvSpPr>
            <a:spLocks noGrp="1"/>
          </p:cNvSpPr>
          <p:nvPr>
            <p:ph type="ftr" sz="quarter" idx="3"/>
          </p:nvPr>
        </p:nvSpPr>
        <p:spPr>
          <a:xfrm>
            <a:off x="838199" y="6535503"/>
            <a:ext cx="10507860" cy="184862"/>
          </a:xfrm>
          <a:prstGeom prst="rect">
            <a:avLst/>
          </a:prstGeom>
        </p:spPr>
        <p:txBody>
          <a:bodyPr/>
          <a:lstStyle>
            <a:lvl1pPr>
              <a:defRPr sz="1200">
                <a:solidFill>
                  <a:srgbClr val="BDBDBD"/>
                </a:solidFill>
                <a:latin typeface="Arial" panose="020B0604020202020204" pitchFamily="34" charset="0"/>
                <a:cs typeface="Arial" panose="020B0604020202020204" pitchFamily="34" charset="0"/>
              </a:defRPr>
            </a:lvl1pPr>
          </a:lstStyle>
          <a:p>
            <a:pPr algn="ctr"/>
            <a:r>
              <a:rPr lang="en-US" b="1"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190745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B28CC3-5CE8-413B-9C2B-2981579256C4}"/>
              </a:ext>
            </a:extLst>
          </p:cNvPr>
          <p:cNvSpPr>
            <a:spLocks noGrp="1"/>
          </p:cNvSpPr>
          <p:nvPr>
            <p:ph idx="1"/>
          </p:nvPr>
        </p:nvSpPr>
        <p:spPr>
          <a:xfrm>
            <a:off x="5183188" y="2057400"/>
            <a:ext cx="6172200" cy="3803650"/>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6C29FFA-977D-4A08-A1A9-5BA43CA6C4A4}"/>
              </a:ext>
            </a:extLst>
          </p:cNvPr>
          <p:cNvSpPr>
            <a:spLocks noGrp="1"/>
          </p:cNvSpPr>
          <p:nvPr>
            <p:ph type="body" sz="half" idx="2"/>
          </p:nvPr>
        </p:nvSpPr>
        <p:spPr>
          <a:xfrm>
            <a:off x="839788" y="2057400"/>
            <a:ext cx="3932237"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Slide Number Placeholder 8">
            <a:extLst>
              <a:ext uri="{FF2B5EF4-FFF2-40B4-BE49-F238E27FC236}">
                <a16:creationId xmlns:a16="http://schemas.microsoft.com/office/drawing/2014/main" id="{2ECFD9F4-20DF-4295-B890-812B9A3B7C3F}"/>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10" name="Title 9">
            <a:extLst>
              <a:ext uri="{FF2B5EF4-FFF2-40B4-BE49-F238E27FC236}">
                <a16:creationId xmlns:a16="http://schemas.microsoft.com/office/drawing/2014/main" id="{20FFD026-36F0-4F6C-8173-C96885D489E9}"/>
              </a:ext>
            </a:extLst>
          </p:cNvPr>
          <p:cNvSpPr>
            <a:spLocks noGrp="1"/>
          </p:cNvSpPr>
          <p:nvPr>
            <p:ph type="title"/>
          </p:nvPr>
        </p:nvSpPr>
        <p:spPr/>
        <p:txBody>
          <a:bodyPr/>
          <a:lstStyle/>
          <a:p>
            <a:r>
              <a:rPr lang="en-US"/>
              <a:t>Click to edit Master title style</a:t>
            </a:r>
          </a:p>
        </p:txBody>
      </p:sp>
      <p:sp>
        <p:nvSpPr>
          <p:cNvPr id="7" name="Footer Placeholder 7">
            <a:extLst>
              <a:ext uri="{FF2B5EF4-FFF2-40B4-BE49-F238E27FC236}">
                <a16:creationId xmlns:a16="http://schemas.microsoft.com/office/drawing/2014/main" id="{552D96AD-66D3-C5B3-3C2E-307DDEAB4835}"/>
              </a:ext>
            </a:extLst>
          </p:cNvPr>
          <p:cNvSpPr>
            <a:spLocks noGrp="1"/>
          </p:cNvSpPr>
          <p:nvPr>
            <p:ph type="ftr" sz="quarter" idx="3"/>
          </p:nvPr>
        </p:nvSpPr>
        <p:spPr>
          <a:xfrm>
            <a:off x="838199" y="6535503"/>
            <a:ext cx="10507860" cy="184862"/>
          </a:xfrm>
          <a:prstGeom prst="rect">
            <a:avLst/>
          </a:prstGeom>
        </p:spPr>
        <p:txBody>
          <a:bodyPr/>
          <a:lstStyle>
            <a:lvl1pPr>
              <a:defRPr sz="1200">
                <a:solidFill>
                  <a:srgbClr val="BDBDBD"/>
                </a:solidFill>
                <a:latin typeface="Arial" panose="020B0604020202020204" pitchFamily="34" charset="0"/>
                <a:cs typeface="Arial" panose="020B0604020202020204" pitchFamily="34" charset="0"/>
              </a:defRPr>
            </a:lvl1pPr>
          </a:lstStyle>
          <a:p>
            <a:pPr algn="ctr"/>
            <a:r>
              <a:rPr lang="en-US" b="1"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55126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F1D2261-4825-48A7-AF21-30EB9B959752}"/>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EF80A55-EAA8-4E4B-B6A1-6814EF241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Slide Number Placeholder 8">
            <a:extLst>
              <a:ext uri="{FF2B5EF4-FFF2-40B4-BE49-F238E27FC236}">
                <a16:creationId xmlns:a16="http://schemas.microsoft.com/office/drawing/2014/main" id="{B45C9E10-A2BD-453B-BB04-FC2639D57EA9}"/>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10" name="Title 9">
            <a:extLst>
              <a:ext uri="{FF2B5EF4-FFF2-40B4-BE49-F238E27FC236}">
                <a16:creationId xmlns:a16="http://schemas.microsoft.com/office/drawing/2014/main" id="{53A5F33E-5E01-4250-BCD6-6C4F8022EF32}"/>
              </a:ext>
            </a:extLst>
          </p:cNvPr>
          <p:cNvSpPr>
            <a:spLocks noGrp="1"/>
          </p:cNvSpPr>
          <p:nvPr>
            <p:ph type="title"/>
          </p:nvPr>
        </p:nvSpPr>
        <p:spPr/>
        <p:txBody>
          <a:bodyPr/>
          <a:lstStyle/>
          <a:p>
            <a:r>
              <a:rPr lang="en-US"/>
              <a:t>Click to edit Master title style</a:t>
            </a:r>
          </a:p>
        </p:txBody>
      </p:sp>
      <p:sp>
        <p:nvSpPr>
          <p:cNvPr id="7" name="Footer Placeholder 7">
            <a:extLst>
              <a:ext uri="{FF2B5EF4-FFF2-40B4-BE49-F238E27FC236}">
                <a16:creationId xmlns:a16="http://schemas.microsoft.com/office/drawing/2014/main" id="{368D3085-46F0-D1F8-DBE8-52216CCBBD2B}"/>
              </a:ext>
            </a:extLst>
          </p:cNvPr>
          <p:cNvSpPr>
            <a:spLocks noGrp="1"/>
          </p:cNvSpPr>
          <p:nvPr>
            <p:ph type="ftr" sz="quarter" idx="3"/>
          </p:nvPr>
        </p:nvSpPr>
        <p:spPr>
          <a:xfrm>
            <a:off x="838199" y="6535503"/>
            <a:ext cx="10507860" cy="184862"/>
          </a:xfrm>
          <a:prstGeom prst="rect">
            <a:avLst/>
          </a:prstGeom>
        </p:spPr>
        <p:txBody>
          <a:bodyPr/>
          <a:lstStyle>
            <a:lvl1pPr>
              <a:defRPr sz="1200">
                <a:solidFill>
                  <a:srgbClr val="BDBDBD"/>
                </a:solidFill>
                <a:latin typeface="Arial" panose="020B0604020202020204" pitchFamily="34" charset="0"/>
                <a:cs typeface="Arial" panose="020B0604020202020204" pitchFamily="34" charset="0"/>
              </a:defRPr>
            </a:lvl1pPr>
          </a:lstStyle>
          <a:p>
            <a:pPr algn="ctr"/>
            <a:r>
              <a:rPr lang="en-US" b="1"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3603237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0E87A0-8DA4-842E-FB52-BAF7F274AD53}"/>
              </a:ext>
            </a:extLst>
          </p:cNvPr>
          <p:cNvSpPr>
            <a:spLocks noGrp="1"/>
          </p:cNvSpPr>
          <p:nvPr>
            <p:ph type="dt" sz="half" idx="10"/>
          </p:nvPr>
        </p:nvSpPr>
        <p:spPr/>
        <p:txBody>
          <a:bodyPr/>
          <a:lstStyle/>
          <a:p>
            <a:fld id="{EB6FE3EC-32EE-4DD0-BBFD-816A31B16907}" type="datetimeFigureOut">
              <a:rPr lang="en-US" smtClean="0"/>
              <a:t>4/13/2023</a:t>
            </a:fld>
            <a:endParaRPr lang="en-US"/>
          </a:p>
        </p:txBody>
      </p:sp>
      <p:sp>
        <p:nvSpPr>
          <p:cNvPr id="3" name="Footer Placeholder 2">
            <a:extLst>
              <a:ext uri="{FF2B5EF4-FFF2-40B4-BE49-F238E27FC236}">
                <a16:creationId xmlns:a16="http://schemas.microsoft.com/office/drawing/2014/main" id="{79F1FBE4-AF75-3C30-1C88-EB3143EE43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8DAE8B-C0C1-9BC6-34C0-968F1E2D7237}"/>
              </a:ext>
            </a:extLst>
          </p:cNvPr>
          <p:cNvSpPr>
            <a:spLocks noGrp="1"/>
          </p:cNvSpPr>
          <p:nvPr>
            <p:ph type="sldNum" sz="quarter" idx="12"/>
          </p:nvPr>
        </p:nvSpPr>
        <p:spPr/>
        <p:txBody>
          <a:bodyPr/>
          <a:lstStyle/>
          <a:p>
            <a:fld id="{17544DA7-D976-4A3A-8E52-7FA821D8DA4A}" type="slidenum">
              <a:rPr lang="en-US" smtClean="0"/>
              <a:t>‹#›</a:t>
            </a:fld>
            <a:endParaRPr lang="en-US"/>
          </a:p>
        </p:txBody>
      </p:sp>
      <p:sp>
        <p:nvSpPr>
          <p:cNvPr id="5" name="Rectangle 4">
            <a:extLst>
              <a:ext uri="{FF2B5EF4-FFF2-40B4-BE49-F238E27FC236}">
                <a16:creationId xmlns:a16="http://schemas.microsoft.com/office/drawing/2014/main" id="{DE0916F9-2C53-66DA-DEA9-F4DFC32C8B5C}"/>
              </a:ext>
            </a:extLst>
          </p:cNvPr>
          <p:cNvSpPr>
            <a:spLocks noChangeArrowheads="1"/>
          </p:cNvSpPr>
          <p:nvPr userDrawn="1"/>
        </p:nvSpPr>
        <p:spPr bwMode="auto">
          <a:xfrm>
            <a:off x="9550400" y="0"/>
            <a:ext cx="2641600" cy="1219200"/>
          </a:xfrm>
          <a:prstGeom prst="rect">
            <a:avLst/>
          </a:prstGeom>
          <a:solidFill>
            <a:schemeClr val="bg1"/>
          </a:solidFill>
          <a:ln>
            <a:noFill/>
          </a:ln>
        </p:spPr>
        <p:txBody>
          <a:bodyPr/>
          <a:lstStyle>
            <a:lvl1pPr>
              <a:defRPr sz="1600">
                <a:solidFill>
                  <a:schemeClr val="tx1"/>
                </a:solidFill>
                <a:latin typeface="BauerBodni Titl BT" pitchFamily="82" charset="0"/>
              </a:defRPr>
            </a:lvl1pPr>
            <a:lvl2pPr marL="742950" indent="-285750">
              <a:defRPr sz="1600">
                <a:solidFill>
                  <a:schemeClr val="tx1"/>
                </a:solidFill>
                <a:latin typeface="BauerBodni Titl BT" pitchFamily="82" charset="0"/>
              </a:defRPr>
            </a:lvl2pPr>
            <a:lvl3pPr marL="1143000" indent="-228600">
              <a:defRPr sz="1600">
                <a:solidFill>
                  <a:schemeClr val="tx1"/>
                </a:solidFill>
                <a:latin typeface="BauerBodni Titl BT" pitchFamily="82" charset="0"/>
              </a:defRPr>
            </a:lvl3pPr>
            <a:lvl4pPr marL="1600200" indent="-228600">
              <a:defRPr sz="1600">
                <a:solidFill>
                  <a:schemeClr val="tx1"/>
                </a:solidFill>
                <a:latin typeface="BauerBodni Titl BT" pitchFamily="82" charset="0"/>
              </a:defRPr>
            </a:lvl4pPr>
            <a:lvl5pPr marL="2057400" indent="-228600">
              <a:defRPr sz="1600">
                <a:solidFill>
                  <a:schemeClr val="tx1"/>
                </a:solidFill>
                <a:latin typeface="BauerBodni Titl BT" pitchFamily="82" charset="0"/>
              </a:defRPr>
            </a:lvl5pPr>
            <a:lvl6pPr marL="2514600" indent="-228600" eaLnBrk="0" fontAlgn="base" hangingPunct="0">
              <a:spcBef>
                <a:spcPct val="0"/>
              </a:spcBef>
              <a:spcAft>
                <a:spcPct val="0"/>
              </a:spcAft>
              <a:defRPr sz="1600">
                <a:solidFill>
                  <a:schemeClr val="tx1"/>
                </a:solidFill>
                <a:latin typeface="BauerBodni Titl BT" pitchFamily="82" charset="0"/>
              </a:defRPr>
            </a:lvl6pPr>
            <a:lvl7pPr marL="2971800" indent="-228600" eaLnBrk="0" fontAlgn="base" hangingPunct="0">
              <a:spcBef>
                <a:spcPct val="0"/>
              </a:spcBef>
              <a:spcAft>
                <a:spcPct val="0"/>
              </a:spcAft>
              <a:defRPr sz="1600">
                <a:solidFill>
                  <a:schemeClr val="tx1"/>
                </a:solidFill>
                <a:latin typeface="BauerBodni Titl BT" pitchFamily="82" charset="0"/>
              </a:defRPr>
            </a:lvl7pPr>
            <a:lvl8pPr marL="3429000" indent="-228600" eaLnBrk="0" fontAlgn="base" hangingPunct="0">
              <a:spcBef>
                <a:spcPct val="0"/>
              </a:spcBef>
              <a:spcAft>
                <a:spcPct val="0"/>
              </a:spcAft>
              <a:defRPr sz="1600">
                <a:solidFill>
                  <a:schemeClr val="tx1"/>
                </a:solidFill>
                <a:latin typeface="BauerBodni Titl BT" pitchFamily="82" charset="0"/>
              </a:defRPr>
            </a:lvl8pPr>
            <a:lvl9pPr marL="3886200" indent="-228600" eaLnBrk="0" fontAlgn="base" hangingPunct="0">
              <a:spcBef>
                <a:spcPct val="0"/>
              </a:spcBef>
              <a:spcAft>
                <a:spcPct val="0"/>
              </a:spcAft>
              <a:defRPr sz="1600">
                <a:solidFill>
                  <a:schemeClr val="tx1"/>
                </a:solidFill>
                <a:latin typeface="BauerBodni Titl BT" pitchFamily="82" charset="0"/>
              </a:defRPr>
            </a:lvl9pPr>
          </a:lstStyle>
          <a:p>
            <a:pPr eaLnBrk="1" hangingPunct="1">
              <a:defRPr/>
            </a:pPr>
            <a:endParaRPr lang="en-US" altLang="en-US" sz="1600"/>
          </a:p>
        </p:txBody>
      </p:sp>
    </p:spTree>
    <p:extLst>
      <p:ext uri="{BB962C8B-B14F-4D97-AF65-F5344CB8AC3E}">
        <p14:creationId xmlns:p14="http://schemas.microsoft.com/office/powerpoint/2010/main" val="192593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D515C8-AD4A-4C7F-A43D-6781C82B8E40}"/>
              </a:ext>
            </a:extLst>
          </p:cNvPr>
          <p:cNvSpPr>
            <a:spLocks noGrp="1"/>
          </p:cNvSpPr>
          <p:nvPr>
            <p:ph type="title"/>
          </p:nvPr>
        </p:nvSpPr>
        <p:spPr>
          <a:xfrm>
            <a:off x="1621410" y="167158"/>
            <a:ext cx="973239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1090FB7-BA14-4A2D-8E12-1C51D0F5CE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5">
            <a:extLst>
              <a:ext uri="{FF2B5EF4-FFF2-40B4-BE49-F238E27FC236}">
                <a16:creationId xmlns:a16="http://schemas.microsoft.com/office/drawing/2014/main" id="{B1626888-99C9-4F70-9675-FEEED1ACE82D}"/>
              </a:ext>
            </a:extLst>
          </p:cNvPr>
          <p:cNvSpPr>
            <a:spLocks noGrp="1"/>
          </p:cNvSpPr>
          <p:nvPr>
            <p:ph type="sldNum" sz="quarter" idx="4"/>
          </p:nvPr>
        </p:nvSpPr>
        <p:spPr>
          <a:xfrm>
            <a:off x="10932666" y="6459897"/>
            <a:ext cx="956865" cy="321416"/>
          </a:xfrm>
          <a:prstGeom prst="rect">
            <a:avLst/>
          </a:prstGeom>
        </p:spPr>
        <p:txBody>
          <a:bodyPr/>
          <a:lstStyle>
            <a:lvl1pPr algn="r">
              <a:defRPr sz="1600" b="1">
                <a:solidFill>
                  <a:srgbClr val="BDBDBD"/>
                </a:solidFill>
                <a:latin typeface="Arial Black" panose="020B0A04020102020204" pitchFamily="34" charset="0"/>
              </a:defRPr>
            </a:lvl1pPr>
          </a:lstStyle>
          <a:p>
            <a:fld id="{A47E3F7A-0EE5-45E7-B40F-D7CBCF0FD8B8}" type="slidenum">
              <a:rPr lang="en-US" smtClean="0"/>
              <a:pPr/>
              <a:t>‹#›</a:t>
            </a:fld>
            <a:endParaRPr lang="en-US" dirty="0"/>
          </a:p>
        </p:txBody>
      </p:sp>
      <p:sp>
        <p:nvSpPr>
          <p:cNvPr id="8" name="Footer Placeholder 7">
            <a:extLst>
              <a:ext uri="{FF2B5EF4-FFF2-40B4-BE49-F238E27FC236}">
                <a16:creationId xmlns:a16="http://schemas.microsoft.com/office/drawing/2014/main" id="{DE0839D0-C84D-4248-B64C-208C59DB369F}"/>
              </a:ext>
            </a:extLst>
          </p:cNvPr>
          <p:cNvSpPr>
            <a:spLocks noGrp="1"/>
          </p:cNvSpPr>
          <p:nvPr>
            <p:ph type="ftr" sz="quarter" idx="3"/>
          </p:nvPr>
        </p:nvSpPr>
        <p:spPr>
          <a:xfrm>
            <a:off x="838199" y="6535503"/>
            <a:ext cx="10507860" cy="184862"/>
          </a:xfrm>
          <a:prstGeom prst="rect">
            <a:avLst/>
          </a:prstGeom>
        </p:spPr>
        <p:txBody>
          <a:bodyPr/>
          <a:lstStyle>
            <a:lvl1pPr>
              <a:defRPr sz="1200" i="1">
                <a:solidFill>
                  <a:srgbClr val="BDBDBD"/>
                </a:solidFill>
                <a:latin typeface="Arial" panose="020B0604020202020204" pitchFamily="34" charset="0"/>
                <a:cs typeface="Arial" panose="020B0604020202020204" pitchFamily="34" charset="0"/>
              </a:defRPr>
            </a:lvl1pPr>
          </a:lstStyle>
          <a:p>
            <a:pPr algn="ctr"/>
            <a:r>
              <a:rPr lang="en-US" b="1" dirty="0">
                <a:ln w="6350">
                  <a:noFill/>
                </a:ln>
              </a:rPr>
              <a:t>Volunteers Serving America’s Communities, Saving Lives, and Shaping Futures.</a:t>
            </a:r>
            <a:endParaRPr lang="en-US" dirty="0"/>
          </a:p>
        </p:txBody>
      </p:sp>
      <p:pic>
        <p:nvPicPr>
          <p:cNvPr id="9" name="Picture 8" descr="A picture containing icon&#10;&#10;Description automatically generated">
            <a:extLst>
              <a:ext uri="{FF2B5EF4-FFF2-40B4-BE49-F238E27FC236}">
                <a16:creationId xmlns:a16="http://schemas.microsoft.com/office/drawing/2014/main" id="{A9517603-1C92-8F88-47E1-F0441ACCE1EB}"/>
              </a:ext>
            </a:extLst>
          </p:cNvPr>
          <p:cNvPicPr>
            <a:picLocks noChangeAspect="1"/>
          </p:cNvPicPr>
          <p:nvPr userDrawn="1"/>
        </p:nvPicPr>
        <p:blipFill rotWithShape="1">
          <a:blip r:embed="rId10">
            <a:extLst>
              <a:ext uri="{28A0092B-C50C-407E-A947-70E740481C1C}">
                <a14:useLocalDpi xmlns:a14="http://schemas.microsoft.com/office/drawing/2010/main" val="0"/>
              </a:ext>
            </a:extLst>
          </a:blip>
          <a:srcRect l="19236" t="20146" r="19238" b="21665"/>
          <a:stretch/>
        </p:blipFill>
        <p:spPr>
          <a:xfrm>
            <a:off x="251689" y="268142"/>
            <a:ext cx="1173019" cy="994084"/>
          </a:xfrm>
          <a:prstGeom prst="rect">
            <a:avLst/>
          </a:prstGeom>
        </p:spPr>
      </p:pic>
    </p:spTree>
    <p:extLst>
      <p:ext uri="{BB962C8B-B14F-4D97-AF65-F5344CB8AC3E}">
        <p14:creationId xmlns:p14="http://schemas.microsoft.com/office/powerpoint/2010/main" val="1961286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9" r:id="rId7"/>
    <p:sldLayoutId id="2147483660" r:id="rId8"/>
  </p:sldLayoutIdLst>
  <p:hf hdr="0" dt="0"/>
  <p:txStyles>
    <p:title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gocivilairpatrol.com/media/cms/01_Inter_Risk_Management__SMS_2019_570205F325178.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gocivilairpatrol.com/media/cms/F_160S_23_August_2019_67E5E18E1AC0A.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safety@capnhq.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mailto:safety@capnhq.go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gocivilairpatrol.com/members/cap-national-hq/safety/authorized-activities-rm-workshee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civilairpatrol.com/media/cms/5_Ms_for_risk_assessments_2CB8EFEC5A0E5.pdf" TargetMode="External"/><Relationship Id="rId2" Type="http://schemas.openxmlformats.org/officeDocument/2006/relationships/hyperlink" Target="https://www.gocivilairpatrol.com/media/cms/F_160_23_August_2019_FABACF92BC5B7.pdf" TargetMode="Externa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s://www.gocivilairpatrol.com/media/cms/01_Inter_Risk_Management__SMS_2019_570205F325178.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4248B9-F8F1-B54F-92DE-08A81E4CF5F7}"/>
              </a:ext>
            </a:extLst>
          </p:cNvPr>
          <p:cNvSpPr>
            <a:spLocks noGrp="1"/>
          </p:cNvSpPr>
          <p:nvPr>
            <p:ph type="title"/>
          </p:nvPr>
        </p:nvSpPr>
        <p:spPr/>
        <p:txBody>
          <a:bodyPr/>
          <a:lstStyle/>
          <a:p>
            <a:r>
              <a:rPr lang="en-US" dirty="0">
                <a:solidFill>
                  <a:srgbClr val="002060"/>
                </a:solidFill>
                <a:latin typeface="Rajdhani" panose="02000000000000000000" pitchFamily="2" charset="0"/>
                <a:cs typeface="Rajdhani" panose="02000000000000000000" pitchFamily="2" charset="0"/>
              </a:rPr>
              <a:t>Activity Safety Officer Course</a:t>
            </a:r>
          </a:p>
        </p:txBody>
      </p:sp>
      <p:sp>
        <p:nvSpPr>
          <p:cNvPr id="3" name="Slide Number Placeholder 2">
            <a:extLst>
              <a:ext uri="{FF2B5EF4-FFF2-40B4-BE49-F238E27FC236}">
                <a16:creationId xmlns:a16="http://schemas.microsoft.com/office/drawing/2014/main" id="{E5000F82-83C9-AF45-BD17-B193F6B9C435}"/>
              </a:ext>
            </a:extLst>
          </p:cNvPr>
          <p:cNvSpPr>
            <a:spLocks noGrp="1"/>
          </p:cNvSpPr>
          <p:nvPr>
            <p:ph type="sldNum" sz="quarter" idx="4294967295"/>
          </p:nvPr>
        </p:nvSpPr>
        <p:spPr>
          <a:xfrm>
            <a:off x="11236325" y="6459538"/>
            <a:ext cx="955675" cy="322262"/>
          </a:xfrm>
        </p:spPr>
        <p:txBody>
          <a:bodyPr/>
          <a:lstStyle/>
          <a:p>
            <a:fld id="{A47E3F7A-0EE5-45E7-B40F-D7CBCF0FD8B8}" type="slidenum">
              <a:rPr lang="en-US" smtClean="0"/>
              <a:pPr/>
              <a:t>1</a:t>
            </a:fld>
            <a:endParaRPr lang="en-US" dirty="0"/>
          </a:p>
        </p:txBody>
      </p:sp>
      <p:pic>
        <p:nvPicPr>
          <p:cNvPr id="4" name="Picture 3" descr="Logo, company name&#10;&#10;Description automatically generated">
            <a:extLst>
              <a:ext uri="{FF2B5EF4-FFF2-40B4-BE49-F238E27FC236}">
                <a16:creationId xmlns:a16="http://schemas.microsoft.com/office/drawing/2014/main" id="{4B67E0AF-6BB2-812C-2A9B-43248ABAF821}"/>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9475470" y="4581519"/>
            <a:ext cx="2045970" cy="2039150"/>
          </a:xfrm>
          <a:prstGeom prst="rect">
            <a:avLst/>
          </a:prstGeom>
        </p:spPr>
      </p:pic>
    </p:spTree>
    <p:extLst>
      <p:ext uri="{BB962C8B-B14F-4D97-AF65-F5344CB8AC3E}">
        <p14:creationId xmlns:p14="http://schemas.microsoft.com/office/powerpoint/2010/main" val="2393169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2425339" y="-101571"/>
            <a:ext cx="7341321" cy="2127124"/>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Reviewing the Plan </a:t>
            </a:r>
            <a:r>
              <a:rPr lang="en-US" sz="3600" kern="1200" dirty="0">
                <a:solidFill>
                  <a:schemeClr val="bg1"/>
                </a:solidFill>
                <a:latin typeface="+mj-lt"/>
                <a:ea typeface="+mj-ea"/>
                <a:cs typeface="+mj-cs"/>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733424" y="1958879"/>
            <a:ext cx="10725150" cy="4363844"/>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800" dirty="0">
                <a:solidFill>
                  <a:schemeClr val="tx1"/>
                </a:solidFill>
                <a:latin typeface="Ubuntu" panose="020B0504030602030204" pitchFamily="34" charset="0"/>
              </a:rPr>
              <a:t>As the plan is finalized, gather the staff together … brainstorm!</a:t>
            </a:r>
          </a:p>
          <a:p>
            <a:pPr marL="457200" lvl="1" indent="-228600" eaLnBrk="1" hangingPunct="1">
              <a:lnSpc>
                <a:spcPct val="90000"/>
              </a:lnSpc>
            </a:pPr>
            <a:endParaRPr lang="en-US" sz="1100" dirty="0">
              <a:solidFill>
                <a:schemeClr val="tx1"/>
              </a:solidFill>
              <a:latin typeface="Ubuntu" panose="020B0504030602030204" pitchFamily="34" charset="0"/>
            </a:endParaRPr>
          </a:p>
          <a:p>
            <a:pPr marL="914400" lvl="2" indent="-228600" eaLnBrk="1" hangingPunct="1">
              <a:lnSpc>
                <a:spcPct val="90000"/>
              </a:lnSpc>
            </a:pPr>
            <a:r>
              <a:rPr lang="en-US" sz="2000" dirty="0">
                <a:solidFill>
                  <a:schemeClr val="tx1"/>
                </a:solidFill>
                <a:latin typeface="Ubuntu" panose="020B0504030602030204" pitchFamily="34" charset="0"/>
              </a:rPr>
              <a:t>Look at every event in the schedule</a:t>
            </a:r>
          </a:p>
          <a:p>
            <a:pPr marL="914400" lvl="2" indent="-228600" eaLnBrk="1" hangingPunct="1">
              <a:lnSpc>
                <a:spcPct val="90000"/>
              </a:lnSpc>
            </a:pPr>
            <a:endParaRPr lang="en-US" sz="2000" dirty="0">
              <a:solidFill>
                <a:schemeClr val="tx1"/>
              </a:solidFill>
              <a:latin typeface="Ubuntu" panose="020B0504030602030204" pitchFamily="34" charset="0"/>
            </a:endParaRPr>
          </a:p>
          <a:p>
            <a:pPr marL="914400" lvl="2" indent="-228600" eaLnBrk="1" hangingPunct="1">
              <a:lnSpc>
                <a:spcPct val="90000"/>
              </a:lnSpc>
            </a:pPr>
            <a:r>
              <a:rPr lang="en-US" sz="2000" dirty="0">
                <a:solidFill>
                  <a:schemeClr val="tx1"/>
                </a:solidFill>
                <a:latin typeface="Ubuntu" panose="020B0504030602030204" pitchFamily="34" charset="0"/>
              </a:rPr>
              <a:t>For every event (every sub-activity) ask the question …</a:t>
            </a:r>
          </a:p>
          <a:p>
            <a:pPr marL="1485900" lvl="3" indent="-342900" eaLnBrk="1" hangingPunct="1">
              <a:lnSpc>
                <a:spcPct val="90000"/>
              </a:lnSpc>
            </a:pPr>
            <a:r>
              <a:rPr lang="en-US" sz="2000" dirty="0">
                <a:solidFill>
                  <a:schemeClr val="tx1"/>
                </a:solidFill>
                <a:latin typeface="Ubuntu" panose="020B0504030602030204" pitchFamily="34" charset="0"/>
              </a:rPr>
              <a:t>“What can go wrong?”</a:t>
            </a:r>
          </a:p>
          <a:p>
            <a:pPr marL="1371600" lvl="3" indent="-228600" eaLnBrk="1" hangingPunct="1">
              <a:lnSpc>
                <a:spcPct val="90000"/>
              </a:lnSpc>
            </a:pPr>
            <a:r>
              <a:rPr lang="en-US" sz="2000" dirty="0">
                <a:solidFill>
                  <a:schemeClr val="tx1"/>
                </a:solidFill>
                <a:latin typeface="Ubuntu" panose="020B0504030602030204" pitchFamily="34" charset="0"/>
              </a:rPr>
              <a:t>Use the “5 M’s” to make sure you’re considering every category</a:t>
            </a:r>
          </a:p>
          <a:p>
            <a:pPr marL="1371600" lvl="3" indent="-228600" eaLnBrk="1" hangingPunct="1">
              <a:lnSpc>
                <a:spcPct val="90000"/>
              </a:lnSpc>
            </a:pPr>
            <a:endParaRPr lang="en-US" sz="2000" dirty="0">
              <a:solidFill>
                <a:schemeClr val="tx1"/>
              </a:solidFill>
              <a:latin typeface="Ubuntu" panose="020B0504030602030204" pitchFamily="34" charset="0"/>
            </a:endParaRPr>
          </a:p>
          <a:p>
            <a:pPr marL="914400" lvl="2" indent="-228600" eaLnBrk="1" hangingPunct="1">
              <a:lnSpc>
                <a:spcPct val="90000"/>
              </a:lnSpc>
            </a:pPr>
            <a:r>
              <a:rPr lang="en-US" sz="2000" dirty="0">
                <a:solidFill>
                  <a:schemeClr val="tx1"/>
                </a:solidFill>
                <a:latin typeface="Ubuntu" panose="020B0504030602030204" pitchFamily="34" charset="0"/>
              </a:rPr>
              <a:t>The answers you get are the hazards that should be listed on the CAPF 160</a:t>
            </a:r>
          </a:p>
          <a:p>
            <a:pPr marL="1371600" lvl="3" indent="-228600" eaLnBrk="1" hangingPunct="1">
              <a:lnSpc>
                <a:spcPct val="90000"/>
              </a:lnSpc>
            </a:pPr>
            <a:r>
              <a:rPr lang="en-US" sz="2000" dirty="0">
                <a:solidFill>
                  <a:schemeClr val="tx1"/>
                </a:solidFill>
                <a:latin typeface="Ubuntu" panose="020B0504030602030204" pitchFamily="34" charset="0"/>
              </a:rPr>
              <a:t>You should produce a list for every sub-activity or specific task</a:t>
            </a:r>
          </a:p>
          <a:p>
            <a:pPr marL="914400" lvl="2" indent="-228600" eaLnBrk="1" hangingPunct="1">
              <a:lnSpc>
                <a:spcPct val="90000"/>
              </a:lnSpc>
            </a:pPr>
            <a:endParaRPr lang="en-US" sz="1100" dirty="0">
              <a:solidFill>
                <a:schemeClr val="tx1"/>
              </a:solidFill>
            </a:endParaRPr>
          </a:p>
          <a:p>
            <a:pPr marL="914400" lvl="2" indent="-228600" eaLnBrk="1" hangingPunct="1">
              <a:lnSpc>
                <a:spcPct val="90000"/>
              </a:lnSpc>
            </a:pPr>
            <a:endParaRPr lang="en-US" sz="1100" dirty="0">
              <a:solidFill>
                <a:schemeClr val="tx1"/>
              </a:solidFill>
            </a:endParaRPr>
          </a:p>
          <a:p>
            <a:pPr marL="0" lvl="1" indent="-228600" eaLnBrk="1" hangingPunct="1">
              <a:lnSpc>
                <a:spcPct val="90000"/>
              </a:lnSpc>
            </a:pPr>
            <a:endParaRPr lang="en-US" sz="1100" dirty="0">
              <a:solidFill>
                <a:schemeClr val="tx1"/>
              </a:solidFill>
            </a:endParaRPr>
          </a:p>
          <a:p>
            <a:pPr marL="457200" lvl="1" indent="-228600" eaLnBrk="1" hangingPunct="1">
              <a:lnSpc>
                <a:spcPct val="90000"/>
              </a:lnSpc>
            </a:pPr>
            <a:endParaRPr lang="en-US" sz="1100" dirty="0">
              <a:solidFill>
                <a:schemeClr val="tx1"/>
              </a:solidFill>
            </a:endParaRPr>
          </a:p>
          <a:p>
            <a:pPr lvl="1" indent="-228600" eaLnBrk="1" hangingPunct="1">
              <a:lnSpc>
                <a:spcPct val="90000"/>
              </a:lnSpc>
            </a:pPr>
            <a:endParaRPr lang="en-US" sz="1100" dirty="0">
              <a:solidFill>
                <a:schemeClr val="tx1"/>
              </a:solidFill>
            </a:endParaRPr>
          </a:p>
        </p:txBody>
      </p:sp>
      <p:pic>
        <p:nvPicPr>
          <p:cNvPr id="5" name="Content Placeholder 6" descr="Logo, company name&#10;&#10;Description automatically generated">
            <a:extLst>
              <a:ext uri="{FF2B5EF4-FFF2-40B4-BE49-F238E27FC236}">
                <a16:creationId xmlns:a16="http://schemas.microsoft.com/office/drawing/2014/main" id="{2AE6FA62-9414-FBB4-7C2C-A69D27FD825F}"/>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622465" y="233834"/>
            <a:ext cx="1398085" cy="1318742"/>
          </a:xfrm>
          <a:prstGeom prst="rect">
            <a:avLst/>
          </a:prstGeom>
        </p:spPr>
      </p:pic>
    </p:spTree>
    <p:extLst>
      <p:ext uri="{BB962C8B-B14F-4D97-AF65-F5344CB8AC3E}">
        <p14:creationId xmlns:p14="http://schemas.microsoft.com/office/powerpoint/2010/main" val="2784368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2697151" y="-101986"/>
            <a:ext cx="6797698" cy="2127124"/>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Reviewing the Plan </a:t>
            </a:r>
            <a:r>
              <a:rPr lang="en-US" sz="3600" kern="1200" dirty="0">
                <a:solidFill>
                  <a:schemeClr val="bg1"/>
                </a:solidFill>
                <a:latin typeface="+mj-lt"/>
                <a:ea typeface="+mj-ea"/>
                <a:cs typeface="+mj-cs"/>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1107245" y="2025138"/>
            <a:ext cx="9977509" cy="4363844"/>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800" dirty="0">
                <a:solidFill>
                  <a:schemeClr val="tx1"/>
                </a:solidFill>
                <a:latin typeface="Ubuntu" panose="020B0504030602030204" pitchFamily="34" charset="0"/>
              </a:rPr>
              <a:t>Don’t forget the “behind the scenes” things between the “events”</a:t>
            </a:r>
          </a:p>
          <a:p>
            <a:pPr marL="457200" lvl="1" indent="-228600" eaLnBrk="1" hangingPunct="1">
              <a:lnSpc>
                <a:spcPct val="90000"/>
              </a:lnSpc>
            </a:pPr>
            <a:endParaRPr lang="en-US" sz="1400" dirty="0">
              <a:solidFill>
                <a:schemeClr val="tx1"/>
              </a:solidFill>
              <a:latin typeface="Ubuntu" panose="020B0504030602030204" pitchFamily="34" charset="0"/>
            </a:endParaRPr>
          </a:p>
          <a:p>
            <a:pPr marL="457200" lvl="1" indent="-228600" eaLnBrk="1" hangingPunct="1">
              <a:lnSpc>
                <a:spcPct val="90000"/>
              </a:lnSpc>
            </a:pPr>
            <a:r>
              <a:rPr lang="en-US" sz="2800" dirty="0">
                <a:solidFill>
                  <a:schemeClr val="tx1"/>
                </a:solidFill>
                <a:latin typeface="Ubuntu" panose="020B0504030602030204" pitchFamily="34" charset="0"/>
              </a:rPr>
              <a:t>Consider plans for to deal with risks in …</a:t>
            </a:r>
          </a:p>
          <a:p>
            <a:pPr marL="457200" lvl="1" indent="-228600" eaLnBrk="1" hangingPunct="1">
              <a:lnSpc>
                <a:spcPct val="90000"/>
              </a:lnSpc>
            </a:pPr>
            <a:endParaRPr lang="en-US" sz="1400" dirty="0">
              <a:solidFill>
                <a:schemeClr val="tx1"/>
              </a:solidFill>
              <a:latin typeface="Ubuntu" panose="020B0504030602030204" pitchFamily="34" charset="0"/>
            </a:endParaRPr>
          </a:p>
          <a:p>
            <a:pPr marL="914400" lvl="2" indent="-228600" eaLnBrk="1" hangingPunct="1">
              <a:lnSpc>
                <a:spcPct val="90000"/>
              </a:lnSpc>
            </a:pPr>
            <a:r>
              <a:rPr lang="en-US" sz="2000" dirty="0">
                <a:solidFill>
                  <a:schemeClr val="tx1"/>
                </a:solidFill>
                <a:latin typeface="Ubuntu" panose="020B0504030602030204" pitchFamily="34" charset="0"/>
              </a:rPr>
              <a:t>Hydration and heat awareness</a:t>
            </a:r>
          </a:p>
          <a:p>
            <a:pPr marL="914400" lvl="2" indent="-228600" eaLnBrk="1" hangingPunct="1">
              <a:lnSpc>
                <a:spcPct val="90000"/>
              </a:lnSpc>
            </a:pPr>
            <a:endParaRPr lang="en-US" sz="2000" dirty="0">
              <a:solidFill>
                <a:schemeClr val="tx1"/>
              </a:solidFill>
              <a:latin typeface="Ubuntu" panose="020B0504030602030204" pitchFamily="34" charset="0"/>
            </a:endParaRPr>
          </a:p>
          <a:p>
            <a:pPr marL="914400" lvl="2" indent="-228600" eaLnBrk="1" hangingPunct="1">
              <a:lnSpc>
                <a:spcPct val="90000"/>
              </a:lnSpc>
            </a:pPr>
            <a:r>
              <a:rPr lang="en-US" sz="2000" dirty="0">
                <a:solidFill>
                  <a:schemeClr val="tx1"/>
                </a:solidFill>
                <a:latin typeface="Ubuntu" panose="020B0504030602030204" pitchFamily="34" charset="0"/>
              </a:rPr>
              <a:t>Proper nutrition and timing and preparation of meals</a:t>
            </a:r>
          </a:p>
          <a:p>
            <a:pPr marL="914400" lvl="2" indent="-228600" eaLnBrk="1" hangingPunct="1">
              <a:lnSpc>
                <a:spcPct val="90000"/>
              </a:lnSpc>
            </a:pPr>
            <a:endParaRPr lang="en-US" sz="2000" dirty="0">
              <a:solidFill>
                <a:schemeClr val="tx1"/>
              </a:solidFill>
              <a:latin typeface="Ubuntu" panose="020B0504030602030204" pitchFamily="34" charset="0"/>
            </a:endParaRPr>
          </a:p>
          <a:p>
            <a:pPr marL="914400" lvl="2" indent="-228600" eaLnBrk="1" hangingPunct="1">
              <a:lnSpc>
                <a:spcPct val="90000"/>
              </a:lnSpc>
            </a:pPr>
            <a:r>
              <a:rPr lang="en-US" sz="2000" dirty="0">
                <a:solidFill>
                  <a:schemeClr val="tx1"/>
                </a:solidFill>
                <a:latin typeface="Ubuntu" panose="020B0504030602030204" pitchFamily="34" charset="0"/>
              </a:rPr>
              <a:t>Living facilities (bunks, bathrooms, showers, if applicable)</a:t>
            </a:r>
          </a:p>
          <a:p>
            <a:pPr marL="914400" lvl="2" indent="-228600" eaLnBrk="1" hangingPunct="1">
              <a:lnSpc>
                <a:spcPct val="90000"/>
              </a:lnSpc>
            </a:pPr>
            <a:endParaRPr lang="en-US" sz="1400" dirty="0">
              <a:solidFill>
                <a:schemeClr val="tx1"/>
              </a:solidFill>
            </a:endParaRPr>
          </a:p>
          <a:p>
            <a:pPr marL="0" lvl="1" indent="-228600" eaLnBrk="1" hangingPunct="1">
              <a:lnSpc>
                <a:spcPct val="90000"/>
              </a:lnSpc>
            </a:pPr>
            <a:endParaRPr lang="en-US" sz="1400" dirty="0">
              <a:solidFill>
                <a:schemeClr val="tx1"/>
              </a:solidFill>
            </a:endParaRPr>
          </a:p>
          <a:p>
            <a:pPr marL="457200" lvl="1" indent="-228600" eaLnBrk="1" hangingPunct="1">
              <a:lnSpc>
                <a:spcPct val="90000"/>
              </a:lnSpc>
            </a:pPr>
            <a:endParaRPr lang="en-US" sz="1400" dirty="0">
              <a:solidFill>
                <a:schemeClr val="tx1"/>
              </a:solidFill>
            </a:endParaRPr>
          </a:p>
          <a:p>
            <a:pPr lvl="1" indent="-228600" eaLnBrk="1" hangingPunct="1">
              <a:lnSpc>
                <a:spcPct val="90000"/>
              </a:lnSpc>
            </a:pPr>
            <a:endParaRPr lang="en-US" sz="1400" dirty="0">
              <a:solidFill>
                <a:schemeClr val="tx1"/>
              </a:solidFill>
            </a:endParaRPr>
          </a:p>
        </p:txBody>
      </p:sp>
      <p:pic>
        <p:nvPicPr>
          <p:cNvPr id="5" name="Content Placeholder 6" descr="Logo, company name&#10;&#10;Description automatically generated">
            <a:extLst>
              <a:ext uri="{FF2B5EF4-FFF2-40B4-BE49-F238E27FC236}">
                <a16:creationId xmlns:a16="http://schemas.microsoft.com/office/drawing/2014/main" id="{7DFFCA5E-5C46-290C-975E-8AB889715B00}"/>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622465" y="233834"/>
            <a:ext cx="1398085" cy="1318742"/>
          </a:xfrm>
          <a:prstGeom prst="rect">
            <a:avLst/>
          </a:prstGeom>
        </p:spPr>
      </p:pic>
    </p:spTree>
    <p:extLst>
      <p:ext uri="{BB962C8B-B14F-4D97-AF65-F5344CB8AC3E}">
        <p14:creationId xmlns:p14="http://schemas.microsoft.com/office/powerpoint/2010/main" val="3136999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3099456" y="-157630"/>
            <a:ext cx="5993087" cy="2127124"/>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Reviewing the Plan </a:t>
            </a:r>
            <a:r>
              <a:rPr lang="en-US" sz="3600" kern="1200" dirty="0">
                <a:solidFill>
                  <a:schemeClr val="bg1"/>
                </a:solidFill>
                <a:latin typeface="+mj-lt"/>
                <a:ea typeface="+mj-ea"/>
                <a:cs typeface="+mj-cs"/>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790575" y="1412489"/>
            <a:ext cx="10980729" cy="6020475"/>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800" dirty="0">
                <a:solidFill>
                  <a:schemeClr val="tx1"/>
                </a:solidFill>
                <a:latin typeface="Ubuntu" panose="020B0504030602030204" pitchFamily="34" charset="0"/>
              </a:rPr>
              <a:t>Transportation of the cadets is an emphasis item!</a:t>
            </a:r>
          </a:p>
          <a:p>
            <a:pPr marL="457200" lvl="1" indent="-228600" eaLnBrk="1" hangingPunct="1">
              <a:lnSpc>
                <a:spcPct val="90000"/>
              </a:lnSpc>
            </a:pPr>
            <a:endParaRPr lang="en-US" sz="1100" dirty="0">
              <a:solidFill>
                <a:schemeClr val="tx1"/>
              </a:solidFill>
              <a:latin typeface="Ubuntu" panose="020B0504030602030204" pitchFamily="34" charset="0"/>
            </a:endParaRPr>
          </a:p>
          <a:p>
            <a:pPr marL="457200" lvl="1" indent="-228600" eaLnBrk="1" hangingPunct="1">
              <a:lnSpc>
                <a:spcPct val="90000"/>
              </a:lnSpc>
            </a:pPr>
            <a:r>
              <a:rPr lang="en-US" sz="2800" dirty="0">
                <a:solidFill>
                  <a:schemeClr val="tx1"/>
                </a:solidFill>
                <a:latin typeface="Ubuntu" panose="020B0504030602030204" pitchFamily="34" charset="0"/>
              </a:rPr>
              <a:t>Consider the following risk controls for all your vehicle operations</a:t>
            </a:r>
          </a:p>
          <a:p>
            <a:pPr marL="457200" lvl="1" indent="-228600" eaLnBrk="1" hangingPunct="1">
              <a:lnSpc>
                <a:spcPct val="90000"/>
              </a:lnSpc>
            </a:pPr>
            <a:endParaRPr lang="en-US" sz="1100" dirty="0">
              <a:solidFill>
                <a:schemeClr val="tx1"/>
              </a:solidFill>
              <a:latin typeface="Ubuntu" panose="020B0504030602030204" pitchFamily="34" charset="0"/>
            </a:endParaRPr>
          </a:p>
          <a:p>
            <a:pPr marL="914400" lvl="2" indent="-228600" eaLnBrk="1" hangingPunct="1">
              <a:lnSpc>
                <a:spcPct val="90000"/>
              </a:lnSpc>
            </a:pPr>
            <a:r>
              <a:rPr lang="en-US" sz="2000" dirty="0">
                <a:solidFill>
                  <a:schemeClr val="tx1"/>
                </a:solidFill>
                <a:latin typeface="Ubuntu" panose="020B0504030602030204" pitchFamily="34" charset="0"/>
              </a:rPr>
              <a:t>Designated experts to perform daily vehicle inspections</a:t>
            </a:r>
          </a:p>
          <a:p>
            <a:pPr marL="914400" lvl="2" indent="-228600" eaLnBrk="1" hangingPunct="1">
              <a:lnSpc>
                <a:spcPct val="90000"/>
              </a:lnSpc>
            </a:pPr>
            <a:endParaRPr lang="en-US" sz="2000" dirty="0">
              <a:solidFill>
                <a:schemeClr val="tx1"/>
              </a:solidFill>
              <a:latin typeface="Ubuntu" panose="020B0504030602030204" pitchFamily="34" charset="0"/>
            </a:endParaRPr>
          </a:p>
          <a:p>
            <a:pPr marL="914400" lvl="2" indent="-228600" eaLnBrk="1" hangingPunct="1">
              <a:lnSpc>
                <a:spcPct val="90000"/>
              </a:lnSpc>
            </a:pPr>
            <a:r>
              <a:rPr lang="en-US" sz="2000" dirty="0">
                <a:solidFill>
                  <a:schemeClr val="tx1"/>
                </a:solidFill>
                <a:latin typeface="Ubuntu" panose="020B0504030602030204" pitchFamily="34" charset="0"/>
              </a:rPr>
              <a:t>Ensure driver familiarity and proficiency with vehicles (vans, 4X4s, utility, </a:t>
            </a:r>
            <a:r>
              <a:rPr lang="en-US" sz="2000" dirty="0" err="1">
                <a:solidFill>
                  <a:schemeClr val="tx1"/>
                </a:solidFill>
                <a:latin typeface="Ubuntu" panose="020B0504030602030204" pitchFamily="34" charset="0"/>
              </a:rPr>
              <a:t>etc</a:t>
            </a:r>
            <a:r>
              <a:rPr lang="en-US" sz="2000" dirty="0">
                <a:solidFill>
                  <a:schemeClr val="tx1"/>
                </a:solidFill>
                <a:latin typeface="Ubuntu" panose="020B0504030602030204" pitchFamily="34" charset="0"/>
              </a:rPr>
              <a:t>)</a:t>
            </a:r>
          </a:p>
          <a:p>
            <a:pPr marL="914400" lvl="2" indent="-228600" eaLnBrk="1" hangingPunct="1">
              <a:lnSpc>
                <a:spcPct val="90000"/>
              </a:lnSpc>
            </a:pPr>
            <a:endParaRPr lang="en-US" sz="2000" dirty="0">
              <a:solidFill>
                <a:schemeClr val="tx1"/>
              </a:solidFill>
              <a:latin typeface="Ubuntu" panose="020B0504030602030204" pitchFamily="34" charset="0"/>
            </a:endParaRPr>
          </a:p>
          <a:p>
            <a:pPr marL="914400" lvl="2" indent="-228600" eaLnBrk="1" hangingPunct="1">
              <a:lnSpc>
                <a:spcPct val="90000"/>
              </a:lnSpc>
            </a:pPr>
            <a:r>
              <a:rPr lang="en-US" sz="2000" dirty="0">
                <a:solidFill>
                  <a:schemeClr val="tx1"/>
                </a:solidFill>
                <a:latin typeface="Ubuntu" panose="020B0504030602030204" pitchFamily="34" charset="0"/>
              </a:rPr>
              <a:t>Use spotters for all slow-speed maneuvering (parking, congested areas)</a:t>
            </a:r>
          </a:p>
          <a:p>
            <a:pPr marL="914400" lvl="2" indent="-228600" eaLnBrk="1" hangingPunct="1">
              <a:lnSpc>
                <a:spcPct val="90000"/>
              </a:lnSpc>
            </a:pPr>
            <a:endParaRPr lang="en-US" sz="2000" dirty="0">
              <a:solidFill>
                <a:schemeClr val="tx1"/>
              </a:solidFill>
              <a:latin typeface="Ubuntu" panose="020B0504030602030204" pitchFamily="34" charset="0"/>
            </a:endParaRPr>
          </a:p>
          <a:p>
            <a:pPr marL="914400" lvl="2" indent="-228600" eaLnBrk="1" hangingPunct="1">
              <a:lnSpc>
                <a:spcPct val="90000"/>
              </a:lnSpc>
            </a:pPr>
            <a:r>
              <a:rPr lang="en-US" sz="2000" dirty="0">
                <a:solidFill>
                  <a:schemeClr val="tx1"/>
                </a:solidFill>
                <a:latin typeface="Ubuntu" panose="020B0504030602030204" pitchFamily="34" charset="0"/>
              </a:rPr>
              <a:t>Consider two senior members in each van for long trips … front passenger-seat occupant should be safety observer</a:t>
            </a:r>
          </a:p>
          <a:p>
            <a:pPr marL="914400" lvl="2" indent="-228600" eaLnBrk="1" hangingPunct="1">
              <a:lnSpc>
                <a:spcPct val="90000"/>
              </a:lnSpc>
            </a:pPr>
            <a:endParaRPr lang="en-US" sz="2000" dirty="0">
              <a:solidFill>
                <a:schemeClr val="tx1"/>
              </a:solidFill>
              <a:latin typeface="Ubuntu" panose="020B0504030602030204" pitchFamily="34" charset="0"/>
            </a:endParaRPr>
          </a:p>
          <a:p>
            <a:pPr marL="914400" lvl="2" indent="-228600" eaLnBrk="1" hangingPunct="1">
              <a:lnSpc>
                <a:spcPct val="90000"/>
              </a:lnSpc>
            </a:pPr>
            <a:r>
              <a:rPr lang="en-US" sz="2000" dirty="0">
                <a:solidFill>
                  <a:schemeClr val="tx1"/>
                </a:solidFill>
                <a:latin typeface="Ubuntu" panose="020B0504030602030204" pitchFamily="34" charset="0"/>
              </a:rPr>
              <a:t>Conduct a quick safety briefing before each trip.</a:t>
            </a:r>
          </a:p>
          <a:p>
            <a:pPr marL="914400" lvl="2" indent="-228600" eaLnBrk="1" hangingPunct="1">
              <a:lnSpc>
                <a:spcPct val="90000"/>
              </a:lnSpc>
            </a:pPr>
            <a:endParaRPr lang="en-US" sz="1100" dirty="0">
              <a:solidFill>
                <a:schemeClr val="tx1"/>
              </a:solidFill>
            </a:endParaRPr>
          </a:p>
          <a:p>
            <a:pPr marL="914400" lvl="2" indent="-228600" eaLnBrk="1" hangingPunct="1">
              <a:lnSpc>
                <a:spcPct val="90000"/>
              </a:lnSpc>
            </a:pPr>
            <a:endParaRPr lang="en-US" sz="1100" dirty="0">
              <a:solidFill>
                <a:schemeClr val="tx1"/>
              </a:solidFill>
            </a:endParaRPr>
          </a:p>
          <a:p>
            <a:pPr marL="0" lvl="1" indent="-228600" eaLnBrk="1" hangingPunct="1">
              <a:lnSpc>
                <a:spcPct val="90000"/>
              </a:lnSpc>
            </a:pPr>
            <a:endParaRPr lang="en-US" sz="1100" dirty="0">
              <a:solidFill>
                <a:schemeClr val="tx1"/>
              </a:solidFill>
            </a:endParaRPr>
          </a:p>
          <a:p>
            <a:pPr marL="457200" lvl="1" indent="-228600" eaLnBrk="1" hangingPunct="1">
              <a:lnSpc>
                <a:spcPct val="90000"/>
              </a:lnSpc>
            </a:pPr>
            <a:endParaRPr lang="en-US" sz="1100" dirty="0">
              <a:solidFill>
                <a:schemeClr val="tx1"/>
              </a:solidFill>
            </a:endParaRPr>
          </a:p>
          <a:p>
            <a:pPr lvl="1" indent="-228600" eaLnBrk="1" hangingPunct="1">
              <a:lnSpc>
                <a:spcPct val="90000"/>
              </a:lnSpc>
            </a:pPr>
            <a:endParaRPr lang="en-US" sz="1100" dirty="0">
              <a:solidFill>
                <a:schemeClr val="tx1"/>
              </a:solidFill>
            </a:endParaRPr>
          </a:p>
        </p:txBody>
      </p:sp>
      <p:pic>
        <p:nvPicPr>
          <p:cNvPr id="5" name="Content Placeholder 6" descr="Logo, company name&#10;&#10;Description automatically generated">
            <a:extLst>
              <a:ext uri="{FF2B5EF4-FFF2-40B4-BE49-F238E27FC236}">
                <a16:creationId xmlns:a16="http://schemas.microsoft.com/office/drawing/2014/main" id="{0475A374-4C0E-940E-0ADA-CB4E47FA1FEB}"/>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622465" y="233834"/>
            <a:ext cx="1398085" cy="1318742"/>
          </a:xfrm>
          <a:prstGeom prst="rect">
            <a:avLst/>
          </a:prstGeom>
        </p:spPr>
      </p:pic>
    </p:spTree>
    <p:extLst>
      <p:ext uri="{BB962C8B-B14F-4D97-AF65-F5344CB8AC3E}">
        <p14:creationId xmlns:p14="http://schemas.microsoft.com/office/powerpoint/2010/main" val="902514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2939605" y="-46939"/>
            <a:ext cx="6312789" cy="2127124"/>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Reducing the Risk</a:t>
            </a:r>
            <a:r>
              <a:rPr lang="en-US" sz="3600" kern="1200" dirty="0">
                <a:solidFill>
                  <a:srgbClr val="002060"/>
                </a:solidFill>
                <a:latin typeface="Rajdhani SemiBold" panose="02000000000000000000" pitchFamily="2" charset="0"/>
                <a:cs typeface="Rajdhani SemiBold" panose="02000000000000000000" pitchFamily="2" charset="0"/>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1169157" y="1634566"/>
            <a:ext cx="9853684" cy="5714999"/>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400" dirty="0">
                <a:solidFill>
                  <a:schemeClr val="tx1"/>
                </a:solidFill>
                <a:latin typeface="Ubuntu" panose="020B0504030602030204" pitchFamily="34" charset="0"/>
              </a:rPr>
              <a:t>For each hazard you listed, each thing that can “go wrong”</a:t>
            </a:r>
          </a:p>
          <a:p>
            <a:pPr marL="914400" lvl="2" indent="-228600" eaLnBrk="1" hangingPunct="1">
              <a:lnSpc>
                <a:spcPct val="90000"/>
              </a:lnSpc>
            </a:pPr>
            <a:r>
              <a:rPr lang="en-US" sz="2400" b="0" dirty="0">
                <a:solidFill>
                  <a:schemeClr val="tx1"/>
                </a:solidFill>
                <a:latin typeface="Ubuntu" panose="020B0504030602030204" pitchFamily="34" charset="0"/>
              </a:rPr>
              <a:t>Use the risk assessment matrix to determine the risk level</a:t>
            </a:r>
          </a:p>
          <a:p>
            <a:pPr marL="914400" lvl="3" indent="-228600" eaLnBrk="1" hangingPunct="1">
              <a:lnSpc>
                <a:spcPct val="90000"/>
              </a:lnSpc>
            </a:pPr>
            <a:r>
              <a:rPr lang="en-US" sz="2400" b="0" dirty="0">
                <a:solidFill>
                  <a:schemeClr val="tx1"/>
                </a:solidFill>
                <a:latin typeface="Ubuntu" panose="020B0504030602030204" pitchFamily="34" charset="0"/>
              </a:rPr>
              <a:t>(see instructions on the CAPF 160)</a:t>
            </a:r>
          </a:p>
          <a:p>
            <a:pPr marL="457200" lvl="1" indent="-228600" eaLnBrk="1" hangingPunct="1">
              <a:lnSpc>
                <a:spcPct val="90000"/>
              </a:lnSpc>
            </a:pPr>
            <a:endParaRPr lang="en-US" sz="2400" dirty="0">
              <a:solidFill>
                <a:schemeClr val="tx1"/>
              </a:solidFill>
              <a:latin typeface="Ubuntu" panose="020B0504030602030204" pitchFamily="34" charset="0"/>
            </a:endParaRPr>
          </a:p>
          <a:p>
            <a:pPr marL="457200" lvl="1" indent="-228600" eaLnBrk="1" hangingPunct="1">
              <a:lnSpc>
                <a:spcPct val="90000"/>
              </a:lnSpc>
            </a:pPr>
            <a:r>
              <a:rPr lang="en-US" sz="2400" dirty="0">
                <a:solidFill>
                  <a:schemeClr val="tx1"/>
                </a:solidFill>
                <a:latin typeface="Ubuntu" panose="020B0504030602030204" pitchFamily="34" charset="0"/>
              </a:rPr>
              <a:t>Develop Risk Controls</a:t>
            </a:r>
          </a:p>
          <a:p>
            <a:pPr marL="914400" lvl="2" indent="-228600" eaLnBrk="1" hangingPunct="1">
              <a:lnSpc>
                <a:spcPct val="90000"/>
              </a:lnSpc>
            </a:pPr>
            <a:r>
              <a:rPr lang="en-US" sz="2400" b="0" dirty="0">
                <a:solidFill>
                  <a:schemeClr val="tx1"/>
                </a:solidFill>
                <a:latin typeface="Ubuntu" panose="020B0504030602030204" pitchFamily="34" charset="0"/>
              </a:rPr>
              <a:t>What specific action are you going to take to reduce that risk?</a:t>
            </a:r>
          </a:p>
          <a:p>
            <a:pPr marL="914400" lvl="2" indent="-228600" eaLnBrk="1" hangingPunct="1">
              <a:lnSpc>
                <a:spcPct val="90000"/>
              </a:lnSpc>
            </a:pPr>
            <a:r>
              <a:rPr lang="en-US" sz="2400" b="0" dirty="0">
                <a:solidFill>
                  <a:schemeClr val="tx1"/>
                </a:solidFill>
                <a:latin typeface="Ubuntu" panose="020B0504030602030204" pitchFamily="34" charset="0"/>
              </a:rPr>
              <a:t>Refer to </a:t>
            </a:r>
            <a:r>
              <a:rPr lang="en-US" sz="2400" b="0" i="1" dirty="0">
                <a:solidFill>
                  <a:schemeClr val="tx1"/>
                </a:solidFill>
                <a:latin typeface="Ubuntu" panose="020B0504030602030204" pitchFamily="34" charset="0"/>
                <a:hlinkClick r:id="rId2">
                  <a:extLst>
                    <a:ext uri="{A12FA001-AC4F-418D-AE19-62706E023703}">
                      <ahyp:hlinkClr xmlns:ahyp="http://schemas.microsoft.com/office/drawing/2018/hyperlinkcolor" val="tx"/>
                    </a:ext>
                  </a:extLst>
                </a:hlinkClick>
              </a:rPr>
              <a:t>Intermediate Risk Management </a:t>
            </a:r>
            <a:r>
              <a:rPr lang="en-US" sz="2400" b="0" dirty="0">
                <a:solidFill>
                  <a:schemeClr val="tx1"/>
                </a:solidFill>
                <a:latin typeface="Ubuntu" panose="020B0504030602030204" pitchFamily="34" charset="0"/>
              </a:rPr>
              <a:t>for ideas</a:t>
            </a:r>
          </a:p>
          <a:p>
            <a:pPr marL="914400" lvl="2" indent="-228600" eaLnBrk="1" hangingPunct="1">
              <a:lnSpc>
                <a:spcPct val="90000"/>
              </a:lnSpc>
            </a:pPr>
            <a:r>
              <a:rPr lang="en-US" sz="2400" b="0" dirty="0">
                <a:solidFill>
                  <a:schemeClr val="tx1"/>
                </a:solidFill>
                <a:latin typeface="Ubuntu" panose="020B0504030602030204" pitchFamily="34" charset="0"/>
              </a:rPr>
              <a:t>Describe the actual control - not just “training” or “supervise”  Be specific</a:t>
            </a:r>
          </a:p>
          <a:p>
            <a:pPr marL="914400" lvl="2" indent="-228600" eaLnBrk="1" hangingPunct="1">
              <a:lnSpc>
                <a:spcPct val="90000"/>
              </a:lnSpc>
            </a:pPr>
            <a:r>
              <a:rPr lang="en-US" sz="2400" b="0" dirty="0">
                <a:solidFill>
                  <a:schemeClr val="tx1"/>
                </a:solidFill>
                <a:latin typeface="Ubuntu" panose="020B0504030602030204" pitchFamily="34" charset="0"/>
              </a:rPr>
              <a:t>For each control - Identify WHO is responsible and HOW they will do it - be specific… Person or duty position</a:t>
            </a:r>
          </a:p>
          <a:p>
            <a:pPr marL="457200" lvl="1" indent="-228600" eaLnBrk="1" hangingPunct="1">
              <a:lnSpc>
                <a:spcPct val="90000"/>
              </a:lnSpc>
            </a:pPr>
            <a:endParaRPr lang="en-US" sz="1300" dirty="0">
              <a:solidFill>
                <a:schemeClr val="tx1"/>
              </a:solidFill>
            </a:endParaRPr>
          </a:p>
          <a:p>
            <a:pPr marL="457200" lvl="1" indent="-228600" eaLnBrk="1" hangingPunct="1">
              <a:lnSpc>
                <a:spcPct val="90000"/>
              </a:lnSpc>
            </a:pPr>
            <a:endParaRPr lang="en-US" sz="1300" dirty="0">
              <a:solidFill>
                <a:schemeClr val="tx1"/>
              </a:solidFill>
            </a:endParaRPr>
          </a:p>
          <a:p>
            <a:pPr marL="914400" lvl="2" indent="-228600" eaLnBrk="1" hangingPunct="1">
              <a:lnSpc>
                <a:spcPct val="90000"/>
              </a:lnSpc>
            </a:pPr>
            <a:endParaRPr lang="en-US" sz="1300" dirty="0">
              <a:solidFill>
                <a:schemeClr val="tx1"/>
              </a:solidFill>
            </a:endParaRPr>
          </a:p>
          <a:p>
            <a:pPr marL="457200" lvl="1" indent="-228600" eaLnBrk="1" hangingPunct="1">
              <a:lnSpc>
                <a:spcPct val="90000"/>
              </a:lnSpc>
            </a:pPr>
            <a:endParaRPr lang="en-US" sz="1300" dirty="0">
              <a:solidFill>
                <a:schemeClr val="tx1"/>
              </a:solidFill>
            </a:endParaRPr>
          </a:p>
          <a:p>
            <a:pPr lvl="1" indent="-228600" eaLnBrk="1" hangingPunct="1">
              <a:lnSpc>
                <a:spcPct val="90000"/>
              </a:lnSpc>
            </a:pPr>
            <a:endParaRPr lang="en-US" sz="1300" dirty="0">
              <a:solidFill>
                <a:schemeClr val="tx1"/>
              </a:solidFill>
            </a:endParaRPr>
          </a:p>
        </p:txBody>
      </p:sp>
      <p:pic>
        <p:nvPicPr>
          <p:cNvPr id="5" name="Content Placeholder 6" descr="Logo, company name&#10;&#10;Description automatically generated">
            <a:extLst>
              <a:ext uri="{FF2B5EF4-FFF2-40B4-BE49-F238E27FC236}">
                <a16:creationId xmlns:a16="http://schemas.microsoft.com/office/drawing/2014/main" id="{573DE5F4-F0A5-6150-9243-B6321E9EC1FA}"/>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622465" y="233834"/>
            <a:ext cx="1398085" cy="1318742"/>
          </a:xfrm>
          <a:prstGeom prst="rect">
            <a:avLst/>
          </a:prstGeom>
        </p:spPr>
      </p:pic>
    </p:spTree>
    <p:extLst>
      <p:ext uri="{BB962C8B-B14F-4D97-AF65-F5344CB8AC3E}">
        <p14:creationId xmlns:p14="http://schemas.microsoft.com/office/powerpoint/2010/main" val="3352814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2250045" y="-77159"/>
            <a:ext cx="7691909" cy="2127124"/>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53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Risk Controls in the Plan</a:t>
            </a:r>
            <a:r>
              <a:rPr lang="en-US" sz="3600" kern="1200" dirty="0">
                <a:solidFill>
                  <a:schemeClr val="bg1"/>
                </a:solidFill>
                <a:latin typeface="+mj-lt"/>
                <a:ea typeface="+mj-ea"/>
                <a:cs typeface="+mj-cs"/>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508817" y="1525499"/>
            <a:ext cx="11036710" cy="5319313"/>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400" dirty="0">
                <a:solidFill>
                  <a:schemeClr val="tx1"/>
                </a:solidFill>
                <a:latin typeface="Ubuntu" panose="020B0504030602030204" pitchFamily="34" charset="0"/>
              </a:rPr>
              <a:t>Remember that Safety and Risk Management are never an “add-ons”</a:t>
            </a:r>
          </a:p>
          <a:p>
            <a:pPr marL="914400" lvl="2" indent="-228600" eaLnBrk="1" hangingPunct="1">
              <a:lnSpc>
                <a:spcPct val="90000"/>
              </a:lnSpc>
            </a:pPr>
            <a:r>
              <a:rPr lang="en-US" sz="2400" b="0" dirty="0">
                <a:solidFill>
                  <a:schemeClr val="tx1"/>
                </a:solidFill>
                <a:latin typeface="Ubuntu" panose="020B0504030602030204" pitchFamily="34" charset="0"/>
              </a:rPr>
              <a:t>Risk Controls </a:t>
            </a:r>
            <a:r>
              <a:rPr lang="en-US" sz="2400" dirty="0">
                <a:solidFill>
                  <a:schemeClr val="tx1"/>
                </a:solidFill>
                <a:latin typeface="Ubuntu" panose="020B0504030602030204" pitchFamily="34" charset="0"/>
              </a:rPr>
              <a:t>MUST</a:t>
            </a:r>
            <a:r>
              <a:rPr lang="en-US" sz="2400" b="0" dirty="0">
                <a:solidFill>
                  <a:schemeClr val="tx1"/>
                </a:solidFill>
                <a:latin typeface="Ubuntu" panose="020B0504030602030204" pitchFamily="34" charset="0"/>
              </a:rPr>
              <a:t> be part of the plan</a:t>
            </a:r>
          </a:p>
          <a:p>
            <a:pPr marL="914400" lvl="2" indent="-228600" eaLnBrk="1" hangingPunct="1">
              <a:lnSpc>
                <a:spcPct val="90000"/>
              </a:lnSpc>
            </a:pPr>
            <a:endParaRPr lang="en-US" sz="2400" dirty="0">
              <a:solidFill>
                <a:schemeClr val="tx1"/>
              </a:solidFill>
              <a:latin typeface="Ubuntu" panose="020B0504030602030204" pitchFamily="34" charset="0"/>
            </a:endParaRPr>
          </a:p>
          <a:p>
            <a:pPr marL="457200" lvl="1" indent="-228600" eaLnBrk="1" hangingPunct="1">
              <a:lnSpc>
                <a:spcPct val="90000"/>
              </a:lnSpc>
            </a:pPr>
            <a:r>
              <a:rPr lang="en-US" sz="2400" dirty="0">
                <a:solidFill>
                  <a:schemeClr val="tx1"/>
                </a:solidFill>
                <a:latin typeface="Ubuntu" panose="020B0504030602030204" pitchFamily="34" charset="0"/>
              </a:rPr>
              <a:t>Here’s a possible example:  The plan?  Cadets will run the obstacle course.</a:t>
            </a:r>
          </a:p>
          <a:p>
            <a:pPr marL="914400" lvl="2" indent="-228600" eaLnBrk="1" hangingPunct="1">
              <a:lnSpc>
                <a:spcPct val="90000"/>
              </a:lnSpc>
            </a:pPr>
            <a:r>
              <a:rPr lang="en-US" sz="2400" b="0" dirty="0">
                <a:solidFill>
                  <a:schemeClr val="tx1"/>
                </a:solidFill>
                <a:latin typeface="Ubuntu" panose="020B0504030602030204" pitchFamily="34" charset="0"/>
              </a:rPr>
              <a:t>The plan needs to include the risk controls; risk controls are part of the “rules”</a:t>
            </a:r>
          </a:p>
          <a:p>
            <a:pPr marL="914400" lvl="2" indent="-228600" eaLnBrk="1" hangingPunct="1">
              <a:lnSpc>
                <a:spcPct val="90000"/>
              </a:lnSpc>
            </a:pPr>
            <a:r>
              <a:rPr lang="en-US" sz="2400" b="0" dirty="0">
                <a:solidFill>
                  <a:schemeClr val="tx1"/>
                </a:solidFill>
                <a:latin typeface="Ubuntu" panose="020B0504030602030204" pitchFamily="34" charset="0"/>
              </a:rPr>
              <a:t>The RM-based plan includes a short briefing to remind everyone of the rules</a:t>
            </a:r>
          </a:p>
          <a:p>
            <a:pPr marL="914400" lvl="2" indent="-228600" eaLnBrk="1" hangingPunct="1">
              <a:lnSpc>
                <a:spcPct val="90000"/>
              </a:lnSpc>
            </a:pPr>
            <a:r>
              <a:rPr lang="en-US" sz="2400" b="0" dirty="0">
                <a:solidFill>
                  <a:schemeClr val="tx1"/>
                </a:solidFill>
                <a:latin typeface="Ubuntu" panose="020B0504030602030204" pitchFamily="34" charset="0"/>
              </a:rPr>
              <a:t>Like this ….  Each cadet asked if they are ready.  Cadets put on gloves and helmets before beginning course.  Spotters are stationed at each obstacle to help as needed.  No running between obstacles.  Watch your wingman.  When to call “knock it off.”</a:t>
            </a:r>
          </a:p>
          <a:p>
            <a:pPr marL="914400" lvl="2" indent="-228600" eaLnBrk="1" hangingPunct="1">
              <a:lnSpc>
                <a:spcPct val="90000"/>
              </a:lnSpc>
            </a:pPr>
            <a:r>
              <a:rPr lang="en-US" sz="2400" b="0" dirty="0">
                <a:solidFill>
                  <a:schemeClr val="tx1"/>
                </a:solidFill>
                <a:latin typeface="Ubuntu" panose="020B0504030602030204" pitchFamily="34" charset="0"/>
              </a:rPr>
              <a:t>The risk controls are part of the plan.</a:t>
            </a:r>
          </a:p>
          <a:p>
            <a:pPr marL="457200" lvl="1" indent="-228600" eaLnBrk="1" hangingPunct="1">
              <a:lnSpc>
                <a:spcPct val="90000"/>
              </a:lnSpc>
            </a:pPr>
            <a:endParaRPr lang="en-US" sz="1100" dirty="0">
              <a:solidFill>
                <a:schemeClr val="tx1"/>
              </a:solidFill>
            </a:endParaRPr>
          </a:p>
          <a:p>
            <a:pPr marL="457200" lvl="1" indent="-228600" eaLnBrk="1" hangingPunct="1">
              <a:lnSpc>
                <a:spcPct val="90000"/>
              </a:lnSpc>
            </a:pPr>
            <a:endParaRPr lang="en-US" sz="1100" dirty="0">
              <a:solidFill>
                <a:schemeClr val="tx1"/>
              </a:solidFill>
            </a:endParaRPr>
          </a:p>
          <a:p>
            <a:pPr marL="457200" lvl="1" indent="-228600" eaLnBrk="1" hangingPunct="1">
              <a:lnSpc>
                <a:spcPct val="90000"/>
              </a:lnSpc>
            </a:pPr>
            <a:endParaRPr lang="en-US" sz="1100" dirty="0">
              <a:solidFill>
                <a:schemeClr val="tx1"/>
              </a:solidFill>
            </a:endParaRPr>
          </a:p>
          <a:p>
            <a:pPr lvl="1" indent="-228600" eaLnBrk="1" hangingPunct="1">
              <a:lnSpc>
                <a:spcPct val="90000"/>
              </a:lnSpc>
            </a:pPr>
            <a:endParaRPr lang="en-US" sz="1100" dirty="0">
              <a:solidFill>
                <a:schemeClr val="tx1"/>
              </a:solidFill>
            </a:endParaRPr>
          </a:p>
        </p:txBody>
      </p:sp>
      <p:pic>
        <p:nvPicPr>
          <p:cNvPr id="5" name="Content Placeholder 6" descr="Logo, company name&#10;&#10;Description automatically generated">
            <a:extLst>
              <a:ext uri="{FF2B5EF4-FFF2-40B4-BE49-F238E27FC236}">
                <a16:creationId xmlns:a16="http://schemas.microsoft.com/office/drawing/2014/main" id="{C70B96C3-90A1-09F7-C94D-73B35FC345E3}"/>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622465" y="233834"/>
            <a:ext cx="1398085" cy="1318742"/>
          </a:xfrm>
          <a:prstGeom prst="rect">
            <a:avLst/>
          </a:prstGeom>
        </p:spPr>
      </p:pic>
    </p:spTree>
    <p:extLst>
      <p:ext uri="{BB962C8B-B14F-4D97-AF65-F5344CB8AC3E}">
        <p14:creationId xmlns:p14="http://schemas.microsoft.com/office/powerpoint/2010/main" val="246188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2276167" y="0"/>
            <a:ext cx="7639665" cy="1615846"/>
          </a:xfrm>
        </p:spPr>
        <p:txBody>
          <a:bodyPr vert="horz" lIns="91440" tIns="45720" rIns="91440" bIns="45720" rtlCol="0" anchor="t">
            <a:normAutofit/>
          </a:bodyPr>
          <a:lstStyle/>
          <a:p>
            <a:pPr algn="ctr"/>
            <a:br>
              <a:rPr lang="en-US" sz="3600" kern="1200" dirty="0">
                <a:solidFill>
                  <a:schemeClr val="bg1"/>
                </a:solidFill>
                <a:latin typeface="+mj-lt"/>
                <a:ea typeface="+mj-ea"/>
                <a:cs typeface="+mj-cs"/>
              </a:rPr>
            </a:br>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The Opening Briefing</a:t>
            </a:r>
            <a:r>
              <a:rPr lang="en-US" sz="3600" kern="1200" dirty="0">
                <a:solidFill>
                  <a:schemeClr val="bg1"/>
                </a:solidFill>
                <a:latin typeface="+mj-lt"/>
                <a:ea typeface="+mj-ea"/>
                <a:cs typeface="+mj-cs"/>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903686" y="2184320"/>
            <a:ext cx="10384626" cy="4673680"/>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400" dirty="0">
                <a:solidFill>
                  <a:schemeClr val="tx1"/>
                </a:solidFill>
                <a:latin typeface="Ubuntu" panose="020B0504030602030204" pitchFamily="34" charset="0"/>
              </a:rPr>
              <a:t>A Safety Risk Management Briefing is a key part of the activity start</a:t>
            </a:r>
          </a:p>
          <a:p>
            <a:pPr marL="914400" lvl="2" indent="-228600" eaLnBrk="1" hangingPunct="1">
              <a:lnSpc>
                <a:spcPct val="90000"/>
              </a:lnSpc>
            </a:pPr>
            <a:r>
              <a:rPr lang="en-US" sz="2400" b="0" dirty="0">
                <a:solidFill>
                  <a:schemeClr val="tx1"/>
                </a:solidFill>
                <a:latin typeface="Ubuntu" panose="020B0504030602030204" pitchFamily="34" charset="0"/>
              </a:rPr>
              <a:t>You are briefing the hazards and risk controls</a:t>
            </a:r>
          </a:p>
          <a:p>
            <a:pPr marL="914400" lvl="2" indent="-228600" eaLnBrk="1" hangingPunct="1">
              <a:lnSpc>
                <a:spcPct val="90000"/>
              </a:lnSpc>
            </a:pPr>
            <a:r>
              <a:rPr lang="en-US" sz="2400" b="0" dirty="0">
                <a:solidFill>
                  <a:schemeClr val="tx1"/>
                </a:solidFill>
                <a:latin typeface="Ubuntu" panose="020B0504030602030204" pitchFamily="34" charset="0"/>
              </a:rPr>
              <a:t>You are letting everyone know their role in the plan</a:t>
            </a:r>
          </a:p>
          <a:p>
            <a:pPr marL="914400" lvl="2" indent="-228600" eaLnBrk="1" hangingPunct="1">
              <a:lnSpc>
                <a:spcPct val="90000"/>
              </a:lnSpc>
            </a:pPr>
            <a:r>
              <a:rPr lang="en-US" sz="2400" b="0" dirty="0">
                <a:solidFill>
                  <a:schemeClr val="tx1"/>
                </a:solidFill>
                <a:latin typeface="Ubuntu" panose="020B0504030602030204" pitchFamily="34" charset="0"/>
              </a:rPr>
              <a:t>You are teaching them about risk management… a key component of the Character Element of Cadet Program</a:t>
            </a:r>
          </a:p>
          <a:p>
            <a:pPr marL="914400" lvl="2" indent="-228600" eaLnBrk="1" hangingPunct="1">
              <a:lnSpc>
                <a:spcPct val="90000"/>
              </a:lnSpc>
            </a:pPr>
            <a:r>
              <a:rPr lang="en-US" sz="2400" b="0" dirty="0">
                <a:solidFill>
                  <a:schemeClr val="tx1"/>
                </a:solidFill>
                <a:latin typeface="Ubuntu" panose="020B0504030602030204" pitchFamily="34" charset="0"/>
              </a:rPr>
              <a:t>You are telling them the risks and controls</a:t>
            </a:r>
          </a:p>
          <a:p>
            <a:pPr marL="914400" lvl="2" indent="-228600" eaLnBrk="1" hangingPunct="1">
              <a:lnSpc>
                <a:spcPct val="90000"/>
              </a:lnSpc>
            </a:pPr>
            <a:r>
              <a:rPr lang="en-US" sz="2400" b="0" dirty="0">
                <a:solidFill>
                  <a:schemeClr val="tx1"/>
                </a:solidFill>
                <a:latin typeface="Ubuntu" panose="020B0504030602030204" pitchFamily="34" charset="0"/>
              </a:rPr>
              <a:t>Reinforce the need for Active Risk Management</a:t>
            </a:r>
          </a:p>
          <a:p>
            <a:pPr marL="457200" lvl="1" indent="-228600" eaLnBrk="1" hangingPunct="1">
              <a:lnSpc>
                <a:spcPct val="90000"/>
              </a:lnSpc>
            </a:pPr>
            <a:endParaRPr lang="en-US" sz="1300" dirty="0">
              <a:solidFill>
                <a:schemeClr val="tx1"/>
              </a:solidFill>
            </a:endParaRPr>
          </a:p>
          <a:p>
            <a:pPr marL="914400" lvl="2" indent="-228600" eaLnBrk="1" hangingPunct="1">
              <a:lnSpc>
                <a:spcPct val="90000"/>
              </a:lnSpc>
            </a:pPr>
            <a:endParaRPr lang="en-US" sz="1300" dirty="0">
              <a:solidFill>
                <a:schemeClr val="tx1"/>
              </a:solidFill>
            </a:endParaRPr>
          </a:p>
          <a:p>
            <a:pPr marL="457200" lvl="1" indent="-228600" eaLnBrk="1" hangingPunct="1">
              <a:lnSpc>
                <a:spcPct val="90000"/>
              </a:lnSpc>
            </a:pPr>
            <a:endParaRPr lang="en-US" sz="1300" dirty="0">
              <a:solidFill>
                <a:schemeClr val="tx1"/>
              </a:solidFill>
            </a:endParaRPr>
          </a:p>
          <a:p>
            <a:pPr lvl="1" indent="-228600" eaLnBrk="1" hangingPunct="1">
              <a:lnSpc>
                <a:spcPct val="90000"/>
              </a:lnSpc>
            </a:pPr>
            <a:endParaRPr lang="en-US" sz="1300" dirty="0">
              <a:solidFill>
                <a:schemeClr val="tx1"/>
              </a:solidFill>
            </a:endParaRPr>
          </a:p>
        </p:txBody>
      </p:sp>
      <p:pic>
        <p:nvPicPr>
          <p:cNvPr id="5" name="Content Placeholder 6" descr="Logo, company name&#10;&#10;Description automatically generated">
            <a:extLst>
              <a:ext uri="{FF2B5EF4-FFF2-40B4-BE49-F238E27FC236}">
                <a16:creationId xmlns:a16="http://schemas.microsoft.com/office/drawing/2014/main" id="{7121F984-92CF-A59D-28F7-8F00DAF35114}"/>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622465" y="233834"/>
            <a:ext cx="1398085" cy="1318742"/>
          </a:xfrm>
          <a:prstGeom prst="rect">
            <a:avLst/>
          </a:prstGeom>
        </p:spPr>
      </p:pic>
    </p:spTree>
    <p:extLst>
      <p:ext uri="{BB962C8B-B14F-4D97-AF65-F5344CB8AC3E}">
        <p14:creationId xmlns:p14="http://schemas.microsoft.com/office/powerpoint/2010/main" val="3229970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2647377" y="-141008"/>
            <a:ext cx="6897246" cy="1802659"/>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Active Risk Management</a:t>
            </a:r>
            <a:r>
              <a:rPr lang="en-US" sz="3600" kern="1200" dirty="0">
                <a:solidFill>
                  <a:schemeClr val="bg1"/>
                </a:solidFill>
                <a:latin typeface="+mj-lt"/>
                <a:ea typeface="+mj-ea"/>
                <a:cs typeface="+mj-cs"/>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1016758" y="1552576"/>
            <a:ext cx="10158484" cy="4912111"/>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800" dirty="0">
                <a:solidFill>
                  <a:schemeClr val="tx1"/>
                </a:solidFill>
                <a:latin typeface="Ubuntu" panose="020B0504030602030204" pitchFamily="34" charset="0"/>
              </a:rPr>
              <a:t>Risk Management is a Continuous Process!</a:t>
            </a:r>
          </a:p>
          <a:p>
            <a:pPr marL="914400" lvl="2" indent="-228600" eaLnBrk="1" hangingPunct="1">
              <a:lnSpc>
                <a:spcPct val="90000"/>
              </a:lnSpc>
            </a:pPr>
            <a:r>
              <a:rPr lang="en-US" sz="2000" b="0" dirty="0">
                <a:solidFill>
                  <a:schemeClr val="tx1"/>
                </a:solidFill>
                <a:latin typeface="Ubuntu" panose="020B0504030602030204" pitchFamily="34" charset="0"/>
              </a:rPr>
              <a:t>Before every task, before every event, before everything they do…</a:t>
            </a:r>
          </a:p>
          <a:p>
            <a:pPr marL="1371600" lvl="3" indent="-228600" eaLnBrk="1" hangingPunct="1">
              <a:lnSpc>
                <a:spcPct val="90000"/>
              </a:lnSpc>
            </a:pPr>
            <a:r>
              <a:rPr lang="en-US" sz="2000" b="0" dirty="0">
                <a:solidFill>
                  <a:schemeClr val="tx1"/>
                </a:solidFill>
                <a:latin typeface="Ubuntu" panose="020B0504030602030204" pitchFamily="34" charset="0"/>
              </a:rPr>
              <a:t>Every member must ask themselves …</a:t>
            </a:r>
          </a:p>
          <a:p>
            <a:pPr marL="1371600" lvl="3" indent="-228600" eaLnBrk="1" hangingPunct="1">
              <a:lnSpc>
                <a:spcPct val="90000"/>
              </a:lnSpc>
            </a:pPr>
            <a:r>
              <a:rPr lang="en-US" sz="2000" b="0" dirty="0">
                <a:solidFill>
                  <a:schemeClr val="tx1"/>
                </a:solidFill>
                <a:latin typeface="Ubuntu" panose="020B0504030602030204" pitchFamily="34" charset="0"/>
              </a:rPr>
              <a:t>“What can go wrong and what am I doing to keep that from happening?”</a:t>
            </a:r>
          </a:p>
          <a:p>
            <a:pPr marL="1371600" lvl="3" indent="-228600" eaLnBrk="1" hangingPunct="1">
              <a:lnSpc>
                <a:spcPct val="90000"/>
              </a:lnSpc>
            </a:pPr>
            <a:endParaRPr lang="en-US" sz="2000" dirty="0">
              <a:solidFill>
                <a:schemeClr val="tx1"/>
              </a:solidFill>
              <a:latin typeface="Ubuntu" panose="020B0504030602030204" pitchFamily="34" charset="0"/>
            </a:endParaRPr>
          </a:p>
          <a:p>
            <a:pPr marL="914400" lvl="2" indent="-228600" eaLnBrk="1" hangingPunct="1">
              <a:lnSpc>
                <a:spcPct val="90000"/>
              </a:lnSpc>
            </a:pPr>
            <a:r>
              <a:rPr lang="en-US" sz="2000" b="0" dirty="0">
                <a:solidFill>
                  <a:schemeClr val="tx1"/>
                </a:solidFill>
                <a:latin typeface="Ubuntu" panose="020B0504030602030204" pitchFamily="34" charset="0"/>
              </a:rPr>
              <a:t>As Safety Officer, you can remind everyone, including the staff and participants</a:t>
            </a:r>
          </a:p>
          <a:p>
            <a:pPr marL="914400" lvl="2" indent="-228600" eaLnBrk="1" hangingPunct="1">
              <a:lnSpc>
                <a:spcPct val="90000"/>
              </a:lnSpc>
            </a:pPr>
            <a:r>
              <a:rPr lang="en-US" sz="2000" b="0" dirty="0">
                <a:solidFill>
                  <a:schemeClr val="tx1"/>
                </a:solidFill>
                <a:latin typeface="Ubuntu" panose="020B0504030602030204" pitchFamily="34" charset="0"/>
              </a:rPr>
              <a:t>Praise them when you see RM in action; remind and teach them when you don’t</a:t>
            </a:r>
          </a:p>
          <a:p>
            <a:pPr marL="914400" lvl="2" indent="-228600" eaLnBrk="1" hangingPunct="1">
              <a:lnSpc>
                <a:spcPct val="90000"/>
              </a:lnSpc>
            </a:pPr>
            <a:endParaRPr lang="en-US" sz="2000" b="0" dirty="0">
              <a:solidFill>
                <a:schemeClr val="tx1"/>
              </a:solidFill>
              <a:latin typeface="Ubuntu" panose="020B0504030602030204" pitchFamily="34" charset="0"/>
            </a:endParaRPr>
          </a:p>
          <a:p>
            <a:pPr marL="457200" lvl="1" indent="-228600" eaLnBrk="1" hangingPunct="1">
              <a:lnSpc>
                <a:spcPct val="90000"/>
              </a:lnSpc>
            </a:pPr>
            <a:r>
              <a:rPr lang="en-US" sz="2000" dirty="0">
                <a:solidFill>
                  <a:schemeClr val="tx1"/>
                </a:solidFill>
                <a:latin typeface="Ubuntu" panose="020B0504030602030204" pitchFamily="34" charset="0"/>
              </a:rPr>
              <a:t>If any new event or sub-activity is added to the plan …</a:t>
            </a:r>
          </a:p>
          <a:p>
            <a:pPr marL="914400" lvl="2" indent="-228600" eaLnBrk="1" hangingPunct="1">
              <a:lnSpc>
                <a:spcPct val="90000"/>
              </a:lnSpc>
            </a:pPr>
            <a:r>
              <a:rPr lang="en-US" sz="2000" b="0" dirty="0">
                <a:solidFill>
                  <a:schemeClr val="tx1"/>
                </a:solidFill>
                <a:latin typeface="Ubuntu" panose="020B0504030602030204" pitchFamily="34" charset="0"/>
              </a:rPr>
              <a:t>Gather the participants and lead the group in short risk assessment … </a:t>
            </a:r>
            <a:r>
              <a:rPr lang="en-US" sz="2000" b="0" dirty="0">
                <a:solidFill>
                  <a:schemeClr val="tx1"/>
                </a:solidFill>
                <a:latin typeface="Ubuntu" panose="020B0504030602030204" pitchFamily="34" charset="0"/>
                <a:hlinkClick r:id="rId2">
                  <a:extLst>
                    <a:ext uri="{A12FA001-AC4F-418D-AE19-62706E023703}">
                      <ahyp:hlinkClr xmlns:ahyp="http://schemas.microsoft.com/office/drawing/2018/hyperlinkcolor" val="tx"/>
                    </a:ext>
                  </a:extLst>
                </a:hlinkClick>
              </a:rPr>
              <a:t>CAPF 160S</a:t>
            </a:r>
            <a:endParaRPr lang="en-US" sz="2000" b="0" dirty="0">
              <a:solidFill>
                <a:schemeClr val="tx1"/>
              </a:solidFill>
              <a:latin typeface="Ubuntu" panose="020B0504030602030204" pitchFamily="34" charset="0"/>
            </a:endParaRPr>
          </a:p>
          <a:p>
            <a:pPr marL="914400" lvl="2" indent="-228600" eaLnBrk="1" hangingPunct="1">
              <a:lnSpc>
                <a:spcPct val="90000"/>
              </a:lnSpc>
            </a:pPr>
            <a:endParaRPr lang="en-US" sz="1100" dirty="0">
              <a:solidFill>
                <a:schemeClr val="tx1"/>
              </a:solidFill>
              <a:latin typeface="Ubuntu" panose="020B0504030602030204" pitchFamily="34" charset="0"/>
            </a:endParaRPr>
          </a:p>
          <a:p>
            <a:pPr lvl="1" indent="-228600" eaLnBrk="1" hangingPunct="1">
              <a:lnSpc>
                <a:spcPct val="90000"/>
              </a:lnSpc>
            </a:pPr>
            <a:endParaRPr lang="en-US" sz="1100" dirty="0">
              <a:solidFill>
                <a:schemeClr val="tx1"/>
              </a:solidFill>
            </a:endParaRPr>
          </a:p>
        </p:txBody>
      </p:sp>
      <p:pic>
        <p:nvPicPr>
          <p:cNvPr id="5" name="Content Placeholder 6" descr="Logo, company name&#10;&#10;Description automatically generated">
            <a:extLst>
              <a:ext uri="{FF2B5EF4-FFF2-40B4-BE49-F238E27FC236}">
                <a16:creationId xmlns:a16="http://schemas.microsoft.com/office/drawing/2014/main" id="{6AC580B0-8906-EB68-0564-757B9ED4F703}"/>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622465" y="233834"/>
            <a:ext cx="1398085" cy="1318742"/>
          </a:xfrm>
          <a:prstGeom prst="rect">
            <a:avLst/>
          </a:prstGeom>
        </p:spPr>
      </p:pic>
    </p:spTree>
    <p:extLst>
      <p:ext uri="{BB962C8B-B14F-4D97-AF65-F5344CB8AC3E}">
        <p14:creationId xmlns:p14="http://schemas.microsoft.com/office/powerpoint/2010/main" val="2127926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2845498" y="-30548"/>
            <a:ext cx="6501003" cy="1625986"/>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53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Safety Assurance</a:t>
            </a:r>
            <a:r>
              <a:rPr lang="en-US" sz="3600" kern="1200" dirty="0">
                <a:solidFill>
                  <a:schemeClr val="bg1"/>
                </a:solidFill>
                <a:latin typeface="+mj-lt"/>
                <a:ea typeface="+mj-ea"/>
                <a:cs typeface="+mj-cs"/>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666750" y="1752600"/>
            <a:ext cx="10654757" cy="5909683"/>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800" dirty="0">
                <a:solidFill>
                  <a:schemeClr val="tx1"/>
                </a:solidFill>
                <a:latin typeface="Ubuntu" panose="020B0504030602030204" pitchFamily="34" charset="0"/>
              </a:rPr>
              <a:t>You must continuously assess how well your risk controls are working</a:t>
            </a:r>
          </a:p>
          <a:p>
            <a:pPr marL="914400" lvl="2" indent="-228600" eaLnBrk="1" hangingPunct="1">
              <a:lnSpc>
                <a:spcPct val="90000"/>
              </a:lnSpc>
            </a:pPr>
            <a:r>
              <a:rPr lang="en-US" sz="2000" b="0" dirty="0">
                <a:solidFill>
                  <a:schemeClr val="tx1"/>
                </a:solidFill>
                <a:latin typeface="Ubuntu" panose="020B0504030602030204" pitchFamily="34" charset="0"/>
              </a:rPr>
              <a:t>Conditions and hazards change; you need to be able to adapt your plan</a:t>
            </a:r>
          </a:p>
          <a:p>
            <a:pPr marL="1371600" lvl="3" indent="-228600" eaLnBrk="1" hangingPunct="1">
              <a:lnSpc>
                <a:spcPct val="90000"/>
              </a:lnSpc>
            </a:pPr>
            <a:r>
              <a:rPr lang="en-US" sz="2000" b="0" dirty="0">
                <a:solidFill>
                  <a:schemeClr val="tx1"/>
                </a:solidFill>
                <a:latin typeface="Ubuntu" panose="020B0504030602030204" pitchFamily="34" charset="0"/>
              </a:rPr>
              <a:t>If it ever gets dangerous, call “knock it off” and revise the plan (or cancel)</a:t>
            </a:r>
          </a:p>
          <a:p>
            <a:pPr marL="1371600" lvl="3" indent="-228600" eaLnBrk="1" hangingPunct="1">
              <a:lnSpc>
                <a:spcPct val="90000"/>
              </a:lnSpc>
            </a:pPr>
            <a:r>
              <a:rPr lang="en-US" sz="2000" b="0" dirty="0">
                <a:solidFill>
                  <a:schemeClr val="tx1"/>
                </a:solidFill>
                <a:latin typeface="Ubuntu" panose="020B0504030602030204" pitchFamily="34" charset="0"/>
              </a:rPr>
              <a:t>If corrections or improvements are needed, add them or tell the Activity Director</a:t>
            </a:r>
          </a:p>
          <a:p>
            <a:pPr marL="1371600" lvl="3" indent="-228600" eaLnBrk="1" hangingPunct="1">
              <a:lnSpc>
                <a:spcPct val="90000"/>
              </a:lnSpc>
            </a:pPr>
            <a:endParaRPr lang="en-US" sz="1100" dirty="0">
              <a:solidFill>
                <a:schemeClr val="tx1"/>
              </a:solidFill>
              <a:latin typeface="Ubuntu" panose="020B0504030602030204" pitchFamily="34" charset="0"/>
            </a:endParaRPr>
          </a:p>
          <a:p>
            <a:pPr marL="457200" lvl="1" indent="-228600" eaLnBrk="1" hangingPunct="1">
              <a:lnSpc>
                <a:spcPct val="90000"/>
              </a:lnSpc>
            </a:pPr>
            <a:r>
              <a:rPr lang="en-US" sz="2800" dirty="0">
                <a:solidFill>
                  <a:schemeClr val="tx1"/>
                </a:solidFill>
                <a:latin typeface="Ubuntu" panose="020B0504030602030204" pitchFamily="34" charset="0"/>
              </a:rPr>
              <a:t>End of each day, meet with Activity Director</a:t>
            </a:r>
          </a:p>
          <a:p>
            <a:pPr marL="914400" lvl="2" indent="-228600" eaLnBrk="1" hangingPunct="1">
              <a:lnSpc>
                <a:spcPct val="90000"/>
              </a:lnSpc>
            </a:pPr>
            <a:r>
              <a:rPr lang="en-US" sz="2000" b="0" dirty="0">
                <a:solidFill>
                  <a:schemeClr val="tx1"/>
                </a:solidFill>
                <a:latin typeface="Ubuntu" panose="020B0504030602030204" pitchFamily="34" charset="0"/>
              </a:rPr>
              <a:t>Review day’s activities, review mishaps that occurred, review next day’s plan</a:t>
            </a:r>
          </a:p>
          <a:p>
            <a:pPr marL="914400" lvl="2" indent="-228600" eaLnBrk="1" hangingPunct="1">
              <a:lnSpc>
                <a:spcPct val="90000"/>
              </a:lnSpc>
            </a:pPr>
            <a:r>
              <a:rPr lang="en-US" sz="2000" b="0" dirty="0">
                <a:solidFill>
                  <a:schemeClr val="tx1"/>
                </a:solidFill>
                <a:latin typeface="Ubuntu" panose="020B0504030602030204" pitchFamily="34" charset="0"/>
              </a:rPr>
              <a:t>Make risk control adjustments if needed, based what you’ve learned</a:t>
            </a:r>
          </a:p>
          <a:p>
            <a:pPr marL="914400" lvl="2" indent="-228600" eaLnBrk="1" hangingPunct="1">
              <a:lnSpc>
                <a:spcPct val="90000"/>
              </a:lnSpc>
            </a:pPr>
            <a:r>
              <a:rPr lang="en-US" sz="2000" b="0" dirty="0">
                <a:solidFill>
                  <a:schemeClr val="tx1"/>
                </a:solidFill>
                <a:latin typeface="Ubuntu" panose="020B0504030602030204" pitchFamily="34" charset="0"/>
              </a:rPr>
              <a:t>Make sure everyone hears about changes before next day’s activities</a:t>
            </a:r>
          </a:p>
          <a:p>
            <a:pPr lvl="1" indent="-228600" eaLnBrk="1" hangingPunct="1">
              <a:lnSpc>
                <a:spcPct val="90000"/>
              </a:lnSpc>
            </a:pPr>
            <a:endParaRPr lang="en-US" sz="1100" dirty="0">
              <a:solidFill>
                <a:schemeClr val="tx1"/>
              </a:solidFill>
            </a:endParaRPr>
          </a:p>
        </p:txBody>
      </p:sp>
      <p:pic>
        <p:nvPicPr>
          <p:cNvPr id="5" name="Content Placeholder 6" descr="Logo, company name&#10;&#10;Description automatically generated">
            <a:extLst>
              <a:ext uri="{FF2B5EF4-FFF2-40B4-BE49-F238E27FC236}">
                <a16:creationId xmlns:a16="http://schemas.microsoft.com/office/drawing/2014/main" id="{2AE7E7AF-75F8-54CB-9CF0-B4D5107CD67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622465" y="233834"/>
            <a:ext cx="1398085" cy="1318742"/>
          </a:xfrm>
          <a:prstGeom prst="rect">
            <a:avLst/>
          </a:prstGeom>
        </p:spPr>
      </p:pic>
    </p:spTree>
    <p:extLst>
      <p:ext uri="{BB962C8B-B14F-4D97-AF65-F5344CB8AC3E}">
        <p14:creationId xmlns:p14="http://schemas.microsoft.com/office/powerpoint/2010/main" val="1410940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3393186" y="-92461"/>
            <a:ext cx="5405628" cy="2127124"/>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Mishap Reporting</a:t>
            </a:r>
            <a:r>
              <a:rPr lang="en-US" sz="4800" kern="1200" dirty="0">
                <a:solidFill>
                  <a:srgbClr val="002060"/>
                </a:solidFill>
                <a:latin typeface="Rajdhani SemiBold" panose="02000000000000000000" pitchFamily="2" charset="0"/>
                <a:cs typeface="Rajdhani SemiBold" panose="02000000000000000000" pitchFamily="2" charset="0"/>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1026283" y="1709266"/>
            <a:ext cx="10139434" cy="4914900"/>
          </a:xfrm>
          <a:prstGeom prst="rect">
            <a:avLst/>
          </a:prstGeom>
        </p:spPr>
        <p:txBody>
          <a:bodyPr vert="horz" lIns="91440" tIns="45720" rIns="91440" bIns="45720" numCol="1" rtlCol="0" anchorCtr="0" compatLnSpc="1">
            <a:prstTxWarp prst="textNoShape">
              <a:avLst/>
            </a:prstTxWarp>
            <a:normAutofit fontScale="92500"/>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400" dirty="0">
                <a:solidFill>
                  <a:schemeClr val="tx1"/>
                </a:solidFill>
                <a:latin typeface="Ubuntu" panose="020B0504030602030204" pitchFamily="34" charset="0"/>
              </a:rPr>
              <a:t>All mishaps MUST BE REPORTED</a:t>
            </a:r>
          </a:p>
          <a:p>
            <a:pPr marL="914400" lvl="2" indent="-228600" eaLnBrk="1" hangingPunct="1">
              <a:lnSpc>
                <a:spcPct val="90000"/>
              </a:lnSpc>
            </a:pPr>
            <a:r>
              <a:rPr lang="en-US" sz="2400" b="0" dirty="0">
                <a:solidFill>
                  <a:schemeClr val="tx1"/>
                </a:solidFill>
                <a:latin typeface="Ubuntu" panose="020B0504030602030204" pitchFamily="34" charset="0"/>
              </a:rPr>
              <a:t>Review guidance on the </a:t>
            </a:r>
            <a:r>
              <a:rPr lang="en-US" sz="2400" b="0" u="sng" dirty="0">
                <a:solidFill>
                  <a:schemeClr val="tx1"/>
                </a:solidFill>
                <a:latin typeface="Ubuntu" panose="020B0504030602030204" pitchFamily="34" charset="0"/>
              </a:rPr>
              <a:t>Mishap Reporting and Review </a:t>
            </a:r>
            <a:r>
              <a:rPr lang="en-US" sz="2400" b="0" dirty="0">
                <a:solidFill>
                  <a:schemeClr val="tx1"/>
                </a:solidFill>
                <a:latin typeface="Ubuntu" panose="020B0504030602030204" pitchFamily="34" charset="0"/>
              </a:rPr>
              <a:t>webpage </a:t>
            </a:r>
          </a:p>
          <a:p>
            <a:pPr marL="914400" lvl="2" indent="-228600" eaLnBrk="1" hangingPunct="1">
              <a:lnSpc>
                <a:spcPct val="90000"/>
              </a:lnSpc>
            </a:pPr>
            <a:endParaRPr lang="en-US" sz="2400" b="0" dirty="0">
              <a:solidFill>
                <a:schemeClr val="tx1"/>
              </a:solidFill>
              <a:latin typeface="Ubuntu" panose="020B0504030602030204" pitchFamily="34" charset="0"/>
            </a:endParaRPr>
          </a:p>
          <a:p>
            <a:pPr marL="457200" lvl="1" indent="-228600" eaLnBrk="1" hangingPunct="1">
              <a:lnSpc>
                <a:spcPct val="90000"/>
              </a:lnSpc>
            </a:pPr>
            <a:r>
              <a:rPr lang="en-US" sz="2400" dirty="0">
                <a:solidFill>
                  <a:schemeClr val="tx1"/>
                </a:solidFill>
                <a:latin typeface="Ubuntu" panose="020B0504030602030204" pitchFamily="34" charset="0"/>
              </a:rPr>
              <a:t>The reasons we report mishaps:</a:t>
            </a:r>
          </a:p>
          <a:p>
            <a:pPr marL="914400" lvl="2" indent="-228600" eaLnBrk="1" hangingPunct="1">
              <a:lnSpc>
                <a:spcPct val="90000"/>
              </a:lnSpc>
            </a:pPr>
            <a:r>
              <a:rPr lang="en-US" sz="2400" b="0" dirty="0">
                <a:solidFill>
                  <a:schemeClr val="tx1"/>
                </a:solidFill>
                <a:latin typeface="Ubuntu" panose="020B0504030602030204" pitchFamily="34" charset="0"/>
              </a:rPr>
              <a:t>Find out what happened and WHY it happened, and how to prevent it</a:t>
            </a:r>
          </a:p>
          <a:p>
            <a:pPr marL="914400" lvl="2" indent="-228600" eaLnBrk="1" hangingPunct="1">
              <a:lnSpc>
                <a:spcPct val="90000"/>
              </a:lnSpc>
            </a:pPr>
            <a:endParaRPr lang="en-US" sz="2400" b="0" dirty="0">
              <a:solidFill>
                <a:schemeClr val="tx1"/>
              </a:solidFill>
              <a:latin typeface="Ubuntu" panose="020B0504030602030204" pitchFamily="34" charset="0"/>
            </a:endParaRPr>
          </a:p>
          <a:p>
            <a:pPr marL="457200" lvl="1" indent="-228600" eaLnBrk="1" hangingPunct="1">
              <a:lnSpc>
                <a:spcPct val="90000"/>
              </a:lnSpc>
            </a:pPr>
            <a:r>
              <a:rPr lang="en-US" sz="2400" dirty="0">
                <a:solidFill>
                  <a:schemeClr val="tx1"/>
                </a:solidFill>
                <a:latin typeface="Ubuntu" panose="020B0504030602030204" pitchFamily="34" charset="0"/>
              </a:rPr>
              <a:t>There will be time for a follow-up review if needed, but…</a:t>
            </a:r>
          </a:p>
          <a:p>
            <a:pPr marL="914400" lvl="2" indent="-228600" eaLnBrk="1" hangingPunct="1">
              <a:lnSpc>
                <a:spcPct val="90000"/>
              </a:lnSpc>
            </a:pPr>
            <a:r>
              <a:rPr lang="en-US" sz="2400" b="0" dirty="0">
                <a:solidFill>
                  <a:schemeClr val="tx1"/>
                </a:solidFill>
                <a:latin typeface="Ubuntu" panose="020B0504030602030204" pitchFamily="34" charset="0"/>
              </a:rPr>
              <a:t>You need to ask questions and gather data soon after the mishap</a:t>
            </a:r>
          </a:p>
          <a:p>
            <a:pPr marL="914400" lvl="2" indent="-228600" eaLnBrk="1" hangingPunct="1">
              <a:lnSpc>
                <a:spcPct val="90000"/>
              </a:lnSpc>
            </a:pPr>
            <a:r>
              <a:rPr lang="en-US" sz="2400" b="0" dirty="0">
                <a:solidFill>
                  <a:schemeClr val="tx1"/>
                </a:solidFill>
                <a:latin typeface="Ubuntu" panose="020B0504030602030204" pitchFamily="34" charset="0"/>
              </a:rPr>
              <a:t>Refer to </a:t>
            </a:r>
            <a:r>
              <a:rPr lang="en-US" sz="2400" b="0" u="sng" dirty="0">
                <a:solidFill>
                  <a:schemeClr val="tx1"/>
                </a:solidFill>
                <a:latin typeface="Ubuntu" panose="020B0504030602030204" pitchFamily="34" charset="0"/>
              </a:rPr>
              <a:t>Mishap Reporting and Review </a:t>
            </a:r>
            <a:r>
              <a:rPr lang="en-US" sz="2400" b="0" dirty="0">
                <a:solidFill>
                  <a:schemeClr val="tx1"/>
                </a:solidFill>
                <a:latin typeface="Ubuntu" panose="020B0504030602030204" pitchFamily="34" charset="0"/>
              </a:rPr>
              <a:t>webpage</a:t>
            </a:r>
          </a:p>
          <a:p>
            <a:pPr marL="914400" lvl="2" indent="-228600" eaLnBrk="1" hangingPunct="1">
              <a:lnSpc>
                <a:spcPct val="90000"/>
              </a:lnSpc>
            </a:pPr>
            <a:r>
              <a:rPr lang="en-US" sz="2400" b="0" dirty="0">
                <a:solidFill>
                  <a:schemeClr val="tx1"/>
                </a:solidFill>
                <a:latin typeface="Ubuntu" panose="020B0504030602030204" pitchFamily="34" charset="0"/>
              </a:rPr>
              <a:t>Fill out review worksheet, answer questions, interview injured member</a:t>
            </a:r>
          </a:p>
          <a:p>
            <a:pPr marL="1371600" lvl="3" indent="-228600" eaLnBrk="1" hangingPunct="1">
              <a:lnSpc>
                <a:spcPct val="90000"/>
              </a:lnSpc>
            </a:pPr>
            <a:r>
              <a:rPr lang="en-US" sz="2400" b="0" dirty="0">
                <a:solidFill>
                  <a:schemeClr val="tx1"/>
                </a:solidFill>
                <a:latin typeface="Ubuntu" panose="020B0504030602030204" pitchFamily="34" charset="0"/>
              </a:rPr>
              <a:t>“What happened?  What went wrong?  How could it be prevented?”</a:t>
            </a:r>
          </a:p>
          <a:p>
            <a:pPr lvl="1" indent="-228600" eaLnBrk="1" hangingPunct="1">
              <a:lnSpc>
                <a:spcPct val="90000"/>
              </a:lnSpc>
            </a:pPr>
            <a:endParaRPr lang="en-US" sz="1100" dirty="0">
              <a:solidFill>
                <a:schemeClr val="tx1"/>
              </a:solidFill>
            </a:endParaRPr>
          </a:p>
        </p:txBody>
      </p:sp>
      <p:pic>
        <p:nvPicPr>
          <p:cNvPr id="5" name="Content Placeholder 6" descr="Logo, company name&#10;&#10;Description automatically generated">
            <a:extLst>
              <a:ext uri="{FF2B5EF4-FFF2-40B4-BE49-F238E27FC236}">
                <a16:creationId xmlns:a16="http://schemas.microsoft.com/office/drawing/2014/main" id="{E314D8F8-730F-7C69-3354-7E9056BEA0C2}"/>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622465" y="233834"/>
            <a:ext cx="1398085" cy="1318742"/>
          </a:xfrm>
          <a:prstGeom prst="rect">
            <a:avLst/>
          </a:prstGeom>
        </p:spPr>
      </p:pic>
    </p:spTree>
    <p:extLst>
      <p:ext uri="{BB962C8B-B14F-4D97-AF65-F5344CB8AC3E}">
        <p14:creationId xmlns:p14="http://schemas.microsoft.com/office/powerpoint/2010/main" val="3519763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3250311" y="-82936"/>
            <a:ext cx="5691378" cy="2127124"/>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After the Activity</a:t>
            </a:r>
            <a:r>
              <a:rPr lang="en-US" sz="4800" kern="1200" dirty="0">
                <a:solidFill>
                  <a:srgbClr val="002060"/>
                </a:solidFill>
                <a:latin typeface="Rajdhani SemiBold" panose="02000000000000000000" pitchFamily="2" charset="0"/>
                <a:cs typeface="Rajdhani SemiBold" panose="02000000000000000000" pitchFamily="2" charset="0"/>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978658" y="1866900"/>
            <a:ext cx="10234684" cy="4363844"/>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400" dirty="0">
                <a:solidFill>
                  <a:schemeClr val="tx1"/>
                </a:solidFill>
              </a:rPr>
              <a:t>There is still work to be done!</a:t>
            </a:r>
          </a:p>
          <a:p>
            <a:pPr marL="914400" lvl="2" indent="-228600" eaLnBrk="1" hangingPunct="1">
              <a:lnSpc>
                <a:spcPct val="90000"/>
              </a:lnSpc>
            </a:pPr>
            <a:r>
              <a:rPr lang="en-US" sz="2000" b="0" dirty="0">
                <a:solidFill>
                  <a:schemeClr val="tx1"/>
                </a:solidFill>
              </a:rPr>
              <a:t>Every event has things that didn’t go according to plan, or mishaps that occurred</a:t>
            </a:r>
          </a:p>
          <a:p>
            <a:pPr marL="914400" lvl="2" indent="-228600" eaLnBrk="1" hangingPunct="1">
              <a:lnSpc>
                <a:spcPct val="90000"/>
              </a:lnSpc>
            </a:pPr>
            <a:r>
              <a:rPr lang="en-US" sz="2000" b="0" dirty="0">
                <a:solidFill>
                  <a:schemeClr val="tx1"/>
                </a:solidFill>
              </a:rPr>
              <a:t>Each of those will provide lessons that help improve the next activity</a:t>
            </a:r>
          </a:p>
          <a:p>
            <a:pPr marL="1371600" lvl="3" indent="-228600" eaLnBrk="1" hangingPunct="1">
              <a:lnSpc>
                <a:spcPct val="90000"/>
              </a:lnSpc>
            </a:pPr>
            <a:endParaRPr lang="en-US" sz="1100" b="0" dirty="0">
              <a:solidFill>
                <a:schemeClr val="tx1"/>
              </a:solidFill>
            </a:endParaRPr>
          </a:p>
          <a:p>
            <a:pPr marL="457200" lvl="1" indent="-228600" eaLnBrk="1" hangingPunct="1">
              <a:lnSpc>
                <a:spcPct val="90000"/>
              </a:lnSpc>
            </a:pPr>
            <a:r>
              <a:rPr lang="en-US" sz="2400" dirty="0">
                <a:solidFill>
                  <a:schemeClr val="tx1"/>
                </a:solidFill>
              </a:rPr>
              <a:t>Review each event and each mishap with Activity Director and key staff</a:t>
            </a:r>
          </a:p>
          <a:p>
            <a:pPr marL="914400" lvl="2" indent="-228600" eaLnBrk="1" hangingPunct="1">
              <a:lnSpc>
                <a:spcPct val="90000"/>
              </a:lnSpc>
            </a:pPr>
            <a:r>
              <a:rPr lang="en-US" sz="2000" b="0" dirty="0">
                <a:solidFill>
                  <a:schemeClr val="tx1"/>
                </a:solidFill>
              </a:rPr>
              <a:t>Where did the plan break down, and how could it be improved?</a:t>
            </a:r>
          </a:p>
          <a:p>
            <a:pPr marL="914400" lvl="2" indent="-228600" eaLnBrk="1" hangingPunct="1">
              <a:lnSpc>
                <a:spcPct val="90000"/>
              </a:lnSpc>
            </a:pPr>
            <a:r>
              <a:rPr lang="en-US" sz="2000" b="0" dirty="0">
                <a:solidFill>
                  <a:schemeClr val="tx1"/>
                </a:solidFill>
              </a:rPr>
              <a:t>What risk controls could be added or adjusted to prevent the mishaps?</a:t>
            </a:r>
          </a:p>
          <a:p>
            <a:pPr marL="914400" lvl="2" indent="-228600" eaLnBrk="1" hangingPunct="1">
              <a:lnSpc>
                <a:spcPct val="90000"/>
              </a:lnSpc>
            </a:pPr>
            <a:endParaRPr lang="en-US" sz="1100" b="0" dirty="0">
              <a:solidFill>
                <a:schemeClr val="tx1"/>
              </a:solidFill>
            </a:endParaRPr>
          </a:p>
          <a:p>
            <a:pPr marL="457200" lvl="1" indent="-228600" eaLnBrk="1" hangingPunct="1">
              <a:lnSpc>
                <a:spcPct val="90000"/>
              </a:lnSpc>
            </a:pPr>
            <a:r>
              <a:rPr lang="en-US" sz="2400" dirty="0">
                <a:solidFill>
                  <a:schemeClr val="tx1"/>
                </a:solidFill>
              </a:rPr>
              <a:t>Record Feedback and Lessons Learned in block 14 of CAPF 160</a:t>
            </a:r>
          </a:p>
          <a:p>
            <a:pPr marL="914400" lvl="2" indent="-228600" eaLnBrk="1" hangingPunct="1">
              <a:lnSpc>
                <a:spcPct val="90000"/>
              </a:lnSpc>
            </a:pPr>
            <a:r>
              <a:rPr lang="en-US" sz="2000" b="0" dirty="0">
                <a:solidFill>
                  <a:schemeClr val="tx1"/>
                </a:solidFill>
              </a:rPr>
              <a:t>These improvements will be incorporated into the next plan</a:t>
            </a:r>
          </a:p>
          <a:p>
            <a:pPr marL="914400" lvl="2" indent="-228600" eaLnBrk="1" hangingPunct="1">
              <a:lnSpc>
                <a:spcPct val="90000"/>
              </a:lnSpc>
            </a:pPr>
            <a:r>
              <a:rPr lang="en-US" sz="2000" b="0" dirty="0">
                <a:solidFill>
                  <a:schemeClr val="tx1"/>
                </a:solidFill>
              </a:rPr>
              <a:t>The risk management loop is not complete until the improvements are made</a:t>
            </a:r>
          </a:p>
        </p:txBody>
      </p:sp>
      <p:pic>
        <p:nvPicPr>
          <p:cNvPr id="5" name="Content Placeholder 6" descr="Logo, company name&#10;&#10;Description automatically generated">
            <a:extLst>
              <a:ext uri="{FF2B5EF4-FFF2-40B4-BE49-F238E27FC236}">
                <a16:creationId xmlns:a16="http://schemas.microsoft.com/office/drawing/2014/main" id="{0DA77198-4791-E0F6-17BE-39D1DBC5323E}"/>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622465" y="233834"/>
            <a:ext cx="1398085" cy="1318742"/>
          </a:xfrm>
          <a:prstGeom prst="rect">
            <a:avLst/>
          </a:prstGeom>
        </p:spPr>
      </p:pic>
    </p:spTree>
    <p:extLst>
      <p:ext uri="{BB962C8B-B14F-4D97-AF65-F5344CB8AC3E}">
        <p14:creationId xmlns:p14="http://schemas.microsoft.com/office/powerpoint/2010/main" val="2500691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2435799" y="110347"/>
            <a:ext cx="7320401" cy="1302142"/>
          </a:xfrm>
        </p:spPr>
        <p:txBody>
          <a:bodyPr vert="horz" lIns="91440" tIns="45720" rIns="91440" bIns="45720" rtlCol="0" anchor="t">
            <a:normAutofit/>
          </a:bodyPr>
          <a:lstStyle/>
          <a:p>
            <a:pPr algn="ctr"/>
            <a:br>
              <a:rPr lang="en-US" sz="3600" kern="1200" dirty="0">
                <a:solidFill>
                  <a:schemeClr val="bg1"/>
                </a:solidFill>
                <a:latin typeface="+mj-lt"/>
                <a:ea typeface="+mj-ea"/>
                <a:cs typeface="+mj-cs"/>
              </a:rPr>
            </a:br>
            <a:r>
              <a:rPr lang="en-US" sz="36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Activity Safety Officer</a:t>
            </a:r>
            <a:r>
              <a:rPr lang="en-US" sz="36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 </a:t>
            </a:r>
            <a:r>
              <a:rPr lang="en-US" sz="3600" kern="1200" dirty="0">
                <a:solidFill>
                  <a:schemeClr val="bg1"/>
                </a:solidFill>
                <a:latin typeface="+mj-lt"/>
                <a:ea typeface="+mj-ea"/>
                <a:cs typeface="+mj-cs"/>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dirty="0"/>
          </a:p>
          <a:p>
            <a:endParaRPr lang="en-US" sz="2000" dirty="0"/>
          </a:p>
          <a:p>
            <a:pPr lvl="1"/>
            <a:endParaRPr lang="en-US" sz="2000" dirty="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1238249" y="1933575"/>
            <a:ext cx="9715500" cy="3918957"/>
          </a:xfrm>
          <a:prstGeom prst="rect">
            <a:avLst/>
          </a:prstGeom>
        </p:spPr>
        <p:txBody>
          <a:bodyPr vert="horz" lIns="91440" tIns="45720" rIns="91440" bIns="45720" numCol="1" rtlCol="0" anchorCtr="0" compatLnSpc="1">
            <a:prstTxWarp prst="textNoShape">
              <a:avLst/>
            </a:prstTxWarp>
            <a:normAutofit fontScale="92500"/>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r>
              <a:rPr lang="en-US" sz="2800" dirty="0">
                <a:solidFill>
                  <a:schemeClr val="tx1"/>
                </a:solidFill>
                <a:latin typeface="Ubuntu" panose="020B0504030602030204" pitchFamily="34" charset="0"/>
              </a:rPr>
              <a:t>Have you been appointed as an Activity Safety Officer?</a:t>
            </a:r>
          </a:p>
          <a:p>
            <a:endParaRPr lang="en-US" sz="2800" b="0" dirty="0">
              <a:solidFill>
                <a:schemeClr val="tx1"/>
              </a:solidFill>
              <a:latin typeface="Ubuntu" panose="020B0504030602030204" pitchFamily="34" charset="0"/>
            </a:endParaRPr>
          </a:p>
          <a:p>
            <a:r>
              <a:rPr lang="en-US" sz="2800" dirty="0">
                <a:solidFill>
                  <a:schemeClr val="tx1"/>
                </a:solidFill>
                <a:latin typeface="Ubuntu" panose="020B0504030602030204" pitchFamily="34" charset="0"/>
              </a:rPr>
              <a:t>You’re helping with risk management for a large activity?</a:t>
            </a:r>
          </a:p>
          <a:p>
            <a:endParaRPr lang="en-US" sz="2800" dirty="0">
              <a:solidFill>
                <a:schemeClr val="tx1"/>
              </a:solidFill>
              <a:latin typeface="Ubuntu" panose="020B0504030602030204" pitchFamily="34" charset="0"/>
            </a:endParaRPr>
          </a:p>
          <a:p>
            <a:r>
              <a:rPr lang="en-US" sz="2800" dirty="0">
                <a:solidFill>
                  <a:schemeClr val="tx1"/>
                </a:solidFill>
                <a:latin typeface="Ubuntu" panose="020B0504030602030204" pitchFamily="34" charset="0"/>
              </a:rPr>
              <a:t>Are you an Activity Director?</a:t>
            </a:r>
          </a:p>
          <a:p>
            <a:endParaRPr lang="en-US" sz="2800" dirty="0">
              <a:solidFill>
                <a:schemeClr val="tx1"/>
              </a:solidFill>
              <a:latin typeface="Ubuntu" panose="020B0504030602030204" pitchFamily="34" charset="0"/>
            </a:endParaRPr>
          </a:p>
          <a:p>
            <a:pPr marL="0" indent="0">
              <a:buNone/>
            </a:pPr>
            <a:r>
              <a:rPr lang="en-US" sz="4800" dirty="0">
                <a:solidFill>
                  <a:schemeClr val="tx1"/>
                </a:solidFill>
                <a:latin typeface="Ubuntu" panose="020B0504030602030204" pitchFamily="34" charset="0"/>
              </a:rPr>
              <a:t>This training is for you!</a:t>
            </a:r>
          </a:p>
          <a:p>
            <a:pPr marL="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descr="Logo, company name&#10;&#10;Description automatically generated">
            <a:extLst>
              <a:ext uri="{FF2B5EF4-FFF2-40B4-BE49-F238E27FC236}">
                <a16:creationId xmlns:a16="http://schemas.microsoft.com/office/drawing/2014/main" id="{E5E6C1E5-B6C5-017F-24DF-A106E349CF77}"/>
              </a:ext>
            </a:extLst>
          </p:cNvPr>
          <p:cNvPicPr/>
          <p:nvPr/>
        </p:nvPicPr>
        <p:blipFill>
          <a:blip r:embed="rId2">
            <a:extLst>
              <a:ext uri="{28A0092B-C50C-407E-A947-70E740481C1C}">
                <a14:useLocalDpi xmlns:a14="http://schemas.microsoft.com/office/drawing/2010/main" val="0"/>
              </a:ext>
            </a:extLst>
          </a:blip>
          <a:stretch>
            <a:fillRect/>
          </a:stretch>
        </p:blipFill>
        <p:spPr>
          <a:xfrm>
            <a:off x="10693217" y="219069"/>
            <a:ext cx="1368933" cy="1285881"/>
          </a:xfrm>
          <a:prstGeom prst="rect">
            <a:avLst/>
          </a:prstGeom>
        </p:spPr>
      </p:pic>
    </p:spTree>
    <p:extLst>
      <p:ext uri="{BB962C8B-B14F-4D97-AF65-F5344CB8AC3E}">
        <p14:creationId xmlns:p14="http://schemas.microsoft.com/office/powerpoint/2010/main" val="2934714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2403411" y="-323850"/>
            <a:ext cx="7435977" cy="1409700"/>
          </a:xfrm>
        </p:spPr>
        <p:txBody>
          <a:bodyPr vert="horz" lIns="91440" tIns="45720" rIns="91440" bIns="45720" rtlCol="0" anchor="b">
            <a:normAutofit/>
          </a:bodyPr>
          <a:lstStyle/>
          <a:p>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Key Things to Remember</a:t>
            </a:r>
            <a:r>
              <a:rPr lang="en-US" kern="1200" dirty="0">
                <a:solidFill>
                  <a:schemeClr val="bg1"/>
                </a:solidFill>
                <a:latin typeface="+mj-lt"/>
                <a:ea typeface="+mj-ea"/>
                <a:cs typeface="+mj-cs"/>
              </a:rPr>
              <a:t>	</a:t>
            </a:r>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514350" y="1560583"/>
            <a:ext cx="11525250" cy="4916417"/>
          </a:xfrm>
          <a:prstGeom prst="rect">
            <a:avLst/>
          </a:prstGeom>
        </p:spPr>
        <p:txBody>
          <a:bodyPr vert="horz" lIns="91440" tIns="45720" rIns="91440" bIns="45720" numCol="1" rtlCol="0" anchor="ctr" anchorCtr="0" compatLnSpc="1">
            <a:prstTxWarp prst="textNoShape">
              <a:avLst/>
            </a:prstTxWarp>
            <a:normAutofit fontScale="92500"/>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400" dirty="0">
                <a:solidFill>
                  <a:schemeClr val="tx1"/>
                </a:solidFill>
                <a:latin typeface="Ubuntu" panose="020B0504030602030204" pitchFamily="34" charset="0"/>
              </a:rPr>
              <a:t>The Activity Safety Officer is a key member of the Activity staff</a:t>
            </a:r>
          </a:p>
          <a:p>
            <a:pPr marL="914400" lvl="2" indent="-228600" eaLnBrk="1" hangingPunct="1">
              <a:lnSpc>
                <a:spcPct val="90000"/>
              </a:lnSpc>
            </a:pPr>
            <a:r>
              <a:rPr lang="en-US" sz="2400" b="0" dirty="0">
                <a:solidFill>
                  <a:schemeClr val="tx1"/>
                </a:solidFill>
                <a:latin typeface="Ubuntu" panose="020B0504030602030204" pitchFamily="34" charset="0"/>
              </a:rPr>
              <a:t>Be involved in the planning as early as possible</a:t>
            </a:r>
          </a:p>
          <a:p>
            <a:pPr marL="914400" lvl="2" indent="-228600" eaLnBrk="1" hangingPunct="1">
              <a:lnSpc>
                <a:spcPct val="90000"/>
              </a:lnSpc>
            </a:pPr>
            <a:endParaRPr lang="en-US" sz="2400" b="0" dirty="0">
              <a:solidFill>
                <a:schemeClr val="tx1"/>
              </a:solidFill>
              <a:latin typeface="Ubuntu" panose="020B0504030602030204" pitchFamily="34" charset="0"/>
            </a:endParaRPr>
          </a:p>
          <a:p>
            <a:pPr marL="457200" lvl="1" indent="-228600" eaLnBrk="1" hangingPunct="1">
              <a:lnSpc>
                <a:spcPct val="90000"/>
              </a:lnSpc>
            </a:pPr>
            <a:r>
              <a:rPr lang="en-US" sz="2400" dirty="0">
                <a:solidFill>
                  <a:schemeClr val="tx1"/>
                </a:solidFill>
                <a:latin typeface="Ubuntu" panose="020B0504030602030204" pitchFamily="34" charset="0"/>
              </a:rPr>
              <a:t>You are responsible for all Safety Officer duties at the activity</a:t>
            </a:r>
          </a:p>
          <a:p>
            <a:pPr marL="914400" lvl="2" indent="-228600" eaLnBrk="1" hangingPunct="1">
              <a:lnSpc>
                <a:spcPct val="90000"/>
              </a:lnSpc>
            </a:pPr>
            <a:r>
              <a:rPr lang="en-US" sz="2400" b="0" dirty="0">
                <a:solidFill>
                  <a:schemeClr val="tx1"/>
                </a:solidFill>
                <a:latin typeface="Ubuntu" panose="020B0504030602030204" pitchFamily="34" charset="0"/>
              </a:rPr>
              <a:t>Designate assistants as needed and assign responsibilities</a:t>
            </a:r>
          </a:p>
          <a:p>
            <a:pPr marL="914400" lvl="2" indent="-228600" eaLnBrk="1" hangingPunct="1">
              <a:lnSpc>
                <a:spcPct val="90000"/>
              </a:lnSpc>
            </a:pPr>
            <a:r>
              <a:rPr lang="en-US" sz="2400" b="0" dirty="0">
                <a:solidFill>
                  <a:schemeClr val="tx1"/>
                </a:solidFill>
                <a:latin typeface="Ubuntu" panose="020B0504030602030204" pitchFamily="34" charset="0"/>
              </a:rPr>
              <a:t>Your team should also provide inputs that help improve the next activity</a:t>
            </a:r>
          </a:p>
          <a:p>
            <a:pPr marL="914400" lvl="2" indent="-228600" eaLnBrk="1" hangingPunct="1">
              <a:lnSpc>
                <a:spcPct val="90000"/>
              </a:lnSpc>
            </a:pPr>
            <a:endParaRPr lang="en-US" sz="2400" b="0" dirty="0">
              <a:solidFill>
                <a:schemeClr val="tx1"/>
              </a:solidFill>
              <a:latin typeface="Ubuntu" panose="020B0504030602030204" pitchFamily="34" charset="0"/>
            </a:endParaRPr>
          </a:p>
          <a:p>
            <a:pPr marL="457200" lvl="1" indent="-228600" eaLnBrk="1" hangingPunct="1">
              <a:lnSpc>
                <a:spcPct val="90000"/>
              </a:lnSpc>
            </a:pPr>
            <a:r>
              <a:rPr lang="en-US" sz="2400" dirty="0">
                <a:solidFill>
                  <a:schemeClr val="tx1"/>
                </a:solidFill>
                <a:latin typeface="Ubuntu" panose="020B0504030602030204" pitchFamily="34" charset="0"/>
              </a:rPr>
              <a:t>You are a teacher, a coach, a mentor, an example, and a spotter</a:t>
            </a:r>
          </a:p>
          <a:p>
            <a:pPr marL="914400" lvl="2" indent="-228600" eaLnBrk="1" hangingPunct="1">
              <a:lnSpc>
                <a:spcPct val="90000"/>
              </a:lnSpc>
            </a:pPr>
            <a:r>
              <a:rPr lang="en-US" sz="2400" b="0" dirty="0">
                <a:solidFill>
                  <a:schemeClr val="tx1"/>
                </a:solidFill>
                <a:latin typeface="Ubuntu" panose="020B0504030602030204" pitchFamily="34" charset="0"/>
              </a:rPr>
              <a:t>Teach, and reinforce, the use of risk management by everyone at the activity</a:t>
            </a:r>
          </a:p>
          <a:p>
            <a:pPr marL="914400" lvl="2" indent="-228600" eaLnBrk="1" hangingPunct="1">
              <a:lnSpc>
                <a:spcPct val="90000"/>
              </a:lnSpc>
            </a:pPr>
            <a:endParaRPr lang="en-US" sz="2400" b="0" dirty="0">
              <a:solidFill>
                <a:schemeClr val="tx1"/>
              </a:solidFill>
              <a:latin typeface="Ubuntu" panose="020B0504030602030204" pitchFamily="34" charset="0"/>
            </a:endParaRPr>
          </a:p>
          <a:p>
            <a:pPr marL="457200" lvl="1" indent="-228600" eaLnBrk="1" hangingPunct="1">
              <a:lnSpc>
                <a:spcPct val="90000"/>
              </a:lnSpc>
            </a:pPr>
            <a:r>
              <a:rPr lang="en-US" sz="2400" dirty="0">
                <a:solidFill>
                  <a:schemeClr val="tx1"/>
                </a:solidFill>
                <a:latin typeface="Ubuntu" panose="020B0504030602030204" pitchFamily="34" charset="0"/>
              </a:rPr>
              <a:t>You’ve got a big job!</a:t>
            </a:r>
          </a:p>
          <a:p>
            <a:pPr marL="914400" lvl="2" indent="-228600" eaLnBrk="1" hangingPunct="1">
              <a:lnSpc>
                <a:spcPct val="90000"/>
              </a:lnSpc>
            </a:pPr>
            <a:r>
              <a:rPr lang="en-US" sz="2400" b="0" dirty="0">
                <a:solidFill>
                  <a:schemeClr val="tx1"/>
                </a:solidFill>
                <a:latin typeface="Ubuntu" panose="020B0504030602030204" pitchFamily="34" charset="0"/>
              </a:rPr>
              <a:t>Produce your own personal plan on how to manage the duties</a:t>
            </a:r>
          </a:p>
          <a:p>
            <a:pPr marL="914400" lvl="2" indent="-228600" eaLnBrk="1" hangingPunct="1">
              <a:lnSpc>
                <a:spcPct val="90000"/>
              </a:lnSpc>
            </a:pPr>
            <a:r>
              <a:rPr lang="en-US" sz="2400" b="0" dirty="0">
                <a:solidFill>
                  <a:schemeClr val="tx1"/>
                </a:solidFill>
                <a:latin typeface="Ubuntu" panose="020B0504030602030204" pitchFamily="34" charset="0"/>
              </a:rPr>
              <a:t>Get some help and take care of yourself!</a:t>
            </a:r>
          </a:p>
        </p:txBody>
      </p:sp>
      <p:pic>
        <p:nvPicPr>
          <p:cNvPr id="3" name="Content Placeholder 6" descr="Logo, company name&#10;&#10;Description automatically generated">
            <a:extLst>
              <a:ext uri="{FF2B5EF4-FFF2-40B4-BE49-F238E27FC236}">
                <a16:creationId xmlns:a16="http://schemas.microsoft.com/office/drawing/2014/main" id="{222B7923-1A55-6D8A-8334-7CEF673A2BD4}"/>
              </a:ext>
            </a:extLst>
          </p:cNvPr>
          <p:cNvPicPr/>
          <p:nvPr>
            <p:ph idx="1"/>
          </p:nvPr>
        </p:nvPicPr>
        <p:blipFill>
          <a:blip r:embed="rId2">
            <a:extLst>
              <a:ext uri="{28A0092B-C50C-407E-A947-70E740481C1C}">
                <a14:useLocalDpi xmlns:a14="http://schemas.microsoft.com/office/drawing/2010/main" val="0"/>
              </a:ext>
            </a:extLst>
          </a:blip>
          <a:stretch>
            <a:fillRect/>
          </a:stretch>
        </p:blipFill>
        <p:spPr>
          <a:xfrm>
            <a:off x="10793915" y="167158"/>
            <a:ext cx="1398085" cy="1393425"/>
          </a:xfrm>
        </p:spPr>
      </p:pic>
    </p:spTree>
    <p:extLst>
      <p:ext uri="{BB962C8B-B14F-4D97-AF65-F5344CB8AC3E}">
        <p14:creationId xmlns:p14="http://schemas.microsoft.com/office/powerpoint/2010/main" val="4249302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3045522" y="338953"/>
            <a:ext cx="6100953" cy="1073536"/>
          </a:xfrm>
        </p:spPr>
        <p:txBody>
          <a:bodyPr vert="horz" lIns="91440" tIns="45720" rIns="91440" bIns="45720" rtlCol="0" anchor="t">
            <a:normAutofit/>
          </a:bodyPr>
          <a:lstStyle/>
          <a:p>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Resources</a:t>
            </a:r>
            <a:endParaRPr lang="en-US" sz="4800" kern="1200" dirty="0">
              <a:solidFill>
                <a:srgbClr val="002060"/>
              </a:solidFill>
              <a:latin typeface="Rajdhani SemiBold" panose="02000000000000000000" pitchFamily="2" charset="0"/>
              <a:cs typeface="Rajdhani SemiBold" panose="02000000000000000000" pitchFamily="2" charset="0"/>
            </a:endParaRP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983420" y="1750509"/>
            <a:ext cx="10225159" cy="5242933"/>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lvl="0" indent="-228600" eaLnBrk="1" hangingPunct="1">
              <a:lnSpc>
                <a:spcPct val="90000"/>
              </a:lnSpc>
            </a:pPr>
            <a:r>
              <a:rPr lang="en-US" sz="2800" dirty="0">
                <a:solidFill>
                  <a:schemeClr val="tx1"/>
                </a:solidFill>
              </a:rPr>
              <a:t>CAPR 160-2, </a:t>
            </a:r>
            <a:r>
              <a:rPr lang="en-US" sz="2800" i="1" dirty="0">
                <a:solidFill>
                  <a:schemeClr val="tx1"/>
                </a:solidFill>
              </a:rPr>
              <a:t>Safety Reporting and Review</a:t>
            </a:r>
          </a:p>
          <a:p>
            <a:pPr lvl="1" indent="-228600" eaLnBrk="1" hangingPunct="1">
              <a:lnSpc>
                <a:spcPct val="90000"/>
              </a:lnSpc>
            </a:pPr>
            <a:r>
              <a:rPr lang="en-US" sz="2000" b="0" dirty="0">
                <a:solidFill>
                  <a:schemeClr val="tx1"/>
                </a:solidFill>
              </a:rPr>
              <a:t>Find the requirements and general information for conducting a review</a:t>
            </a:r>
          </a:p>
          <a:p>
            <a:pPr lvl="1" indent="-228600" eaLnBrk="1" hangingPunct="1">
              <a:lnSpc>
                <a:spcPct val="90000"/>
              </a:lnSpc>
            </a:pPr>
            <a:endParaRPr lang="en-US" sz="1100" b="0" dirty="0">
              <a:solidFill>
                <a:schemeClr val="tx1"/>
              </a:solidFill>
            </a:endParaRPr>
          </a:p>
          <a:p>
            <a:pPr indent="-228600" eaLnBrk="1" hangingPunct="1">
              <a:lnSpc>
                <a:spcPct val="90000"/>
              </a:lnSpc>
            </a:pPr>
            <a:r>
              <a:rPr lang="en-US" sz="2800" dirty="0">
                <a:solidFill>
                  <a:schemeClr val="tx1"/>
                </a:solidFill>
              </a:rPr>
              <a:t>gocivilairpatrol.com … Safety page and Master list</a:t>
            </a:r>
          </a:p>
          <a:p>
            <a:pPr lvl="1" indent="-228600" eaLnBrk="1" hangingPunct="1">
              <a:lnSpc>
                <a:spcPct val="90000"/>
              </a:lnSpc>
            </a:pPr>
            <a:r>
              <a:rPr lang="en-US" sz="2000" b="0" dirty="0">
                <a:solidFill>
                  <a:schemeClr val="tx1"/>
                </a:solidFill>
              </a:rPr>
              <a:t>Find this briefing and other training links</a:t>
            </a:r>
          </a:p>
          <a:p>
            <a:pPr lvl="1" indent="-228600" eaLnBrk="1" hangingPunct="1">
              <a:lnSpc>
                <a:spcPct val="90000"/>
              </a:lnSpc>
            </a:pPr>
            <a:r>
              <a:rPr lang="en-US" sz="2000" b="0" dirty="0">
                <a:solidFill>
                  <a:schemeClr val="tx1"/>
                </a:solidFill>
              </a:rPr>
              <a:t>Templates for writing your mishap review</a:t>
            </a:r>
          </a:p>
          <a:p>
            <a:pPr lvl="1" indent="-228600" eaLnBrk="1" hangingPunct="1">
              <a:lnSpc>
                <a:spcPct val="90000"/>
              </a:lnSpc>
            </a:pPr>
            <a:r>
              <a:rPr lang="en-US" sz="2000" b="0" dirty="0">
                <a:solidFill>
                  <a:schemeClr val="tx1"/>
                </a:solidFill>
              </a:rPr>
              <a:t>Helpful checklists for conducting your review</a:t>
            </a:r>
          </a:p>
          <a:p>
            <a:pPr lvl="1" indent="-228600" eaLnBrk="1" hangingPunct="1">
              <a:lnSpc>
                <a:spcPct val="90000"/>
              </a:lnSpc>
            </a:pPr>
            <a:endParaRPr lang="en-US" sz="1100" b="0" dirty="0">
              <a:solidFill>
                <a:schemeClr val="tx1"/>
              </a:solidFill>
            </a:endParaRPr>
          </a:p>
          <a:p>
            <a:pPr indent="-228600" eaLnBrk="1" hangingPunct="1">
              <a:lnSpc>
                <a:spcPct val="90000"/>
              </a:lnSpc>
            </a:pPr>
            <a:r>
              <a:rPr lang="en-US" sz="2800" dirty="0">
                <a:solidFill>
                  <a:schemeClr val="tx1"/>
                </a:solidFill>
              </a:rPr>
              <a:t>Your wing or region director of safety</a:t>
            </a:r>
          </a:p>
          <a:p>
            <a:pPr lvl="1" indent="-228600" eaLnBrk="1" hangingPunct="1">
              <a:lnSpc>
                <a:spcPct val="90000"/>
              </a:lnSpc>
            </a:pPr>
            <a:r>
              <a:rPr lang="en-US" sz="2000" b="0" dirty="0">
                <a:solidFill>
                  <a:schemeClr val="tx1"/>
                </a:solidFill>
              </a:rPr>
              <a:t>They should be the experts and help you with all your review questions</a:t>
            </a:r>
          </a:p>
          <a:p>
            <a:pPr indent="-228600" eaLnBrk="1" hangingPunct="1">
              <a:lnSpc>
                <a:spcPct val="90000"/>
              </a:lnSpc>
            </a:pPr>
            <a:endParaRPr lang="en-US" sz="1100" b="0" dirty="0">
              <a:solidFill>
                <a:schemeClr val="tx1"/>
              </a:solidFill>
            </a:endParaRPr>
          </a:p>
          <a:p>
            <a:pPr indent="-228600" eaLnBrk="1" hangingPunct="1">
              <a:lnSpc>
                <a:spcPct val="90000"/>
              </a:lnSpc>
            </a:pPr>
            <a:r>
              <a:rPr lang="en-US" sz="2800" dirty="0">
                <a:solidFill>
                  <a:schemeClr val="tx1"/>
                </a:solidFill>
                <a:hlinkClick r:id="rId3"/>
              </a:rPr>
              <a:t>safety@capnhq.gov</a:t>
            </a:r>
            <a:r>
              <a:rPr lang="en-US" sz="2800" dirty="0">
                <a:solidFill>
                  <a:schemeClr val="tx1"/>
                </a:solidFill>
              </a:rPr>
              <a:t>  </a:t>
            </a:r>
            <a:r>
              <a:rPr lang="en-US" sz="2800" b="0" dirty="0">
                <a:solidFill>
                  <a:schemeClr val="tx1"/>
                </a:solidFill>
              </a:rPr>
              <a:t>- drop us a line if there’s a question you can’t answer!</a:t>
            </a:r>
          </a:p>
          <a:p>
            <a:pPr lvl="1" indent="-228600" eaLnBrk="1" hangingPunct="1">
              <a:lnSpc>
                <a:spcPct val="90000"/>
              </a:lnSpc>
            </a:pPr>
            <a:endParaRPr lang="en-US" sz="1100" b="0" dirty="0">
              <a:solidFill>
                <a:schemeClr val="tx1"/>
              </a:solidFill>
            </a:endParaRPr>
          </a:p>
          <a:p>
            <a:pPr marL="457200" lvl="1" indent="-228600" eaLnBrk="1" hangingPunct="1">
              <a:lnSpc>
                <a:spcPct val="90000"/>
              </a:lnSpc>
            </a:pPr>
            <a:endParaRPr lang="en-US" sz="1100" b="0" dirty="0">
              <a:solidFill>
                <a:schemeClr val="tx1"/>
              </a:solidFill>
            </a:endParaRPr>
          </a:p>
          <a:p>
            <a:pPr lvl="1" indent="-228600" eaLnBrk="1" hangingPunct="1">
              <a:lnSpc>
                <a:spcPct val="90000"/>
              </a:lnSpc>
            </a:pPr>
            <a:endParaRPr lang="en-US" sz="1100" b="0" i="1" dirty="0">
              <a:solidFill>
                <a:schemeClr val="tx1"/>
              </a:solidFill>
            </a:endParaRPr>
          </a:p>
          <a:p>
            <a:pPr indent="-228600" eaLnBrk="1" hangingPunct="1">
              <a:lnSpc>
                <a:spcPct val="90000"/>
              </a:lnSpc>
            </a:pPr>
            <a:endParaRPr lang="en-US" sz="1100" i="1" dirty="0">
              <a:solidFill>
                <a:schemeClr val="tx1"/>
              </a:solidFill>
            </a:endParaRPr>
          </a:p>
          <a:p>
            <a:pPr indent="-228600" eaLnBrk="1" hangingPunct="1">
              <a:lnSpc>
                <a:spcPct val="90000"/>
              </a:lnSpc>
            </a:pPr>
            <a:endParaRPr lang="en-US" sz="1100" dirty="0">
              <a:solidFill>
                <a:schemeClr val="tx1"/>
              </a:solidFill>
            </a:endParaRPr>
          </a:p>
          <a:p>
            <a:pPr lvl="1" indent="-228600" eaLnBrk="1" hangingPunct="1">
              <a:lnSpc>
                <a:spcPct val="90000"/>
              </a:lnSpc>
            </a:pPr>
            <a:endParaRPr lang="en-US" sz="1100" dirty="0">
              <a:solidFill>
                <a:schemeClr val="tx1"/>
              </a:solidFill>
            </a:endParaRPr>
          </a:p>
        </p:txBody>
      </p:sp>
      <p:pic>
        <p:nvPicPr>
          <p:cNvPr id="5" name="Content Placeholder 6" descr="Logo, company name&#10;&#10;Description automatically generated">
            <a:extLst>
              <a:ext uri="{FF2B5EF4-FFF2-40B4-BE49-F238E27FC236}">
                <a16:creationId xmlns:a16="http://schemas.microsoft.com/office/drawing/2014/main" id="{825C5582-B156-F08E-B6EA-FB262ECD941D}"/>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10793915" y="167158"/>
            <a:ext cx="1398085" cy="1393425"/>
          </a:xfrm>
          <a:prstGeom prst="rect">
            <a:avLst/>
          </a:prstGeom>
        </p:spPr>
      </p:pic>
    </p:spTree>
    <p:extLst>
      <p:ext uri="{BB962C8B-B14F-4D97-AF65-F5344CB8AC3E}">
        <p14:creationId xmlns:p14="http://schemas.microsoft.com/office/powerpoint/2010/main" val="1329142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BADCB434-DD24-4FE0-8A69-68E3EB677A06}"/>
              </a:ext>
            </a:extLst>
          </p:cNvPr>
          <p:cNvPicPr>
            <a:picLocks noChangeAspect="1"/>
          </p:cNvPicPr>
          <p:nvPr/>
        </p:nvPicPr>
        <p:blipFill rotWithShape="1">
          <a:blip r:embed="rId3" cstate="print">
            <a:alphaModFix amt="50000"/>
            <a:extLst>
              <a:ext uri="{28A0092B-C50C-407E-A947-70E740481C1C}">
                <a14:useLocalDpi xmlns:a14="http://schemas.microsoft.com/office/drawing/2010/main" val="0"/>
              </a:ext>
            </a:extLst>
          </a:blip>
          <a:srcRect t="23960" r="3" b="20251"/>
          <a:stretch/>
        </p:blipFill>
        <p:spPr>
          <a:xfrm>
            <a:off x="20" y="1"/>
            <a:ext cx="12191980" cy="6857999"/>
          </a:xfrm>
          <a:prstGeom prst="rect">
            <a:avLst/>
          </a:prstGeom>
        </p:spPr>
      </p:pic>
      <p:sp>
        <p:nvSpPr>
          <p:cNvPr id="2050" name="Rectangle 2"/>
          <p:cNvSpPr>
            <a:spLocks noGrp="1" noChangeArrowheads="1"/>
          </p:cNvSpPr>
          <p:nvPr>
            <p:ph type="ctrTitle" idx="4294967295"/>
          </p:nvPr>
        </p:nvSpPr>
        <p:spPr>
          <a:xfrm>
            <a:off x="1524000" y="1447800"/>
            <a:ext cx="9144000" cy="4419600"/>
          </a:xfrm>
        </p:spPr>
        <p:txBody>
          <a:bodyPr vert="horz" lIns="91440" tIns="45720" rIns="91440" bIns="45720" rtlCol="0" anchor="b">
            <a:normAutofit/>
          </a:bodyPr>
          <a:lstStyle/>
          <a:p>
            <a:pPr lvl="0" algn="ctr">
              <a:lnSpc>
                <a:spcPct val="100000"/>
              </a:lnSpc>
              <a:spcBef>
                <a:spcPts val="0"/>
              </a:spcBef>
            </a:pPr>
            <a:r>
              <a:rPr lang="en-US" sz="4000" i="1" kern="0" dirty="0">
                <a:latin typeface="Calibri" panose="020F0502020204030204"/>
                <a:ea typeface="+mn-ea"/>
                <a:cs typeface="+mn-cs"/>
              </a:rPr>
              <a:t>Thank you for taking on the important job </a:t>
            </a:r>
            <a:br>
              <a:rPr lang="en-US" sz="4000" i="1" kern="0" dirty="0">
                <a:latin typeface="Calibri" panose="020F0502020204030204"/>
                <a:ea typeface="+mn-ea"/>
                <a:cs typeface="+mn-cs"/>
              </a:rPr>
            </a:br>
            <a:r>
              <a:rPr lang="en-US" sz="4000" i="1" kern="0" dirty="0">
                <a:latin typeface="Calibri" panose="020F0502020204030204"/>
                <a:ea typeface="+mn-ea"/>
                <a:cs typeface="+mn-cs"/>
              </a:rPr>
              <a:t>Of Activity Safety Officer</a:t>
            </a:r>
            <a:br>
              <a:rPr lang="en-US" sz="4000" i="1" kern="0" dirty="0">
                <a:latin typeface="Calibri" panose="020F0502020204030204"/>
                <a:ea typeface="+mn-ea"/>
                <a:cs typeface="+mn-cs"/>
              </a:rPr>
            </a:br>
            <a:br>
              <a:rPr lang="en-US" sz="800" i="1" kern="0" dirty="0">
                <a:latin typeface="Calibri" panose="020F0502020204030204"/>
                <a:ea typeface="+mn-ea"/>
                <a:cs typeface="+mn-cs"/>
              </a:rPr>
            </a:br>
            <a:br>
              <a:rPr lang="en-US" sz="800" i="1" kern="0" dirty="0">
                <a:latin typeface="Calibri" panose="020F0502020204030204"/>
                <a:ea typeface="+mn-ea"/>
                <a:cs typeface="+mn-cs"/>
              </a:rPr>
            </a:br>
            <a:r>
              <a:rPr lang="en-US" sz="3200" i="1" kern="0" dirty="0">
                <a:latin typeface="Calibri" panose="020F0502020204030204"/>
                <a:ea typeface="+mn-ea"/>
                <a:cs typeface="+mn-cs"/>
              </a:rPr>
              <a:t>Thank you for completing this training!</a:t>
            </a:r>
            <a:br>
              <a:rPr lang="en-US" sz="2800" i="1" kern="0" dirty="0">
                <a:latin typeface="Calibri" panose="020F0502020204030204"/>
                <a:ea typeface="+mn-ea"/>
                <a:cs typeface="+mn-cs"/>
              </a:rPr>
            </a:br>
            <a:r>
              <a:rPr lang="en-US" sz="2400" i="1" kern="0" dirty="0">
                <a:latin typeface="Calibri" panose="020F0502020204030204"/>
                <a:ea typeface="+mn-ea"/>
                <a:cs typeface="+mn-cs"/>
              </a:rPr>
              <a:t>We want to give you best tools possible to complete your duties</a:t>
            </a:r>
            <a:br>
              <a:rPr lang="en-US" sz="2400" i="1" kern="0" dirty="0">
                <a:latin typeface="Calibri" panose="020F0502020204030204"/>
                <a:ea typeface="+mn-ea"/>
                <a:cs typeface="+mn-cs"/>
              </a:rPr>
            </a:br>
            <a:r>
              <a:rPr lang="en-US" sz="2400" i="1" kern="0" dirty="0">
                <a:latin typeface="Calibri" panose="020F0502020204030204"/>
                <a:ea typeface="+mn-ea"/>
                <a:cs typeface="+mn-cs"/>
              </a:rPr>
              <a:t>Let us know if there is any way we can improve this training </a:t>
            </a:r>
            <a:br>
              <a:rPr lang="en-US" sz="2400" i="1" kern="0" dirty="0">
                <a:latin typeface="Calibri" panose="020F0502020204030204"/>
                <a:ea typeface="+mn-ea"/>
                <a:cs typeface="+mn-cs"/>
              </a:rPr>
            </a:br>
            <a:br>
              <a:rPr lang="en-US" sz="800" i="1" kern="0" dirty="0">
                <a:latin typeface="Calibri" panose="020F0502020204030204"/>
                <a:ea typeface="+mn-ea"/>
                <a:cs typeface="+mn-cs"/>
              </a:rPr>
            </a:br>
            <a:r>
              <a:rPr lang="en-US" sz="2800" i="1" kern="0" dirty="0">
                <a:latin typeface="Calibri" panose="020F0502020204030204"/>
                <a:ea typeface="+mn-ea"/>
                <a:cs typeface="+mn-cs"/>
              </a:rPr>
              <a:t>Give us Feedback at  </a:t>
            </a:r>
            <a:r>
              <a:rPr lang="en-US" sz="2800" kern="0" dirty="0">
                <a:latin typeface="Calibri" panose="020F0502020204030204"/>
                <a:ea typeface="+mn-ea"/>
                <a:cs typeface="+mn-cs"/>
                <a:hlinkClick r:id="rId4">
                  <a:extLst>
                    <a:ext uri="{A12FA001-AC4F-418D-AE19-62706E023703}">
                      <ahyp:hlinkClr xmlns:ahyp="http://schemas.microsoft.com/office/drawing/2018/hyperlinkcolor" val="tx"/>
                    </a:ext>
                  </a:extLst>
                </a:hlinkClick>
              </a:rPr>
              <a:t>safety@capnhq.gov</a:t>
            </a:r>
            <a:br>
              <a:rPr lang="en-US" sz="2800" kern="0" dirty="0">
                <a:latin typeface="Calibri" panose="020F0502020204030204"/>
                <a:ea typeface="+mn-ea"/>
                <a:cs typeface="+mn-cs"/>
              </a:rPr>
            </a:br>
            <a:r>
              <a:rPr lang="en-US" sz="2400" kern="0" dirty="0">
                <a:latin typeface="Calibri" panose="020F0502020204030204"/>
                <a:ea typeface="+mn-ea"/>
                <a:cs typeface="+mn-cs"/>
              </a:rPr>
              <a:t>Can you go out and put this to work?</a:t>
            </a:r>
            <a:br>
              <a:rPr lang="en-US" sz="2400" kern="0" dirty="0">
                <a:latin typeface="Calibri" panose="020F0502020204030204"/>
                <a:ea typeface="+mn-ea"/>
                <a:cs typeface="+mn-cs"/>
              </a:rPr>
            </a:br>
            <a:r>
              <a:rPr lang="en-US" sz="2400" kern="0" dirty="0">
                <a:latin typeface="Calibri" panose="020F0502020204030204"/>
                <a:ea typeface="+mn-ea"/>
                <a:cs typeface="+mn-cs"/>
              </a:rPr>
              <a:t>What did we miss that YOU need?</a:t>
            </a:r>
            <a:br>
              <a:rPr lang="en-US" sz="2400" kern="0" dirty="0">
                <a:latin typeface="Calibri" panose="020F0502020204030204"/>
                <a:ea typeface="+mn-ea"/>
                <a:cs typeface="+mn-cs"/>
              </a:rPr>
            </a:br>
            <a:r>
              <a:rPr lang="en-US" sz="2400" kern="0" dirty="0">
                <a:latin typeface="Calibri" panose="020F0502020204030204"/>
                <a:ea typeface="+mn-ea"/>
                <a:cs typeface="+mn-cs"/>
              </a:rPr>
              <a:t>How could we say it better?</a:t>
            </a:r>
          </a:p>
        </p:txBody>
      </p:sp>
      <p:sp>
        <p:nvSpPr>
          <p:cNvPr id="5" name="Rectangle 4"/>
          <p:cNvSpPr/>
          <p:nvPr/>
        </p:nvSpPr>
        <p:spPr>
          <a:xfrm>
            <a:off x="1524000" y="209550"/>
            <a:ext cx="9144000" cy="800100"/>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sz="4400" dirty="0">
                <a:effectLst>
                  <a:outerShdw blurRad="38100" dist="38100" dir="2700000" algn="tl">
                    <a:srgbClr val="000000">
                      <a:alpha val="43137"/>
                    </a:srgbClr>
                  </a:outerShdw>
                </a:effectLst>
              </a:rPr>
              <a:t>Conclusion</a:t>
            </a:r>
            <a:endPar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Light" panose="020F0302020204030204"/>
              <a:ea typeface="+mn-ea"/>
              <a:cs typeface="+mn-cs"/>
            </a:endParaRPr>
          </a:p>
        </p:txBody>
      </p:sp>
    </p:spTree>
    <p:extLst>
      <p:ext uri="{BB962C8B-B14F-4D97-AF65-F5344CB8AC3E}">
        <p14:creationId xmlns:p14="http://schemas.microsoft.com/office/powerpoint/2010/main" val="393217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7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1812036" y="522716"/>
            <a:ext cx="8567928" cy="835411"/>
          </a:xfrm>
        </p:spPr>
        <p:txBody>
          <a:bodyPr vert="horz" lIns="91440" tIns="45720" rIns="91440" bIns="45720" rtlCol="0" anchor="t">
            <a:normAutofit/>
          </a:bodyPr>
          <a:lstStyle/>
          <a:p>
            <a:r>
              <a:rPr lang="en-US" sz="48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Objectives</a:t>
            </a:r>
            <a:r>
              <a:rPr lang="en-US" sz="4800" kern="1200" dirty="0">
                <a:solidFill>
                  <a:schemeClr val="bg1"/>
                </a:solidFill>
                <a:effectLst>
                  <a:outerShdw blurRad="38100" dist="38100" dir="2700000" algn="tl">
                    <a:srgbClr val="000000">
                      <a:alpha val="43137"/>
                    </a:srgbClr>
                  </a:outerShdw>
                </a:effectLst>
                <a:latin typeface="+mj-lt"/>
                <a:ea typeface="+mj-ea"/>
                <a:cs typeface="+mj-cs"/>
              </a:rPr>
              <a:t> </a:t>
            </a:r>
            <a:r>
              <a:rPr lang="en-US" sz="3600" kern="1200" dirty="0">
                <a:solidFill>
                  <a:schemeClr val="bg1"/>
                </a:solidFill>
                <a:latin typeface="+mj-lt"/>
                <a:ea typeface="+mj-ea"/>
                <a:cs typeface="+mj-cs"/>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1476375" y="1836931"/>
            <a:ext cx="10048875" cy="4363844"/>
          </a:xfrm>
          <a:prstGeom prst="rect">
            <a:avLst/>
          </a:prstGeom>
        </p:spPr>
        <p:txBody>
          <a:bodyPr vert="horz" lIns="91440" tIns="45720" rIns="91440" bIns="45720" numCol="1" rtlCol="0" anchorCtr="0" compatLnSpc="1">
            <a:prstTxWarp prst="textNoShape">
              <a:avLst/>
            </a:prstTxWarp>
            <a:normAutofit lnSpcReduction="10000"/>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r>
              <a:rPr lang="en-US" sz="3500" b="0" dirty="0">
                <a:solidFill>
                  <a:schemeClr val="tx1"/>
                </a:solidFill>
                <a:latin typeface="Ubuntu" panose="020B0504030602030204" pitchFamily="34" charset="0"/>
              </a:rPr>
              <a:t>By the end of this course, you should … </a:t>
            </a:r>
          </a:p>
          <a:p>
            <a:endParaRPr lang="en-US" sz="2000" b="0" dirty="0">
              <a:solidFill>
                <a:schemeClr val="tx1"/>
              </a:solidFill>
              <a:latin typeface="Ubuntu" panose="020B0504030602030204" pitchFamily="34" charset="0"/>
            </a:endParaRPr>
          </a:p>
          <a:p>
            <a:pPr lvl="1"/>
            <a:r>
              <a:rPr lang="en-US" sz="2800" b="0" dirty="0">
                <a:solidFill>
                  <a:schemeClr val="tx1"/>
                </a:solidFill>
                <a:latin typeface="Ubuntu" panose="020B0504030602030204" pitchFamily="34" charset="0"/>
              </a:rPr>
              <a:t>… understand the requirements for activity safety </a:t>
            </a:r>
          </a:p>
          <a:p>
            <a:pPr lvl="1"/>
            <a:r>
              <a:rPr lang="en-US" sz="2800" b="0" dirty="0">
                <a:solidFill>
                  <a:schemeClr val="tx1"/>
                </a:solidFill>
                <a:latin typeface="Ubuntu" panose="020B0504030602030204" pitchFamily="34" charset="0"/>
              </a:rPr>
              <a:t>… understand the basics of a pre-activity risk assessment</a:t>
            </a:r>
          </a:p>
          <a:p>
            <a:pPr lvl="1"/>
            <a:r>
              <a:rPr lang="en-US" sz="2800" b="0" dirty="0">
                <a:solidFill>
                  <a:schemeClr val="tx1"/>
                </a:solidFill>
                <a:latin typeface="Ubuntu" panose="020B0504030602030204" pitchFamily="34" charset="0"/>
              </a:rPr>
              <a:t>… be able to develop risk controls for the activity</a:t>
            </a:r>
          </a:p>
          <a:p>
            <a:pPr lvl="1"/>
            <a:r>
              <a:rPr lang="en-US" sz="2800" b="0" dirty="0">
                <a:solidFill>
                  <a:schemeClr val="tx1"/>
                </a:solidFill>
                <a:latin typeface="Ubuntu" panose="020B0504030602030204" pitchFamily="34" charset="0"/>
              </a:rPr>
              <a:t>… be able to brief the risk controls to participants </a:t>
            </a:r>
          </a:p>
          <a:p>
            <a:pPr lvl="1"/>
            <a:r>
              <a:rPr lang="en-US" sz="2800" b="0" dirty="0">
                <a:solidFill>
                  <a:schemeClr val="tx1"/>
                </a:solidFill>
                <a:latin typeface="Ubuntu" panose="020B0504030602030204" pitchFamily="34" charset="0"/>
              </a:rPr>
              <a:t>… know how to properly report mishaps in SIRS</a:t>
            </a:r>
          </a:p>
          <a:p>
            <a:pPr lvl="1"/>
            <a:r>
              <a:rPr lang="en-US" sz="2800" b="0" dirty="0">
                <a:solidFill>
                  <a:schemeClr val="tx1"/>
                </a:solidFill>
                <a:latin typeface="Ubuntu" panose="020B0504030602030204" pitchFamily="34" charset="0"/>
              </a:rPr>
              <a:t>… know where to go for help</a:t>
            </a:r>
            <a:endParaRPr kumimoji="0" lang="en-US" sz="2800" b="0" strike="noStrike" kern="1200" cap="none" spc="0" normalizeH="0" baseline="0" noProof="0" dirty="0">
              <a:ln>
                <a:noFill/>
              </a:ln>
              <a:solidFill>
                <a:schemeClr val="tx1"/>
              </a:solidFill>
              <a:effectLst/>
              <a:uLnTx/>
              <a:uFillTx/>
              <a:latin typeface="Ubuntu" panose="020B0504030602030204" pitchFamily="34" charset="0"/>
            </a:endParaRPr>
          </a:p>
          <a:p>
            <a:pPr marL="45720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descr="Logo, company name&#10;&#10;Description automatically generated">
            <a:extLst>
              <a:ext uri="{FF2B5EF4-FFF2-40B4-BE49-F238E27FC236}">
                <a16:creationId xmlns:a16="http://schemas.microsoft.com/office/drawing/2014/main" id="{11E7293A-0C0D-DCC1-5611-B06342AF0DDB}"/>
              </a:ext>
            </a:extLst>
          </p:cNvPr>
          <p:cNvPicPr/>
          <p:nvPr/>
        </p:nvPicPr>
        <p:blipFill>
          <a:blip r:embed="rId2">
            <a:extLst>
              <a:ext uri="{28A0092B-C50C-407E-A947-70E740481C1C}">
                <a14:useLocalDpi xmlns:a14="http://schemas.microsoft.com/office/drawing/2010/main" val="0"/>
              </a:ext>
            </a:extLst>
          </a:blip>
          <a:stretch>
            <a:fillRect/>
          </a:stretch>
        </p:blipFill>
        <p:spPr>
          <a:xfrm>
            <a:off x="10693217" y="285750"/>
            <a:ext cx="1232083" cy="1219200"/>
          </a:xfrm>
          <a:prstGeom prst="rect">
            <a:avLst/>
          </a:prstGeom>
        </p:spPr>
      </p:pic>
    </p:spTree>
    <p:extLst>
      <p:ext uri="{BB962C8B-B14F-4D97-AF65-F5344CB8AC3E}">
        <p14:creationId xmlns:p14="http://schemas.microsoft.com/office/powerpoint/2010/main" val="1210699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3047999" y="117089"/>
            <a:ext cx="7200901" cy="2127124"/>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4800" b="1" kern="1200" dirty="0">
                <a:solidFill>
                  <a:srgbClr val="002060"/>
                </a:solidFill>
                <a:latin typeface="+mj-lt"/>
                <a:ea typeface="+mj-ea"/>
                <a:cs typeface="+mj-cs"/>
              </a:rPr>
              <a:t>The “</a:t>
            </a:r>
            <a:r>
              <a:rPr lang="en-US" sz="4800" b="1" kern="1200" dirty="0">
                <a:solidFill>
                  <a:srgbClr val="002060"/>
                </a:solidFill>
                <a:latin typeface="Rajdhani SemiBold" panose="02000000000000000000" pitchFamily="2" charset="0"/>
                <a:cs typeface="Rajdhani SemiBold" panose="02000000000000000000" pitchFamily="2" charset="0"/>
              </a:rPr>
              <a:t>Requirements”</a:t>
            </a:r>
            <a:r>
              <a:rPr lang="en-US" sz="3600" kern="1200" dirty="0">
                <a:solidFill>
                  <a:srgbClr val="002060"/>
                </a:solidFill>
                <a:latin typeface="Rajdhani SemiBold" panose="02000000000000000000" pitchFamily="2" charset="0"/>
                <a:cs typeface="Rajdhani SemiBold" panose="02000000000000000000" pitchFamily="2" charset="0"/>
              </a:rPr>
              <a:t>	</a:t>
            </a:r>
            <a:r>
              <a:rPr lang="en-US" sz="36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 </a:t>
            </a:r>
            <a:r>
              <a:rPr lang="en-US" sz="3600" kern="1200" dirty="0">
                <a:solidFill>
                  <a:srgbClr val="002060"/>
                </a:solidFill>
                <a:latin typeface="Rajdhani SemiBold" panose="02000000000000000000" pitchFamily="2" charset="0"/>
                <a:cs typeface="Rajdhani SemiBold" panose="02000000000000000000" pitchFamily="2" charset="0"/>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997708" y="1724025"/>
            <a:ext cx="10196584" cy="4705350"/>
          </a:xfrm>
          <a:prstGeom prst="rect">
            <a:avLst/>
          </a:prstGeom>
        </p:spPr>
        <p:txBody>
          <a:bodyPr vert="horz" lIns="91440" tIns="45720" rIns="91440" bIns="45720" numCol="1" rtlCol="0" anchorCtr="0" compatLnSpc="1">
            <a:prstTxWarp prst="textNoShape">
              <a:avLst/>
            </a:prstTxWarp>
            <a:normAutofit lnSpcReduction="10000"/>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indent="-228600" eaLnBrk="1" hangingPunct="1">
              <a:lnSpc>
                <a:spcPct val="90000"/>
              </a:lnSpc>
            </a:pPr>
            <a:r>
              <a:rPr lang="en-US" sz="3500" dirty="0">
                <a:solidFill>
                  <a:schemeClr val="tx1"/>
                </a:solidFill>
                <a:latin typeface="Ubuntu" panose="020B0504030602030204" pitchFamily="34" charset="0"/>
              </a:rPr>
              <a:t>CAPR 160-1, Paragraph 2.6.7.,  </a:t>
            </a:r>
            <a:r>
              <a:rPr lang="en-US" sz="3500" i="1" dirty="0">
                <a:solidFill>
                  <a:schemeClr val="tx1"/>
                </a:solidFill>
                <a:latin typeface="Ubuntu" panose="020B0504030602030204" pitchFamily="34" charset="0"/>
              </a:rPr>
              <a:t>Activity Safety Officer</a:t>
            </a:r>
            <a:endParaRPr lang="en-US" sz="3500" dirty="0">
              <a:solidFill>
                <a:schemeClr val="tx1"/>
              </a:solidFill>
              <a:latin typeface="Ubuntu" panose="020B0504030602030204" pitchFamily="34" charset="0"/>
            </a:endParaRPr>
          </a:p>
          <a:p>
            <a:pPr indent="-228600" eaLnBrk="1" hangingPunct="1">
              <a:lnSpc>
                <a:spcPct val="90000"/>
              </a:lnSpc>
            </a:pPr>
            <a:endParaRPr lang="en-US" sz="1100" i="1" dirty="0">
              <a:solidFill>
                <a:schemeClr val="tx1"/>
              </a:solidFill>
              <a:latin typeface="Ubuntu" panose="020B0504030602030204" pitchFamily="34" charset="0"/>
            </a:endParaRPr>
          </a:p>
          <a:p>
            <a:pPr lvl="1" indent="-228600" eaLnBrk="1" hangingPunct="1">
              <a:lnSpc>
                <a:spcPct val="90000"/>
              </a:lnSpc>
            </a:pPr>
            <a:r>
              <a:rPr lang="en-US" sz="3000" b="0" dirty="0">
                <a:solidFill>
                  <a:schemeClr val="tx1"/>
                </a:solidFill>
                <a:latin typeface="Ubuntu" panose="020B0504030602030204" pitchFamily="34" charset="0"/>
              </a:rPr>
              <a:t>“Designated Safety Officer” </a:t>
            </a:r>
            <a:r>
              <a:rPr lang="en-US" sz="3000" b="0" u="sng" dirty="0">
                <a:solidFill>
                  <a:schemeClr val="tx1"/>
                </a:solidFill>
                <a:latin typeface="Ubuntu" panose="020B0504030602030204" pitchFamily="34" charset="0"/>
              </a:rPr>
              <a:t>will</a:t>
            </a:r>
            <a:r>
              <a:rPr lang="en-US" sz="3000" b="0" dirty="0">
                <a:solidFill>
                  <a:schemeClr val="tx1"/>
                </a:solidFill>
                <a:latin typeface="Ubuntu" panose="020B0504030602030204" pitchFamily="34" charset="0"/>
              </a:rPr>
              <a:t> be assigned to:</a:t>
            </a:r>
          </a:p>
          <a:p>
            <a:pPr lvl="2" indent="-228600" eaLnBrk="1" hangingPunct="1">
              <a:lnSpc>
                <a:spcPct val="90000"/>
              </a:lnSpc>
            </a:pPr>
            <a:r>
              <a:rPr lang="en-US" sz="2000" b="0" dirty="0">
                <a:solidFill>
                  <a:schemeClr val="tx1"/>
                </a:solidFill>
                <a:latin typeface="Ubuntu" panose="020B0504030602030204" pitchFamily="34" charset="0"/>
              </a:rPr>
              <a:t>All NCSAs</a:t>
            </a:r>
          </a:p>
          <a:p>
            <a:pPr lvl="2" indent="-228600" eaLnBrk="1" hangingPunct="1">
              <a:lnSpc>
                <a:spcPct val="90000"/>
              </a:lnSpc>
            </a:pPr>
            <a:r>
              <a:rPr lang="en-US" sz="2000" b="0" dirty="0">
                <a:solidFill>
                  <a:schemeClr val="tx1"/>
                </a:solidFill>
                <a:latin typeface="Ubuntu" panose="020B0504030602030204" pitchFamily="34" charset="0"/>
              </a:rPr>
              <a:t>All Encampments (the wing encampment risk assessment is a CI requirement)</a:t>
            </a:r>
          </a:p>
          <a:p>
            <a:pPr lvl="2" indent="-228600" eaLnBrk="1" hangingPunct="1">
              <a:lnSpc>
                <a:spcPct val="90000"/>
              </a:lnSpc>
            </a:pPr>
            <a:r>
              <a:rPr lang="en-US" sz="2000" b="0" dirty="0">
                <a:solidFill>
                  <a:schemeClr val="tx1"/>
                </a:solidFill>
                <a:latin typeface="Ubuntu" panose="020B0504030602030204" pitchFamily="34" charset="0"/>
              </a:rPr>
              <a:t>Any organized CAP activity/event lasting &gt;48 hours or spanning two nights</a:t>
            </a:r>
          </a:p>
          <a:p>
            <a:pPr lvl="2" indent="-228600" eaLnBrk="1" hangingPunct="1">
              <a:lnSpc>
                <a:spcPct val="90000"/>
              </a:lnSpc>
            </a:pPr>
            <a:r>
              <a:rPr lang="en-US" sz="2000" b="0" dirty="0">
                <a:solidFill>
                  <a:schemeClr val="tx1"/>
                </a:solidFill>
                <a:latin typeface="Ubuntu" panose="020B0504030602030204" pitchFamily="34" charset="0"/>
              </a:rPr>
              <a:t>Flying activities included?  Should be GA pilot or CAP aircrew member</a:t>
            </a:r>
          </a:p>
          <a:p>
            <a:pPr lvl="2" indent="-228600" eaLnBrk="1" hangingPunct="1">
              <a:lnSpc>
                <a:spcPct val="90000"/>
              </a:lnSpc>
            </a:pPr>
            <a:endParaRPr lang="en-US" sz="2000" b="0" dirty="0">
              <a:solidFill>
                <a:schemeClr val="tx1"/>
              </a:solidFill>
              <a:latin typeface="Ubuntu" panose="020B0504030602030204" pitchFamily="34" charset="0"/>
            </a:endParaRPr>
          </a:p>
          <a:p>
            <a:pPr lvl="1" indent="-228600" eaLnBrk="1" hangingPunct="1">
              <a:lnSpc>
                <a:spcPct val="90000"/>
              </a:lnSpc>
            </a:pPr>
            <a:r>
              <a:rPr lang="en-US" sz="2800" b="0" dirty="0">
                <a:solidFill>
                  <a:schemeClr val="tx1"/>
                </a:solidFill>
                <a:latin typeface="Ubuntu" panose="020B0504030602030204" pitchFamily="34" charset="0"/>
              </a:rPr>
              <a:t>Qualifications of the designated safety officer:</a:t>
            </a:r>
          </a:p>
          <a:p>
            <a:pPr lvl="2" indent="-228600" eaLnBrk="1" hangingPunct="1">
              <a:lnSpc>
                <a:spcPct val="90000"/>
              </a:lnSpc>
            </a:pPr>
            <a:r>
              <a:rPr lang="en-US" sz="2000" b="0" u="sng" dirty="0">
                <a:solidFill>
                  <a:schemeClr val="tx1"/>
                </a:solidFill>
                <a:latin typeface="Ubuntu" panose="020B0504030602030204" pitchFamily="34" charset="0"/>
              </a:rPr>
              <a:t>Should</a:t>
            </a:r>
            <a:r>
              <a:rPr lang="en-US" sz="2000" b="0" dirty="0">
                <a:solidFill>
                  <a:schemeClr val="tx1"/>
                </a:solidFill>
                <a:latin typeface="Ubuntu" panose="020B0504030602030204" pitchFamily="34" charset="0"/>
              </a:rPr>
              <a:t> have previously served as activity safety officer </a:t>
            </a:r>
          </a:p>
          <a:p>
            <a:pPr lvl="2" indent="-228600" eaLnBrk="1" hangingPunct="1">
              <a:lnSpc>
                <a:spcPct val="90000"/>
              </a:lnSpc>
            </a:pPr>
            <a:r>
              <a:rPr lang="en-US" sz="2000" b="0" dirty="0">
                <a:solidFill>
                  <a:schemeClr val="tx1"/>
                </a:solidFill>
                <a:latin typeface="Ubuntu" panose="020B0504030602030204" pitchFamily="34" charset="0"/>
              </a:rPr>
              <a:t>Or, have a Technician rating in the Safety Specialty Track</a:t>
            </a:r>
          </a:p>
          <a:p>
            <a:pPr marL="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descr="Logo, company name&#10;&#10;Description automatically generated">
            <a:extLst>
              <a:ext uri="{FF2B5EF4-FFF2-40B4-BE49-F238E27FC236}">
                <a16:creationId xmlns:a16="http://schemas.microsoft.com/office/drawing/2014/main" id="{FFFB1F94-34F5-A860-3B2E-3533BAA49F38}"/>
              </a:ext>
            </a:extLst>
          </p:cNvPr>
          <p:cNvPicPr/>
          <p:nvPr/>
        </p:nvPicPr>
        <p:blipFill>
          <a:blip r:embed="rId2">
            <a:extLst>
              <a:ext uri="{28A0092B-C50C-407E-A947-70E740481C1C}">
                <a14:useLocalDpi xmlns:a14="http://schemas.microsoft.com/office/drawing/2010/main" val="0"/>
              </a:ext>
            </a:extLst>
          </a:blip>
          <a:stretch>
            <a:fillRect/>
          </a:stretch>
        </p:blipFill>
        <p:spPr>
          <a:xfrm>
            <a:off x="10693217" y="219069"/>
            <a:ext cx="1368933" cy="1285881"/>
          </a:xfrm>
          <a:prstGeom prst="rect">
            <a:avLst/>
          </a:prstGeom>
        </p:spPr>
      </p:pic>
    </p:spTree>
    <p:extLst>
      <p:ext uri="{BB962C8B-B14F-4D97-AF65-F5344CB8AC3E}">
        <p14:creationId xmlns:p14="http://schemas.microsoft.com/office/powerpoint/2010/main" val="145744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3481387" y="145664"/>
            <a:ext cx="5229224" cy="2127124"/>
          </a:xfrm>
        </p:spPr>
        <p:txBody>
          <a:bodyPr vert="horz" lIns="91440" tIns="45720" rIns="91440" bIns="45720" rtlCol="0" anchor="t">
            <a:normAutofit/>
          </a:bodyPr>
          <a:lstStyle/>
          <a:p>
            <a:br>
              <a:rPr lang="en-US" sz="3600" kern="1200" dirty="0">
                <a:solidFill>
                  <a:srgbClr val="002060"/>
                </a:solidFill>
                <a:latin typeface="Rajdhani SemiBold" panose="02000000000000000000" pitchFamily="2" charset="0"/>
                <a:cs typeface="Rajdhani SemiBold" panose="02000000000000000000" pitchFamily="2" charset="0"/>
              </a:rPr>
            </a:br>
            <a:r>
              <a:rPr lang="en-US" sz="4800" kern="1200" dirty="0">
                <a:solidFill>
                  <a:srgbClr val="002060"/>
                </a:solidFill>
                <a:latin typeface="Rajdhani SemiBold" panose="02000000000000000000" pitchFamily="2" charset="0"/>
                <a:cs typeface="Rajdhani SemiBold" panose="02000000000000000000" pitchFamily="2" charset="0"/>
              </a:rPr>
              <a:t>The “Requirements”</a:t>
            </a:r>
            <a:r>
              <a:rPr lang="en-US" sz="3600" kern="1200" dirty="0">
                <a:solidFill>
                  <a:srgbClr val="002060"/>
                </a:solidFill>
                <a:latin typeface="Rajdhani SemiBold" panose="02000000000000000000" pitchFamily="2" charset="0"/>
                <a:cs typeface="Rajdhani SemiBold" panose="02000000000000000000" pitchFamily="2" charset="0"/>
              </a:rPr>
              <a:t>	</a:t>
            </a:r>
            <a:r>
              <a:rPr lang="en-US" sz="36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 </a:t>
            </a:r>
            <a:r>
              <a:rPr lang="en-US" sz="3600" kern="1200" dirty="0">
                <a:solidFill>
                  <a:srgbClr val="002060"/>
                </a:solidFill>
                <a:latin typeface="Rajdhani SemiBold" panose="02000000000000000000" pitchFamily="2" charset="0"/>
                <a:cs typeface="Rajdhani SemiBold" panose="02000000000000000000" pitchFamily="2" charset="0"/>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dirty="0"/>
          </a:p>
          <a:p>
            <a:endParaRPr lang="en-US" sz="2000" dirty="0"/>
          </a:p>
          <a:p>
            <a:pPr lvl="1"/>
            <a:endParaRPr lang="en-US" sz="2000" dirty="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907219" y="1724025"/>
            <a:ext cx="10377559" cy="5319133"/>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indent="-228600" eaLnBrk="1" hangingPunct="1">
              <a:lnSpc>
                <a:spcPct val="90000"/>
              </a:lnSpc>
            </a:pPr>
            <a:r>
              <a:rPr lang="en-US" sz="3500" dirty="0">
                <a:solidFill>
                  <a:schemeClr val="tx1"/>
                </a:solidFill>
                <a:latin typeface="Ubuntu" panose="020B0504030602030204" pitchFamily="34" charset="0"/>
              </a:rPr>
              <a:t>CAPR 160-1, Paragraph 2.6.7., </a:t>
            </a:r>
            <a:r>
              <a:rPr lang="en-US" sz="3500" i="1" dirty="0">
                <a:solidFill>
                  <a:schemeClr val="tx1"/>
                </a:solidFill>
                <a:latin typeface="Ubuntu" panose="020B0504030602030204" pitchFamily="34" charset="0"/>
              </a:rPr>
              <a:t>Activity Safety Officer</a:t>
            </a:r>
            <a:endParaRPr lang="en-US" sz="3500" dirty="0">
              <a:solidFill>
                <a:schemeClr val="tx1"/>
              </a:solidFill>
              <a:latin typeface="Ubuntu" panose="020B0504030602030204" pitchFamily="34" charset="0"/>
            </a:endParaRPr>
          </a:p>
          <a:p>
            <a:pPr indent="-228600" eaLnBrk="1" hangingPunct="1">
              <a:lnSpc>
                <a:spcPct val="90000"/>
              </a:lnSpc>
            </a:pPr>
            <a:endParaRPr lang="en-US" sz="1100" i="1" dirty="0">
              <a:solidFill>
                <a:schemeClr val="tx1"/>
              </a:solidFill>
              <a:latin typeface="Ubuntu" panose="020B0504030602030204" pitchFamily="34" charset="0"/>
            </a:endParaRPr>
          </a:p>
          <a:p>
            <a:pPr lvl="1" indent="-228600" eaLnBrk="1" hangingPunct="1">
              <a:lnSpc>
                <a:spcPct val="90000"/>
              </a:lnSpc>
            </a:pPr>
            <a:r>
              <a:rPr lang="en-US" sz="3000" b="0" dirty="0">
                <a:solidFill>
                  <a:schemeClr val="tx1"/>
                </a:solidFill>
                <a:latin typeface="Ubuntu" panose="020B0504030602030204" pitchFamily="34" charset="0"/>
              </a:rPr>
              <a:t>The Training?</a:t>
            </a:r>
          </a:p>
          <a:p>
            <a:pPr lvl="2" indent="-228600" eaLnBrk="1" hangingPunct="1">
              <a:lnSpc>
                <a:spcPct val="90000"/>
              </a:lnSpc>
            </a:pPr>
            <a:r>
              <a:rPr lang="en-US" sz="2000" b="0" dirty="0">
                <a:solidFill>
                  <a:schemeClr val="tx1"/>
                </a:solidFill>
                <a:latin typeface="Ubuntu" panose="020B0504030602030204" pitchFamily="34" charset="0"/>
              </a:rPr>
              <a:t>The Activity SE </a:t>
            </a:r>
            <a:r>
              <a:rPr lang="en-US" sz="2000" b="0" u="sng" dirty="0">
                <a:solidFill>
                  <a:schemeClr val="tx1"/>
                </a:solidFill>
                <a:latin typeface="Ubuntu" panose="020B0504030602030204" pitchFamily="34" charset="0"/>
              </a:rPr>
              <a:t>must</a:t>
            </a:r>
            <a:r>
              <a:rPr lang="en-US" sz="2000" b="0" dirty="0">
                <a:solidFill>
                  <a:schemeClr val="tx1"/>
                </a:solidFill>
                <a:latin typeface="Ubuntu" panose="020B0504030602030204" pitchFamily="34" charset="0"/>
              </a:rPr>
              <a:t> have completed the Activity Safety Officer Course during current or previous calendar year … </a:t>
            </a:r>
            <a:r>
              <a:rPr lang="en-US" sz="2000" dirty="0">
                <a:solidFill>
                  <a:schemeClr val="tx1"/>
                </a:solidFill>
                <a:latin typeface="Ubuntu" panose="020B0504030602030204" pitchFamily="34" charset="0"/>
              </a:rPr>
              <a:t>THIS is that course</a:t>
            </a:r>
            <a:r>
              <a:rPr lang="en-US" sz="2000" b="0" dirty="0">
                <a:solidFill>
                  <a:schemeClr val="tx1"/>
                </a:solidFill>
                <a:latin typeface="Ubuntu" panose="020B0504030602030204" pitchFamily="34" charset="0"/>
              </a:rPr>
              <a:t>!</a:t>
            </a:r>
          </a:p>
          <a:p>
            <a:pPr lvl="2" indent="-228600" eaLnBrk="1" hangingPunct="1">
              <a:lnSpc>
                <a:spcPct val="90000"/>
              </a:lnSpc>
            </a:pPr>
            <a:r>
              <a:rPr lang="en-US" sz="2000" b="0" dirty="0">
                <a:solidFill>
                  <a:schemeClr val="tx1"/>
                </a:solidFill>
                <a:latin typeface="Ubuntu" panose="020B0504030602030204" pitchFamily="34" charset="0"/>
              </a:rPr>
              <a:t>Be familiar with ALL the safety program requirements, tools, and training</a:t>
            </a:r>
          </a:p>
          <a:p>
            <a:pPr lvl="2" indent="-228600" eaLnBrk="1" hangingPunct="1">
              <a:lnSpc>
                <a:spcPct val="90000"/>
              </a:lnSpc>
            </a:pPr>
            <a:endParaRPr lang="en-US" sz="2000" b="0" dirty="0">
              <a:solidFill>
                <a:schemeClr val="tx1"/>
              </a:solidFill>
              <a:latin typeface="Ubuntu" panose="020B0504030602030204" pitchFamily="34" charset="0"/>
            </a:endParaRPr>
          </a:p>
          <a:p>
            <a:pPr lvl="1" indent="-228600" eaLnBrk="1" hangingPunct="1">
              <a:lnSpc>
                <a:spcPct val="90000"/>
              </a:lnSpc>
            </a:pPr>
            <a:r>
              <a:rPr lang="en-US" sz="3000" b="0" dirty="0">
                <a:solidFill>
                  <a:schemeClr val="tx1"/>
                </a:solidFill>
                <a:latin typeface="Ubuntu" panose="020B0504030602030204" pitchFamily="34" charset="0"/>
              </a:rPr>
              <a:t>Responsibilities</a:t>
            </a:r>
          </a:p>
          <a:p>
            <a:pPr lvl="2" indent="-228600" eaLnBrk="1" hangingPunct="1">
              <a:lnSpc>
                <a:spcPct val="90000"/>
              </a:lnSpc>
            </a:pPr>
            <a:r>
              <a:rPr lang="en-US" sz="2000" b="0" dirty="0">
                <a:solidFill>
                  <a:schemeClr val="tx1"/>
                </a:solidFill>
                <a:latin typeface="Ubuntu" panose="020B0504030602030204" pitchFamily="34" charset="0"/>
              </a:rPr>
              <a:t>Comply with Deliberate Risk Management requirements in CAPR 160-1</a:t>
            </a:r>
          </a:p>
          <a:p>
            <a:pPr lvl="2" indent="-228600" eaLnBrk="1" hangingPunct="1">
              <a:lnSpc>
                <a:spcPct val="90000"/>
              </a:lnSpc>
            </a:pPr>
            <a:r>
              <a:rPr lang="en-US" sz="2000" b="0" dirty="0">
                <a:solidFill>
                  <a:schemeClr val="tx1"/>
                </a:solidFill>
                <a:latin typeface="Ubuntu" panose="020B0504030602030204" pitchFamily="34" charset="0"/>
              </a:rPr>
              <a:t>Comply with all additional guidance issued through NHQ, Region, or Wing</a:t>
            </a:r>
          </a:p>
          <a:p>
            <a:pPr lvl="3" indent="-228600" eaLnBrk="1" hangingPunct="1">
              <a:lnSpc>
                <a:spcPct val="90000"/>
              </a:lnSpc>
            </a:pPr>
            <a:r>
              <a:rPr lang="en-US" sz="2000" b="0" dirty="0">
                <a:solidFill>
                  <a:schemeClr val="tx1"/>
                </a:solidFill>
                <a:latin typeface="Ubuntu" panose="020B0504030602030204" pitchFamily="34" charset="0"/>
              </a:rPr>
              <a:t>For example, Cadet Programs guidance, ES rules, AE guidelines, etc.</a:t>
            </a:r>
          </a:p>
          <a:p>
            <a:pPr marL="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descr="Logo, company name&#10;&#10;Description automatically generated">
            <a:extLst>
              <a:ext uri="{FF2B5EF4-FFF2-40B4-BE49-F238E27FC236}">
                <a16:creationId xmlns:a16="http://schemas.microsoft.com/office/drawing/2014/main" id="{6F8DCF76-F811-D6DF-98DD-C98D184D48D3}"/>
              </a:ext>
            </a:extLst>
          </p:cNvPr>
          <p:cNvPicPr/>
          <p:nvPr/>
        </p:nvPicPr>
        <p:blipFill>
          <a:blip r:embed="rId2">
            <a:extLst>
              <a:ext uri="{28A0092B-C50C-407E-A947-70E740481C1C}">
                <a14:useLocalDpi xmlns:a14="http://schemas.microsoft.com/office/drawing/2010/main" val="0"/>
              </a:ext>
            </a:extLst>
          </a:blip>
          <a:stretch>
            <a:fillRect/>
          </a:stretch>
        </p:blipFill>
        <p:spPr>
          <a:xfrm>
            <a:off x="10693217" y="219069"/>
            <a:ext cx="1368933" cy="1285881"/>
          </a:xfrm>
          <a:prstGeom prst="rect">
            <a:avLst/>
          </a:prstGeom>
        </p:spPr>
      </p:pic>
    </p:spTree>
    <p:extLst>
      <p:ext uri="{BB962C8B-B14F-4D97-AF65-F5344CB8AC3E}">
        <p14:creationId xmlns:p14="http://schemas.microsoft.com/office/powerpoint/2010/main" val="384475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3277266" y="110803"/>
            <a:ext cx="5637468" cy="2127124"/>
          </a:xfrm>
        </p:spPr>
        <p:txBody>
          <a:bodyPr vert="horz" lIns="91440" tIns="45720" rIns="91440" bIns="45720" rtlCol="0" anchor="t">
            <a:noAutofit/>
          </a:bodyPr>
          <a:lstStyle/>
          <a:p>
            <a:br>
              <a:rPr lang="en-US" b="1" kern="1200" dirty="0">
                <a:solidFill>
                  <a:srgbClr val="002060"/>
                </a:solidFill>
                <a:latin typeface="Rajdhani SemiBold" panose="02000000000000000000" pitchFamily="2" charset="0"/>
                <a:cs typeface="Rajdhani SemiBold" panose="02000000000000000000" pitchFamily="2" charset="0"/>
              </a:rPr>
            </a:br>
            <a:r>
              <a:rPr lang="en-US" sz="4800" b="1" kern="1200" dirty="0">
                <a:solidFill>
                  <a:srgbClr val="002060"/>
                </a:solidFill>
                <a:latin typeface="Rajdhani SemiBold" panose="02000000000000000000" pitchFamily="2" charset="0"/>
                <a:cs typeface="Rajdhani SemiBold" panose="02000000000000000000" pitchFamily="2" charset="0"/>
              </a:rPr>
              <a:t>The “Requirements”	</a:t>
            </a:r>
            <a:r>
              <a:rPr lang="en-US" b="1"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 </a:t>
            </a:r>
            <a:r>
              <a:rPr lang="en-US" b="1" kern="1200" dirty="0">
                <a:solidFill>
                  <a:srgbClr val="002060"/>
                </a:solidFill>
                <a:latin typeface="Rajdhani SemiBold" panose="02000000000000000000" pitchFamily="2" charset="0"/>
                <a:cs typeface="Rajdhani SemiBold" panose="02000000000000000000" pitchFamily="2" charset="0"/>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771525" y="1981199"/>
            <a:ext cx="10680190" cy="4623111"/>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indent="-228600" eaLnBrk="1" hangingPunct="1">
              <a:lnSpc>
                <a:spcPct val="90000"/>
              </a:lnSpc>
            </a:pPr>
            <a:r>
              <a:rPr lang="en-US" sz="3500" dirty="0">
                <a:solidFill>
                  <a:schemeClr val="tx1"/>
                </a:solidFill>
                <a:latin typeface="Ubuntu" panose="020B0504030602030204" pitchFamily="34" charset="0"/>
              </a:rPr>
              <a:t>CAPR 160-1, Paragraph 3.3.1., </a:t>
            </a:r>
            <a:r>
              <a:rPr lang="en-US" sz="3500" i="1" dirty="0">
                <a:solidFill>
                  <a:schemeClr val="tx1"/>
                </a:solidFill>
                <a:latin typeface="Ubuntu" panose="020B0504030602030204" pitchFamily="34" charset="0"/>
              </a:rPr>
              <a:t> Deliberate RM</a:t>
            </a:r>
            <a:endParaRPr lang="en-US" sz="3500" dirty="0">
              <a:solidFill>
                <a:schemeClr val="tx1"/>
              </a:solidFill>
              <a:latin typeface="Ubuntu" panose="020B0504030602030204" pitchFamily="34" charset="0"/>
            </a:endParaRPr>
          </a:p>
          <a:p>
            <a:pPr indent="-228600" eaLnBrk="1" hangingPunct="1">
              <a:lnSpc>
                <a:spcPct val="90000"/>
              </a:lnSpc>
            </a:pPr>
            <a:endParaRPr lang="en-US" sz="1300" i="1" dirty="0">
              <a:solidFill>
                <a:schemeClr val="tx1"/>
              </a:solidFill>
              <a:latin typeface="Ubuntu" panose="020B0504030602030204" pitchFamily="34" charset="0"/>
            </a:endParaRPr>
          </a:p>
          <a:p>
            <a:pPr lvl="1" indent="-228600" eaLnBrk="1" hangingPunct="1">
              <a:lnSpc>
                <a:spcPct val="90000"/>
              </a:lnSpc>
            </a:pPr>
            <a:r>
              <a:rPr lang="en-US" sz="2400" b="0" dirty="0">
                <a:solidFill>
                  <a:schemeClr val="tx1"/>
                </a:solidFill>
                <a:latin typeface="Ubuntu" panose="020B0504030602030204" pitchFamily="34" charset="0"/>
              </a:rPr>
              <a:t>Full Deliberate Risk Management</a:t>
            </a:r>
          </a:p>
          <a:p>
            <a:pPr lvl="2" indent="-228600" eaLnBrk="1" hangingPunct="1">
              <a:lnSpc>
                <a:spcPct val="90000"/>
              </a:lnSpc>
            </a:pPr>
            <a:r>
              <a:rPr lang="en-US" sz="2000" b="0" dirty="0">
                <a:solidFill>
                  <a:schemeClr val="tx1"/>
                </a:solidFill>
                <a:latin typeface="Ubuntu" panose="020B0504030602030204" pitchFamily="34" charset="0"/>
              </a:rPr>
              <a:t>This paragraph lists the activities that require FULL Deliberate RM</a:t>
            </a:r>
          </a:p>
          <a:p>
            <a:pPr lvl="2" indent="-228600" eaLnBrk="1" hangingPunct="1">
              <a:lnSpc>
                <a:spcPct val="90000"/>
              </a:lnSpc>
            </a:pPr>
            <a:r>
              <a:rPr lang="en-US" sz="2000" b="0" dirty="0">
                <a:solidFill>
                  <a:schemeClr val="tx1"/>
                </a:solidFill>
                <a:latin typeface="Ubuntu" panose="020B0504030602030204" pitchFamily="34" charset="0"/>
              </a:rPr>
              <a:t>This means the Activity SE must be involved in activity planning</a:t>
            </a:r>
          </a:p>
          <a:p>
            <a:pPr lvl="2" indent="-228600" eaLnBrk="1" hangingPunct="1">
              <a:lnSpc>
                <a:spcPct val="90000"/>
              </a:lnSpc>
            </a:pPr>
            <a:r>
              <a:rPr lang="en-US" sz="2000" b="0" dirty="0">
                <a:solidFill>
                  <a:schemeClr val="tx1"/>
                </a:solidFill>
                <a:latin typeface="Ubuntu" panose="020B0504030602030204" pitchFamily="34" charset="0"/>
              </a:rPr>
              <a:t>The Activity SE must perform a FULL risk assessment using CAPF 160</a:t>
            </a:r>
          </a:p>
          <a:p>
            <a:pPr lvl="1" indent="-228600" eaLnBrk="1" hangingPunct="1">
              <a:lnSpc>
                <a:spcPct val="90000"/>
              </a:lnSpc>
            </a:pPr>
            <a:endParaRPr lang="en-US" sz="2000" b="0" dirty="0">
              <a:solidFill>
                <a:schemeClr val="tx1"/>
              </a:solidFill>
              <a:latin typeface="Ubuntu" panose="020B0504030602030204" pitchFamily="34" charset="0"/>
            </a:endParaRPr>
          </a:p>
          <a:p>
            <a:pPr lvl="1" indent="-228600" eaLnBrk="1" hangingPunct="1">
              <a:lnSpc>
                <a:spcPct val="90000"/>
              </a:lnSpc>
            </a:pPr>
            <a:r>
              <a:rPr lang="en-US" sz="2400" b="0" dirty="0">
                <a:solidFill>
                  <a:schemeClr val="tx1"/>
                </a:solidFill>
                <a:latin typeface="Ubuntu" panose="020B0504030602030204" pitchFamily="34" charset="0"/>
              </a:rPr>
              <a:t>Activity SE should be very familiar with performing a risk assessment</a:t>
            </a:r>
          </a:p>
          <a:p>
            <a:pPr lvl="2" indent="-228600" eaLnBrk="1" hangingPunct="1">
              <a:lnSpc>
                <a:spcPct val="90000"/>
              </a:lnSpc>
            </a:pPr>
            <a:r>
              <a:rPr lang="en-US" sz="2000" b="0" dirty="0">
                <a:solidFill>
                  <a:schemeClr val="tx1"/>
                </a:solidFill>
                <a:latin typeface="Ubuntu" panose="020B0504030602030204" pitchFamily="34" charset="0"/>
              </a:rPr>
              <a:t>Go to </a:t>
            </a:r>
            <a:r>
              <a:rPr lang="en-US" sz="2000" b="0" dirty="0">
                <a:solidFill>
                  <a:schemeClr val="tx1"/>
                </a:solidFill>
                <a:latin typeface="Ubuntu" panose="020B0504030602030204" pitchFamily="34" charset="0"/>
                <a:hlinkClick r:id="rId2">
                  <a:extLst>
                    <a:ext uri="{A12FA001-AC4F-418D-AE19-62706E023703}">
                      <ahyp:hlinkClr xmlns:ahyp="http://schemas.microsoft.com/office/drawing/2018/hyperlinkcolor" val="tx"/>
                    </a:ext>
                  </a:extLst>
                </a:hlinkClick>
              </a:rPr>
              <a:t>“Risk Assessments and RA Worksheets”</a:t>
            </a:r>
            <a:r>
              <a:rPr lang="en-US" sz="2000" b="0" dirty="0">
                <a:solidFill>
                  <a:schemeClr val="tx1"/>
                </a:solidFill>
                <a:latin typeface="Ubuntu" panose="020B0504030602030204" pitchFamily="34" charset="0"/>
              </a:rPr>
              <a:t> page on CAP website for all the tools and training </a:t>
            </a:r>
          </a:p>
          <a:p>
            <a:pPr lvl="2" indent="-228600" eaLnBrk="1" hangingPunct="1">
              <a:lnSpc>
                <a:spcPct val="90000"/>
              </a:lnSpc>
            </a:pPr>
            <a:r>
              <a:rPr lang="en-US" sz="2000" b="0" dirty="0">
                <a:solidFill>
                  <a:schemeClr val="tx1"/>
                </a:solidFill>
                <a:latin typeface="Ubuntu" panose="020B0504030602030204" pitchFamily="34" charset="0"/>
              </a:rPr>
              <a:t>The training will walk you through the process</a:t>
            </a:r>
          </a:p>
          <a:p>
            <a:pPr marL="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28600" algn="l" defTabSz="914400" rtl="0" eaLnBrk="1" fontAlgn="base" latinLnBrk="0" hangingPunct="1">
              <a:lnSpc>
                <a:spcPct val="90000"/>
              </a:lnSpc>
              <a:spcBef>
                <a:spcPct val="20000"/>
              </a:spcBef>
              <a:spcAft>
                <a:spcPct val="0"/>
              </a:spcAft>
              <a:buClr>
                <a:prstClr val="white"/>
              </a:buClr>
              <a:buSzTx/>
              <a:buFont typeface="Arial" pitchFamily="34" charset="0"/>
              <a:buChar char="•"/>
              <a:tabLst/>
              <a:defRPr/>
            </a:pPr>
            <a:endParaRPr kumimoji="0" lang="en-US" sz="17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descr="Logo, company name&#10;&#10;Description automatically generated">
            <a:extLst>
              <a:ext uri="{FF2B5EF4-FFF2-40B4-BE49-F238E27FC236}">
                <a16:creationId xmlns:a16="http://schemas.microsoft.com/office/drawing/2014/main" id="{785C86AC-89AA-30D3-54C8-C41C5CBB03AD}"/>
              </a:ext>
            </a:extLst>
          </p:cNvPr>
          <p:cNvPicPr/>
          <p:nvPr/>
        </p:nvPicPr>
        <p:blipFill>
          <a:blip r:embed="rId3">
            <a:extLst>
              <a:ext uri="{28A0092B-C50C-407E-A947-70E740481C1C}">
                <a14:useLocalDpi xmlns:a14="http://schemas.microsoft.com/office/drawing/2010/main" val="0"/>
              </a:ext>
            </a:extLst>
          </a:blip>
          <a:stretch>
            <a:fillRect/>
          </a:stretch>
        </p:blipFill>
        <p:spPr>
          <a:xfrm>
            <a:off x="10693217" y="219069"/>
            <a:ext cx="1368933" cy="1285881"/>
          </a:xfrm>
          <a:prstGeom prst="rect">
            <a:avLst/>
          </a:prstGeom>
        </p:spPr>
      </p:pic>
    </p:spTree>
    <p:extLst>
      <p:ext uri="{BB962C8B-B14F-4D97-AF65-F5344CB8AC3E}">
        <p14:creationId xmlns:p14="http://schemas.microsoft.com/office/powerpoint/2010/main" val="938039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4668774" y="139700"/>
            <a:ext cx="2854452" cy="933450"/>
          </a:xfrm>
        </p:spPr>
        <p:txBody>
          <a:bodyPr vert="horz" lIns="91440" tIns="45720" rIns="91440" bIns="45720" rtlCol="0" anchor="b">
            <a:normAutofit fontScale="90000"/>
          </a:bodyPr>
          <a:lstStyle/>
          <a:p>
            <a:br>
              <a:rPr lang="en-US" sz="4800" kern="1200" dirty="0">
                <a:solidFill>
                  <a:srgbClr val="002060"/>
                </a:solidFill>
                <a:latin typeface="Rajdhani SemiBold" panose="02000000000000000000" pitchFamily="2" charset="0"/>
                <a:cs typeface="Rajdhani SemiBold" panose="02000000000000000000" pitchFamily="2" charset="0"/>
              </a:rPr>
            </a:br>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NOTES</a:t>
            </a:r>
            <a:endParaRPr lang="en-US" sz="4800" kern="1200" dirty="0">
              <a:solidFill>
                <a:srgbClr val="002060"/>
              </a:solidFill>
              <a:latin typeface="Rajdhani SemiBold" panose="02000000000000000000" pitchFamily="2" charset="0"/>
              <a:cs typeface="Rajdhani SemiBold" panose="02000000000000000000" pitchFamily="2" charset="0"/>
            </a:endParaRPr>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990600" y="1587500"/>
            <a:ext cx="10353675" cy="4845050"/>
          </a:xfrm>
          <a:prstGeom prst="rect">
            <a:avLst/>
          </a:prstGeom>
        </p:spPr>
        <p:txBody>
          <a:bodyPr vert="horz" lIns="91440" tIns="45720" rIns="91440" bIns="45720" numCol="1" rtlCol="0" anchor="ctr"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0" indent="-228600" eaLnBrk="1" hangingPunct="1">
              <a:lnSpc>
                <a:spcPct val="90000"/>
              </a:lnSpc>
            </a:pPr>
            <a:r>
              <a:rPr lang="en-US" sz="2100" dirty="0">
                <a:solidFill>
                  <a:schemeClr val="tx1"/>
                </a:solidFill>
                <a:latin typeface="Ubuntu" panose="020B0504030602030204" pitchFamily="34" charset="0"/>
              </a:rPr>
              <a:t>This training provides general guidance on performing Safety Officer duties at a large CAP activity.</a:t>
            </a:r>
          </a:p>
          <a:p>
            <a:pPr marL="0" indent="-228600" eaLnBrk="1" hangingPunct="1">
              <a:lnSpc>
                <a:spcPct val="90000"/>
              </a:lnSpc>
            </a:pPr>
            <a:endParaRPr lang="en-US" sz="2100" dirty="0">
              <a:solidFill>
                <a:schemeClr val="tx1"/>
              </a:solidFill>
              <a:latin typeface="Ubuntu" panose="020B0504030602030204" pitchFamily="34" charset="0"/>
            </a:endParaRPr>
          </a:p>
          <a:p>
            <a:pPr marL="0" indent="-228600" eaLnBrk="1" hangingPunct="1">
              <a:lnSpc>
                <a:spcPct val="90000"/>
              </a:lnSpc>
            </a:pPr>
            <a:r>
              <a:rPr lang="en-US" sz="2100" dirty="0">
                <a:solidFill>
                  <a:schemeClr val="tx1"/>
                </a:solidFill>
                <a:latin typeface="Ubuntu" panose="020B0504030602030204" pitchFamily="34" charset="0"/>
              </a:rPr>
              <a:t>The Activity SE is also responsible for adhering to specific guidance that may pertain to NCSAs, Region Activities, Wing Encampments, or any other large scale CAP events.</a:t>
            </a:r>
          </a:p>
          <a:p>
            <a:pPr marL="0" indent="-228600" eaLnBrk="1" hangingPunct="1">
              <a:lnSpc>
                <a:spcPct val="90000"/>
              </a:lnSpc>
            </a:pPr>
            <a:endParaRPr lang="en-US" sz="2100" dirty="0">
              <a:solidFill>
                <a:schemeClr val="tx1"/>
              </a:solidFill>
              <a:latin typeface="Ubuntu" panose="020B0504030602030204" pitchFamily="34" charset="0"/>
            </a:endParaRPr>
          </a:p>
          <a:p>
            <a:pPr marL="0" indent="-228600" eaLnBrk="1" hangingPunct="1">
              <a:lnSpc>
                <a:spcPct val="90000"/>
              </a:lnSpc>
            </a:pPr>
            <a:r>
              <a:rPr lang="en-US" sz="2100" dirty="0">
                <a:solidFill>
                  <a:schemeClr val="tx1"/>
                </a:solidFill>
                <a:latin typeface="Ubuntu" panose="020B0504030602030204" pitchFamily="34" charset="0"/>
              </a:rPr>
              <a:t>The Activity SE is an important part of the Activity Staff, working for and with the Activity Director.</a:t>
            </a:r>
          </a:p>
          <a:p>
            <a:pPr marL="0" indent="-228600" eaLnBrk="1" hangingPunct="1">
              <a:lnSpc>
                <a:spcPct val="90000"/>
              </a:lnSpc>
            </a:pPr>
            <a:endParaRPr lang="en-US" sz="2100" i="1" dirty="0">
              <a:solidFill>
                <a:schemeClr val="tx1"/>
              </a:solidFill>
            </a:endParaRPr>
          </a:p>
          <a:p>
            <a:pPr marL="0" indent="-228600" eaLnBrk="1" hangingPunct="1">
              <a:lnSpc>
                <a:spcPct val="90000"/>
              </a:lnSpc>
            </a:pPr>
            <a:endParaRPr lang="en-US" sz="2100" i="1" dirty="0">
              <a:solidFill>
                <a:schemeClr val="tx1"/>
              </a:solidFill>
            </a:endParaRPr>
          </a:p>
        </p:txBody>
      </p:sp>
      <p:pic>
        <p:nvPicPr>
          <p:cNvPr id="3" name="Picture 2" descr="Logo, company name&#10;&#10;Description automatically generated">
            <a:extLst>
              <a:ext uri="{FF2B5EF4-FFF2-40B4-BE49-F238E27FC236}">
                <a16:creationId xmlns:a16="http://schemas.microsoft.com/office/drawing/2014/main" id="{E4C3DF9E-CDE6-27C1-1CB3-759611528EB3}"/>
              </a:ext>
            </a:extLst>
          </p:cNvPr>
          <p:cNvPicPr/>
          <p:nvPr/>
        </p:nvPicPr>
        <p:blipFill>
          <a:blip r:embed="rId2">
            <a:extLst>
              <a:ext uri="{28A0092B-C50C-407E-A947-70E740481C1C}">
                <a14:useLocalDpi xmlns:a14="http://schemas.microsoft.com/office/drawing/2010/main" val="0"/>
              </a:ext>
            </a:extLst>
          </a:blip>
          <a:stretch>
            <a:fillRect/>
          </a:stretch>
        </p:blipFill>
        <p:spPr>
          <a:xfrm>
            <a:off x="10693217" y="219069"/>
            <a:ext cx="1368933" cy="1285881"/>
          </a:xfrm>
          <a:prstGeom prst="rect">
            <a:avLst/>
          </a:prstGeom>
        </p:spPr>
      </p:pic>
    </p:spTree>
    <p:extLst>
      <p:ext uri="{BB962C8B-B14F-4D97-AF65-F5344CB8AC3E}">
        <p14:creationId xmlns:p14="http://schemas.microsoft.com/office/powerpoint/2010/main" val="269739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3588448" y="2789"/>
            <a:ext cx="5015103" cy="2397511"/>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Planning </a:t>
            </a:r>
            <a:endParaRPr lang="en-US" sz="4800" kern="1200" dirty="0">
              <a:solidFill>
                <a:srgbClr val="002060"/>
              </a:solidFill>
              <a:latin typeface="Rajdhani SemiBold" panose="02000000000000000000" pitchFamily="2" charset="0"/>
              <a:cs typeface="Rajdhani SemiBold" panose="02000000000000000000" pitchFamily="2" charset="0"/>
            </a:endParaRP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1069144" y="1906395"/>
            <a:ext cx="10053709" cy="4363844"/>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2800" dirty="0">
                <a:solidFill>
                  <a:schemeClr val="tx1"/>
                </a:solidFill>
                <a:latin typeface="Ubuntu" panose="020B0504030602030204" pitchFamily="34" charset="0"/>
              </a:rPr>
              <a:t>The Activity SE should be involved in the early planning stages</a:t>
            </a:r>
          </a:p>
          <a:p>
            <a:pPr marL="914400" lvl="2" indent="-228600" eaLnBrk="1" hangingPunct="1">
              <a:lnSpc>
                <a:spcPct val="90000"/>
              </a:lnSpc>
            </a:pPr>
            <a:r>
              <a:rPr lang="en-US" sz="2800" dirty="0">
                <a:solidFill>
                  <a:schemeClr val="tx1"/>
                </a:solidFill>
                <a:latin typeface="Ubuntu" panose="020B0504030602030204" pitchFamily="34" charset="0"/>
              </a:rPr>
              <a:t>The venue, the staff, the activities could ALL effect overall risk</a:t>
            </a:r>
          </a:p>
          <a:p>
            <a:pPr marL="914400" lvl="2" indent="-228600" eaLnBrk="1" hangingPunct="1">
              <a:lnSpc>
                <a:spcPct val="90000"/>
              </a:lnSpc>
            </a:pPr>
            <a:endParaRPr lang="en-US" sz="2800" dirty="0">
              <a:solidFill>
                <a:schemeClr val="tx1"/>
              </a:solidFill>
              <a:latin typeface="Ubuntu" panose="020B0504030602030204" pitchFamily="34" charset="0"/>
            </a:endParaRPr>
          </a:p>
          <a:p>
            <a:pPr marL="457200" lvl="1" indent="-228600" eaLnBrk="1" hangingPunct="1">
              <a:lnSpc>
                <a:spcPct val="90000"/>
              </a:lnSpc>
            </a:pPr>
            <a:r>
              <a:rPr lang="en-US" sz="2800" dirty="0">
                <a:solidFill>
                  <a:schemeClr val="tx1"/>
                </a:solidFill>
                <a:latin typeface="Ubuntu" panose="020B0504030602030204" pitchFamily="34" charset="0"/>
              </a:rPr>
              <a:t>While the plan is being formulated…</a:t>
            </a:r>
          </a:p>
          <a:p>
            <a:pPr marL="914400" lvl="3" indent="-228600" eaLnBrk="1" hangingPunct="1">
              <a:lnSpc>
                <a:spcPct val="90000"/>
              </a:lnSpc>
            </a:pPr>
            <a:r>
              <a:rPr lang="en-US" sz="2800" dirty="0">
                <a:solidFill>
                  <a:schemeClr val="tx1"/>
                </a:solidFill>
                <a:latin typeface="Ubuntu" panose="020B0504030602030204" pitchFamily="34" charset="0"/>
              </a:rPr>
              <a:t>… be aware of any hazards or risks that may crop up </a:t>
            </a:r>
          </a:p>
          <a:p>
            <a:pPr marL="914400" lvl="3" indent="-228600" eaLnBrk="1" hangingPunct="1">
              <a:lnSpc>
                <a:spcPct val="90000"/>
              </a:lnSpc>
            </a:pPr>
            <a:r>
              <a:rPr lang="en-US" sz="2800" dirty="0">
                <a:solidFill>
                  <a:schemeClr val="tx1"/>
                </a:solidFill>
                <a:latin typeface="Ubuntu" panose="020B0504030602030204" pitchFamily="34" charset="0"/>
              </a:rPr>
              <a:t>… the earlier hazards are identified, the easier it is to control the risk</a:t>
            </a:r>
          </a:p>
          <a:p>
            <a:pPr marL="0" lvl="1" indent="-228600" eaLnBrk="1" hangingPunct="1">
              <a:lnSpc>
                <a:spcPct val="90000"/>
              </a:lnSpc>
            </a:pPr>
            <a:endParaRPr lang="en-US" sz="1700" dirty="0">
              <a:solidFill>
                <a:schemeClr val="tx1"/>
              </a:solidFill>
            </a:endParaRPr>
          </a:p>
          <a:p>
            <a:pPr marL="457200" lvl="1" indent="-228600" eaLnBrk="1" hangingPunct="1">
              <a:lnSpc>
                <a:spcPct val="90000"/>
              </a:lnSpc>
            </a:pPr>
            <a:endParaRPr lang="en-US" sz="1700" dirty="0">
              <a:solidFill>
                <a:schemeClr val="tx1"/>
              </a:solidFill>
            </a:endParaRPr>
          </a:p>
          <a:p>
            <a:pPr lvl="1" indent="-228600" eaLnBrk="1" hangingPunct="1">
              <a:lnSpc>
                <a:spcPct val="90000"/>
              </a:lnSpc>
            </a:pPr>
            <a:endParaRPr lang="en-US" sz="1700" dirty="0">
              <a:solidFill>
                <a:schemeClr val="tx1"/>
              </a:solidFill>
            </a:endParaRPr>
          </a:p>
        </p:txBody>
      </p:sp>
      <p:pic>
        <p:nvPicPr>
          <p:cNvPr id="5" name="Picture 4" descr="Logo, company name&#10;&#10;Description automatically generated">
            <a:extLst>
              <a:ext uri="{FF2B5EF4-FFF2-40B4-BE49-F238E27FC236}">
                <a16:creationId xmlns:a16="http://schemas.microsoft.com/office/drawing/2014/main" id="{EC70BE63-CDBB-DBC9-73D4-1A132C7D4C43}"/>
              </a:ext>
            </a:extLst>
          </p:cNvPr>
          <p:cNvPicPr/>
          <p:nvPr/>
        </p:nvPicPr>
        <p:blipFill>
          <a:blip r:embed="rId2">
            <a:extLst>
              <a:ext uri="{28A0092B-C50C-407E-A947-70E740481C1C}">
                <a14:useLocalDpi xmlns:a14="http://schemas.microsoft.com/office/drawing/2010/main" val="0"/>
              </a:ext>
            </a:extLst>
          </a:blip>
          <a:stretch>
            <a:fillRect/>
          </a:stretch>
        </p:blipFill>
        <p:spPr>
          <a:xfrm>
            <a:off x="10693217" y="219069"/>
            <a:ext cx="1368933" cy="1285881"/>
          </a:xfrm>
          <a:prstGeom prst="rect">
            <a:avLst/>
          </a:prstGeom>
        </p:spPr>
      </p:pic>
    </p:spTree>
    <p:extLst>
      <p:ext uri="{BB962C8B-B14F-4D97-AF65-F5344CB8AC3E}">
        <p14:creationId xmlns:p14="http://schemas.microsoft.com/office/powerpoint/2010/main" val="973446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0D1-9C40-4132-A9F3-3A4031FE4A07}"/>
              </a:ext>
            </a:extLst>
          </p:cNvPr>
          <p:cNvSpPr>
            <a:spLocks noGrp="1"/>
          </p:cNvSpPr>
          <p:nvPr>
            <p:ph type="title"/>
          </p:nvPr>
        </p:nvSpPr>
        <p:spPr>
          <a:xfrm>
            <a:off x="3048782" y="0"/>
            <a:ext cx="6094436" cy="2127124"/>
          </a:xfrm>
        </p:spPr>
        <p:txBody>
          <a:bodyPr vert="horz" lIns="91440" tIns="45720" rIns="91440" bIns="45720" rtlCol="0" anchor="t">
            <a:normAutofit/>
          </a:bodyPr>
          <a:lstStyle/>
          <a:p>
            <a:br>
              <a:rPr lang="en-US" sz="3600" kern="1200" dirty="0">
                <a:solidFill>
                  <a:schemeClr val="bg1"/>
                </a:solidFill>
                <a:latin typeface="+mj-lt"/>
                <a:ea typeface="+mj-ea"/>
                <a:cs typeface="+mj-cs"/>
              </a:rPr>
            </a:br>
            <a:r>
              <a:rPr lang="en-US" sz="4800" kern="1200" dirty="0">
                <a:solidFill>
                  <a:srgbClr val="002060"/>
                </a:solidFill>
                <a:effectLst>
                  <a:outerShdw blurRad="38100" dist="38100" dir="2700000" algn="tl">
                    <a:srgbClr val="000000">
                      <a:alpha val="43137"/>
                    </a:srgbClr>
                  </a:outerShdw>
                </a:effectLst>
                <a:latin typeface="Rajdhani SemiBold" panose="02000000000000000000" pitchFamily="2" charset="0"/>
                <a:cs typeface="Rajdhani SemiBold" panose="02000000000000000000" pitchFamily="2" charset="0"/>
              </a:rPr>
              <a:t>Reviewing the Plan </a:t>
            </a:r>
            <a:r>
              <a:rPr lang="en-US" sz="3600" kern="1200" dirty="0">
                <a:solidFill>
                  <a:schemeClr val="bg1"/>
                </a:solidFill>
                <a:latin typeface="+mj-lt"/>
                <a:ea typeface="+mj-ea"/>
                <a:cs typeface="+mj-cs"/>
              </a:rPr>
              <a:t>	</a:t>
            </a:r>
          </a:p>
        </p:txBody>
      </p:sp>
      <p:sp>
        <p:nvSpPr>
          <p:cNvPr id="3" name="Content Placeholder 2">
            <a:extLst>
              <a:ext uri="{FF2B5EF4-FFF2-40B4-BE49-F238E27FC236}">
                <a16:creationId xmlns:a16="http://schemas.microsoft.com/office/drawing/2014/main" id="{90BA77BF-8463-4479-9C10-F7DC9D28596C}"/>
              </a:ext>
            </a:extLst>
          </p:cNvPr>
          <p:cNvSpPr>
            <a:spLocks noGrp="1"/>
          </p:cNvSpPr>
          <p:nvPr>
            <p:ph idx="1"/>
          </p:nvPr>
        </p:nvSpPr>
        <p:spPr>
          <a:xfrm>
            <a:off x="5198993" y="1412489"/>
            <a:ext cx="2926080" cy="4363844"/>
          </a:xfrm>
        </p:spPr>
        <p:txBody>
          <a:bodyPr vert="horz" lIns="91440" tIns="45720" rIns="91440" bIns="45720" rtlCol="0">
            <a:normAutofit/>
          </a:bodyPr>
          <a:lstStyle/>
          <a:p>
            <a:pPr lvl="1"/>
            <a:endParaRPr lang="en-US" sz="2000" b="0" i="1"/>
          </a:p>
          <a:p>
            <a:endParaRPr lang="en-US" sz="2000"/>
          </a:p>
          <a:p>
            <a:pPr lvl="1"/>
            <a:endParaRPr lang="en-US" sz="2000"/>
          </a:p>
        </p:txBody>
      </p:sp>
      <p:sp>
        <p:nvSpPr>
          <p:cNvPr id="4" name="Content Placeholder 2">
            <a:extLst>
              <a:ext uri="{FF2B5EF4-FFF2-40B4-BE49-F238E27FC236}">
                <a16:creationId xmlns:a16="http://schemas.microsoft.com/office/drawing/2014/main" id="{989089F5-7AC8-4906-B564-4005E57005CF}"/>
              </a:ext>
            </a:extLst>
          </p:cNvPr>
          <p:cNvSpPr txBox="1">
            <a:spLocks/>
          </p:cNvSpPr>
          <p:nvPr/>
        </p:nvSpPr>
        <p:spPr bwMode="auto">
          <a:xfrm>
            <a:off x="1231011" y="2127124"/>
            <a:ext cx="9729978" cy="5638799"/>
          </a:xfrm>
          <a:prstGeom prst="rect">
            <a:avLst/>
          </a:prstGeom>
        </p:spPr>
        <p:txBody>
          <a:bodyPr vert="horz" lIns="91440" tIns="45720" rIns="91440" bIns="45720" numCol="1" rtlCol="0" anchorCtr="0" compatLnSpc="1">
            <a:prstTxWarp prst="textNoShape">
              <a:avLst/>
            </a:prstTxWarp>
            <a:normAutofit/>
          </a:bodyPr>
          <a:lstStyle>
            <a:lvl1pPr marL="2857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2pPr>
            <a:lvl3pPr marL="1200150" indent="-285750" algn="l" rtl="0" eaLnBrk="0" fontAlgn="base" hangingPunct="0">
              <a:spcBef>
                <a:spcPct val="20000"/>
              </a:spcBef>
              <a:spcAft>
                <a:spcPct val="0"/>
              </a:spcAft>
              <a:buClr>
                <a:schemeClr val="tx1"/>
              </a:buClr>
              <a:buFont typeface="Arial" pitchFamily="34" charset="0"/>
              <a:buChar char="•"/>
              <a:defRPr b="1">
                <a:solidFill>
                  <a:srgbClr val="333333"/>
                </a:solidFill>
                <a:latin typeface="+mn-lt"/>
              </a:defRPr>
            </a:lvl3pPr>
            <a:lvl4pPr marL="16573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4pPr>
            <a:lvl5pPr marL="2114550" indent="-285750" algn="l" rtl="0" eaLnBrk="0" fontAlgn="base" hangingPunct="0">
              <a:spcBef>
                <a:spcPct val="20000"/>
              </a:spcBef>
              <a:spcAft>
                <a:spcPct val="0"/>
              </a:spcAft>
              <a:buClr>
                <a:schemeClr val="tx2"/>
              </a:buClr>
              <a:buFont typeface="Arial" panose="020B0604020202020204" pitchFamily="34" charset="0"/>
              <a:buChar char="•"/>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457200" lvl="1" indent="-228600" eaLnBrk="1" hangingPunct="1">
              <a:lnSpc>
                <a:spcPct val="90000"/>
              </a:lnSpc>
            </a:pPr>
            <a:r>
              <a:rPr lang="en-US" sz="3200" dirty="0">
                <a:solidFill>
                  <a:schemeClr val="tx1"/>
                </a:solidFill>
                <a:latin typeface="Ubuntu" panose="020B0504030602030204" pitchFamily="34" charset="0"/>
              </a:rPr>
              <a:t>Tools you will need:</a:t>
            </a:r>
          </a:p>
          <a:p>
            <a:pPr marL="914400" lvl="2" indent="-228600" eaLnBrk="1" hangingPunct="1">
              <a:lnSpc>
                <a:spcPct val="90000"/>
              </a:lnSpc>
            </a:pPr>
            <a:r>
              <a:rPr lang="en-US" sz="2400" dirty="0">
                <a:solidFill>
                  <a:schemeClr val="tx1"/>
                </a:solidFill>
                <a:latin typeface="Ubuntu" panose="020B0504030602030204" pitchFamily="34" charset="0"/>
              </a:rPr>
              <a:t>A </a:t>
            </a:r>
            <a:r>
              <a:rPr lang="en-US" sz="2400" dirty="0">
                <a:solidFill>
                  <a:schemeClr val="tx1"/>
                </a:solidFill>
                <a:latin typeface="Ubuntu" panose="020B0504030602030204" pitchFamily="34" charset="0"/>
                <a:hlinkClick r:id="rId2">
                  <a:extLst>
                    <a:ext uri="{A12FA001-AC4F-418D-AE19-62706E023703}">
                      <ahyp:hlinkClr xmlns:ahyp="http://schemas.microsoft.com/office/drawing/2018/hyperlinkcolor" val="tx"/>
                    </a:ext>
                  </a:extLst>
                </a:hlinkClick>
              </a:rPr>
              <a:t>CAPF 160</a:t>
            </a:r>
            <a:r>
              <a:rPr lang="en-US" sz="2400" dirty="0">
                <a:solidFill>
                  <a:schemeClr val="tx1"/>
                </a:solidFill>
                <a:latin typeface="Ubuntu" panose="020B0504030602030204" pitchFamily="34" charset="0"/>
              </a:rPr>
              <a:t>, open on your laptop or tablet</a:t>
            </a:r>
          </a:p>
          <a:p>
            <a:pPr marL="914400" lvl="2" indent="-228600" eaLnBrk="1" hangingPunct="1">
              <a:lnSpc>
                <a:spcPct val="90000"/>
              </a:lnSpc>
            </a:pPr>
            <a:r>
              <a:rPr lang="en-US" sz="2400" dirty="0">
                <a:solidFill>
                  <a:schemeClr val="tx1"/>
                </a:solidFill>
                <a:latin typeface="Ubuntu" panose="020B0504030602030204" pitchFamily="34" charset="0"/>
              </a:rPr>
              <a:t>A copy of </a:t>
            </a:r>
            <a:r>
              <a:rPr lang="en-US" sz="2400" i="1" dirty="0">
                <a:solidFill>
                  <a:schemeClr val="tx1"/>
                </a:solidFill>
                <a:latin typeface="Ubuntu" panose="020B0504030602030204" pitchFamily="34" charset="0"/>
                <a:hlinkClick r:id="rId3">
                  <a:extLst>
                    <a:ext uri="{A12FA001-AC4F-418D-AE19-62706E023703}">
                      <ahyp:hlinkClr xmlns:ahyp="http://schemas.microsoft.com/office/drawing/2018/hyperlinkcolor" val="tx"/>
                    </a:ext>
                  </a:extLst>
                </a:hlinkClick>
              </a:rPr>
              <a:t>“The 5 M’s … A Guide to Risk Assessments.”</a:t>
            </a:r>
            <a:endParaRPr lang="en-US" sz="2400" i="1" dirty="0">
              <a:solidFill>
                <a:schemeClr val="tx1"/>
              </a:solidFill>
              <a:latin typeface="Ubuntu" panose="020B0504030602030204" pitchFamily="34" charset="0"/>
            </a:endParaRPr>
          </a:p>
          <a:p>
            <a:pPr marL="914400" lvl="2" indent="-228600" eaLnBrk="1" hangingPunct="1">
              <a:lnSpc>
                <a:spcPct val="90000"/>
              </a:lnSpc>
            </a:pPr>
            <a:r>
              <a:rPr lang="en-US" sz="2400" dirty="0">
                <a:solidFill>
                  <a:schemeClr val="tx1"/>
                </a:solidFill>
                <a:latin typeface="Ubuntu" panose="020B0504030602030204" pitchFamily="34" charset="0"/>
              </a:rPr>
              <a:t>Review the </a:t>
            </a:r>
            <a:r>
              <a:rPr lang="en-US" sz="2400" i="1" u="sng" dirty="0">
                <a:solidFill>
                  <a:schemeClr val="tx1"/>
                </a:solidFill>
                <a:latin typeface="Ubuntu" panose="020B0504030602030204" pitchFamily="34" charset="0"/>
                <a:hlinkClick r:id="rId4">
                  <a:extLst>
                    <a:ext uri="{A12FA001-AC4F-418D-AE19-62706E023703}">
                      <ahyp:hlinkClr xmlns:ahyp="http://schemas.microsoft.com/office/drawing/2018/hyperlinkcolor" val="tx"/>
                    </a:ext>
                  </a:extLst>
                </a:hlinkClick>
              </a:rPr>
              <a:t>Intermediate Risk Management</a:t>
            </a:r>
            <a:r>
              <a:rPr lang="en-US" sz="2400" i="1" dirty="0">
                <a:solidFill>
                  <a:schemeClr val="tx1"/>
                </a:solidFill>
                <a:latin typeface="Ubuntu" panose="020B0504030602030204" pitchFamily="34" charset="0"/>
                <a:hlinkClick r:id="rId4">
                  <a:extLst>
                    <a:ext uri="{A12FA001-AC4F-418D-AE19-62706E023703}">
                      <ahyp:hlinkClr xmlns:ahyp="http://schemas.microsoft.com/office/drawing/2018/hyperlinkcolor" val="tx"/>
                    </a:ext>
                  </a:extLst>
                </a:hlinkClick>
              </a:rPr>
              <a:t> </a:t>
            </a:r>
            <a:r>
              <a:rPr lang="en-US" sz="2400" dirty="0">
                <a:solidFill>
                  <a:schemeClr val="tx1"/>
                </a:solidFill>
                <a:latin typeface="Ubuntu" panose="020B0504030602030204" pitchFamily="34" charset="0"/>
              </a:rPr>
              <a:t>briefing as a refresher</a:t>
            </a:r>
          </a:p>
          <a:p>
            <a:pPr marL="914400" lvl="2" indent="-228600" eaLnBrk="1" hangingPunct="1">
              <a:lnSpc>
                <a:spcPct val="90000"/>
              </a:lnSpc>
            </a:pPr>
            <a:endParaRPr lang="en-US" sz="1400" dirty="0">
              <a:solidFill>
                <a:schemeClr val="tx1"/>
              </a:solidFill>
              <a:latin typeface="Ubuntu" panose="020B0504030602030204" pitchFamily="34" charset="0"/>
            </a:endParaRPr>
          </a:p>
          <a:p>
            <a:pPr marL="457200" lvl="1" indent="-228600" eaLnBrk="1" hangingPunct="1">
              <a:lnSpc>
                <a:spcPct val="90000"/>
              </a:lnSpc>
            </a:pPr>
            <a:r>
              <a:rPr lang="en-US" sz="3200" dirty="0">
                <a:solidFill>
                  <a:schemeClr val="tx1"/>
                </a:solidFill>
                <a:latin typeface="Ubuntu" panose="020B0504030602030204" pitchFamily="34" charset="0"/>
              </a:rPr>
              <a:t>Gather as much of the staff as possible</a:t>
            </a:r>
          </a:p>
          <a:p>
            <a:pPr marL="914400" lvl="2" indent="-228600" eaLnBrk="1" hangingPunct="1">
              <a:lnSpc>
                <a:spcPct val="90000"/>
              </a:lnSpc>
            </a:pPr>
            <a:r>
              <a:rPr lang="en-US" sz="2400" dirty="0">
                <a:solidFill>
                  <a:schemeClr val="tx1"/>
                </a:solidFill>
                <a:latin typeface="Ubuntu" panose="020B0504030602030204" pitchFamily="34" charset="0"/>
              </a:rPr>
              <a:t>They are the experts on these activities</a:t>
            </a:r>
          </a:p>
          <a:p>
            <a:pPr marL="914400" lvl="2" indent="-228600" eaLnBrk="1" hangingPunct="1">
              <a:lnSpc>
                <a:spcPct val="90000"/>
              </a:lnSpc>
            </a:pPr>
            <a:r>
              <a:rPr lang="en-US" sz="2400" dirty="0">
                <a:solidFill>
                  <a:schemeClr val="tx1"/>
                </a:solidFill>
                <a:latin typeface="Ubuntu" panose="020B0504030602030204" pitchFamily="34" charset="0"/>
              </a:rPr>
              <a:t>They need to be involved in recognizing and reducing risk! </a:t>
            </a:r>
          </a:p>
          <a:p>
            <a:pPr marL="914400" lvl="2" indent="-228600" eaLnBrk="1" hangingPunct="1">
              <a:lnSpc>
                <a:spcPct val="90000"/>
              </a:lnSpc>
            </a:pPr>
            <a:endParaRPr lang="en-US" sz="1400" dirty="0">
              <a:solidFill>
                <a:schemeClr val="tx1"/>
              </a:solidFill>
            </a:endParaRPr>
          </a:p>
          <a:p>
            <a:pPr marL="0" lvl="1" indent="-228600" eaLnBrk="1" hangingPunct="1">
              <a:lnSpc>
                <a:spcPct val="90000"/>
              </a:lnSpc>
            </a:pPr>
            <a:endParaRPr lang="en-US" sz="1400" dirty="0">
              <a:solidFill>
                <a:schemeClr val="tx1"/>
              </a:solidFill>
            </a:endParaRPr>
          </a:p>
          <a:p>
            <a:pPr marL="457200" lvl="1" indent="-228600" eaLnBrk="1" hangingPunct="1">
              <a:lnSpc>
                <a:spcPct val="90000"/>
              </a:lnSpc>
            </a:pPr>
            <a:endParaRPr lang="en-US" sz="1400" dirty="0">
              <a:solidFill>
                <a:schemeClr val="tx1"/>
              </a:solidFill>
            </a:endParaRPr>
          </a:p>
          <a:p>
            <a:pPr lvl="1" indent="-228600" eaLnBrk="1" hangingPunct="1">
              <a:lnSpc>
                <a:spcPct val="90000"/>
              </a:lnSpc>
            </a:pPr>
            <a:endParaRPr lang="en-US" sz="1400" dirty="0">
              <a:solidFill>
                <a:schemeClr val="tx1"/>
              </a:solidFill>
            </a:endParaRPr>
          </a:p>
        </p:txBody>
      </p:sp>
      <p:pic>
        <p:nvPicPr>
          <p:cNvPr id="5" name="Picture 4" descr="Logo, company name&#10;&#10;Description automatically generated">
            <a:extLst>
              <a:ext uri="{FF2B5EF4-FFF2-40B4-BE49-F238E27FC236}">
                <a16:creationId xmlns:a16="http://schemas.microsoft.com/office/drawing/2014/main" id="{38429358-9350-3BA9-91F6-3D2BB2A01D4B}"/>
              </a:ext>
            </a:extLst>
          </p:cNvPr>
          <p:cNvPicPr/>
          <p:nvPr/>
        </p:nvPicPr>
        <p:blipFill>
          <a:blip r:embed="rId5">
            <a:extLst>
              <a:ext uri="{28A0092B-C50C-407E-A947-70E740481C1C}">
                <a14:useLocalDpi xmlns:a14="http://schemas.microsoft.com/office/drawing/2010/main" val="0"/>
              </a:ext>
            </a:extLst>
          </a:blip>
          <a:stretch>
            <a:fillRect/>
          </a:stretch>
        </p:blipFill>
        <p:spPr>
          <a:xfrm>
            <a:off x="10693217" y="219069"/>
            <a:ext cx="1368933" cy="1285881"/>
          </a:xfrm>
          <a:prstGeom prst="rect">
            <a:avLst/>
          </a:prstGeom>
        </p:spPr>
      </p:pic>
    </p:spTree>
    <p:extLst>
      <p:ext uri="{BB962C8B-B14F-4D97-AF65-F5344CB8AC3E}">
        <p14:creationId xmlns:p14="http://schemas.microsoft.com/office/powerpoint/2010/main" val="2142900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6BF8790-4FF5-41E9-8AE7-DE17A68BD336}" vid="{76CB55E2-6E72-417C-BE6E-0EA7DFFE75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65A1A7D257BE4CA5E9148657A134CB" ma:contentTypeVersion="13" ma:contentTypeDescription="Create a new document." ma:contentTypeScope="" ma:versionID="0c5fcd4c8f0ca9abd49135eb2b219630">
  <xsd:schema xmlns:xsd="http://www.w3.org/2001/XMLSchema" xmlns:xs="http://www.w3.org/2001/XMLSchema" xmlns:p="http://schemas.microsoft.com/office/2006/metadata/properties" xmlns:ns3="43153cf9-c6eb-4580-850f-3103eda557c4" xmlns:ns4="1c0a308b-34e8-42b4-a911-760bb776223e" targetNamespace="http://schemas.microsoft.com/office/2006/metadata/properties" ma:root="true" ma:fieldsID="2280bc314467b45febf96c0b62aeb93e" ns3:_="" ns4:_="">
    <xsd:import namespace="43153cf9-c6eb-4580-850f-3103eda557c4"/>
    <xsd:import namespace="1c0a308b-34e8-42b4-a911-760bb776223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53cf9-c6eb-4580-850f-3103eda55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0a308b-34e8-42b4-a911-760bb776223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6D9778-690B-479A-8606-62D58BCDF985}">
  <ds:schemaRef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purl.org/dc/elements/1.1/"/>
    <ds:schemaRef ds:uri="1c0a308b-34e8-42b4-a911-760bb776223e"/>
    <ds:schemaRef ds:uri="43153cf9-c6eb-4580-850f-3103eda557c4"/>
    <ds:schemaRef ds:uri="http://www.w3.org/XML/1998/namespace"/>
  </ds:schemaRefs>
</ds:datastoreItem>
</file>

<file path=customXml/itemProps2.xml><?xml version="1.0" encoding="utf-8"?>
<ds:datastoreItem xmlns:ds="http://schemas.openxmlformats.org/officeDocument/2006/customXml" ds:itemID="{2B3218A1-4E55-4B29-8635-8054718894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153cf9-c6eb-4580-850f-3103eda557c4"/>
    <ds:schemaRef ds:uri="1c0a308b-34e8-42b4-a911-760bb77622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3FCD22-D9E6-436A-83AA-EC490A79C8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Safety Template</Template>
  <TotalTime>90</TotalTime>
  <Words>1805</Words>
  <Application>Microsoft Office PowerPoint</Application>
  <PresentationFormat>Widescreen</PresentationFormat>
  <Paragraphs>256</Paragraphs>
  <Slides>22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Arial Black</vt:lpstr>
      <vt:lpstr>BauerBodni Titl BT</vt:lpstr>
      <vt:lpstr>Calibri</vt:lpstr>
      <vt:lpstr>Calibri Light</vt:lpstr>
      <vt:lpstr>Rajdhani</vt:lpstr>
      <vt:lpstr>Rajdhani SemiBold</vt:lpstr>
      <vt:lpstr>Ubuntu</vt:lpstr>
      <vt:lpstr>Office Theme</vt:lpstr>
      <vt:lpstr>Activity Safety Officer Course</vt:lpstr>
      <vt:lpstr> Activity Safety Officer  </vt:lpstr>
      <vt:lpstr>Objectives  </vt:lpstr>
      <vt:lpstr> The “Requirements”   </vt:lpstr>
      <vt:lpstr> The “Requirements”   </vt:lpstr>
      <vt:lpstr> The “Requirements”   </vt:lpstr>
      <vt:lpstr> NOTES</vt:lpstr>
      <vt:lpstr> Planning </vt:lpstr>
      <vt:lpstr> Reviewing the Plan  </vt:lpstr>
      <vt:lpstr> Reviewing the Plan  </vt:lpstr>
      <vt:lpstr> Reviewing the Plan  </vt:lpstr>
      <vt:lpstr> Reviewing the Plan  </vt:lpstr>
      <vt:lpstr> Reducing the Risk </vt:lpstr>
      <vt:lpstr> Risk Controls in the Plan </vt:lpstr>
      <vt:lpstr> The Opening Briefing </vt:lpstr>
      <vt:lpstr> Active Risk Management </vt:lpstr>
      <vt:lpstr> Safety Assurance </vt:lpstr>
      <vt:lpstr> Mishap Reporting </vt:lpstr>
      <vt:lpstr> After the Activity </vt:lpstr>
      <vt:lpstr>Key Things to Remember </vt:lpstr>
      <vt:lpstr>Resources</vt:lpstr>
      <vt:lpstr>Thank you for taking on the important job  Of Activity Safety Officer   Thank you for completing this training! We want to give you best tools possible to complete your duties Let us know if there is any way we can improve this training   Give us Feedback at  safety@capnhq.gov Can you go out and put this to work? What did we miss that YOU need? How could we say it better?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Safety Officer Course</dc:title>
  <dc:creator>Maj Doug Mitchell</dc:creator>
  <cp:lastModifiedBy>Maj Doug Mitchell</cp:lastModifiedBy>
  <cp:revision>1</cp:revision>
  <dcterms:created xsi:type="dcterms:W3CDTF">2023-04-11T01:53:32Z</dcterms:created>
  <dcterms:modified xsi:type="dcterms:W3CDTF">2023-04-13T22:15:43Z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0x0101002665A1A7D257BE4CA5E9148657A134CB</vt:lpwstr>
  </property>
</Properties>
</file>