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62" r:id="rId4"/>
    <p:sldId id="271" r:id="rId5"/>
    <p:sldId id="268" r:id="rId6"/>
    <p:sldId id="269" r:id="rId7"/>
    <p:sldId id="272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56B"/>
    <a:srgbClr val="EFEFEF"/>
    <a:srgbClr val="FFFFFF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706" autoAdjust="0"/>
  </p:normalViewPr>
  <p:slideViewPr>
    <p:cSldViewPr snapToGrid="0">
      <p:cViewPr varScale="1">
        <p:scale>
          <a:sx n="65" d="100"/>
          <a:sy n="65" d="100"/>
        </p:scale>
        <p:origin x="96" y="11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E6BF6E-5788-4DBE-BFD1-E8E434E96C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4A36C-D322-4AFC-BCC1-D449D84D6AC7}">
      <dgm:prSet phldrT="[Text]"/>
      <dgm:spPr/>
      <dgm:t>
        <a:bodyPr/>
        <a:lstStyle/>
        <a:p>
          <a:r>
            <a:rPr lang="en-US" dirty="0"/>
            <a:t>CAPR 70-1</a:t>
          </a:r>
        </a:p>
      </dgm:t>
    </dgm:pt>
    <dgm:pt modelId="{E24287E2-EB4F-41DD-8CC4-4DE0F4D40AE3}" type="parTrans" cxnId="{599184D6-C418-4A27-A7F2-9DC789A47BAD}">
      <dgm:prSet/>
      <dgm:spPr/>
      <dgm:t>
        <a:bodyPr/>
        <a:lstStyle/>
        <a:p>
          <a:endParaRPr lang="en-US"/>
        </a:p>
      </dgm:t>
    </dgm:pt>
    <dgm:pt modelId="{A6E9C2C6-7FB1-4AD6-94F5-4FE8FF237944}" type="sibTrans" cxnId="{599184D6-C418-4A27-A7F2-9DC789A47BAD}">
      <dgm:prSet/>
      <dgm:spPr/>
      <dgm:t>
        <a:bodyPr/>
        <a:lstStyle/>
        <a:p>
          <a:endParaRPr lang="en-US"/>
        </a:p>
      </dgm:t>
    </dgm:pt>
    <dgm:pt modelId="{173DA882-1B18-4646-A158-73AE65C09643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71-series</a:t>
          </a:r>
          <a:br>
            <a:rPr lang="en-US" dirty="0"/>
          </a:br>
          <a:r>
            <a:rPr lang="en-US" i="1" dirty="0"/>
            <a:t>Training</a:t>
          </a:r>
        </a:p>
      </dgm:t>
    </dgm:pt>
    <dgm:pt modelId="{29EF8B78-E11E-43C8-83FE-2203BCFD6593}" type="parTrans" cxnId="{1A4FFB2F-72F5-4E24-80FF-1342ACEFC1D6}">
      <dgm:prSet/>
      <dgm:spPr/>
      <dgm:t>
        <a:bodyPr/>
        <a:lstStyle/>
        <a:p>
          <a:endParaRPr lang="en-US"/>
        </a:p>
      </dgm:t>
    </dgm:pt>
    <dgm:pt modelId="{AA8424EE-877A-42C0-8630-507D13371D7D}" type="sibTrans" cxnId="{1A4FFB2F-72F5-4E24-80FF-1342ACEFC1D6}">
      <dgm:prSet/>
      <dgm:spPr/>
      <dgm:t>
        <a:bodyPr/>
        <a:lstStyle/>
        <a:p>
          <a:endParaRPr lang="en-US"/>
        </a:p>
      </dgm:t>
    </dgm:pt>
    <dgm:pt modelId="{B32401E0-EA77-4456-830D-2C11724AE68F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72-series</a:t>
          </a:r>
          <a:br>
            <a:rPr lang="en-US" dirty="0"/>
          </a:br>
          <a:r>
            <a:rPr lang="en-US" i="1" dirty="0"/>
            <a:t>Standards</a:t>
          </a:r>
        </a:p>
      </dgm:t>
    </dgm:pt>
    <dgm:pt modelId="{31C075CD-A590-409D-9D12-374C2016D7F0}" type="parTrans" cxnId="{ECAA1161-5477-48F0-B73F-295CDD08DFE4}">
      <dgm:prSet/>
      <dgm:spPr/>
      <dgm:t>
        <a:bodyPr/>
        <a:lstStyle/>
        <a:p>
          <a:endParaRPr lang="en-US"/>
        </a:p>
      </dgm:t>
    </dgm:pt>
    <dgm:pt modelId="{6E0EE1F8-56DA-4A68-9222-DEF0F4D3515D}" type="sibTrans" cxnId="{ECAA1161-5477-48F0-B73F-295CDD08DFE4}">
      <dgm:prSet/>
      <dgm:spPr/>
      <dgm:t>
        <a:bodyPr/>
        <a:lstStyle/>
        <a:p>
          <a:endParaRPr lang="en-US"/>
        </a:p>
      </dgm:t>
    </dgm:pt>
    <dgm:pt modelId="{E2114DA8-6D2A-4FA9-A454-33A6B3FF16B4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73-series</a:t>
          </a:r>
          <a:br>
            <a:rPr lang="en-US" dirty="0"/>
          </a:br>
          <a:r>
            <a:rPr lang="en-US" i="1" dirty="0"/>
            <a:t>Procedures</a:t>
          </a:r>
        </a:p>
      </dgm:t>
    </dgm:pt>
    <dgm:pt modelId="{96E69A53-E0D6-41C7-B9D9-ADBAFFF8F378}" type="parTrans" cxnId="{F321D72E-D09B-405F-B69B-ACA8B5BB30C2}">
      <dgm:prSet/>
      <dgm:spPr/>
      <dgm:t>
        <a:bodyPr/>
        <a:lstStyle/>
        <a:p>
          <a:endParaRPr lang="en-US"/>
        </a:p>
      </dgm:t>
    </dgm:pt>
    <dgm:pt modelId="{EAE59106-CBD0-4F48-A6D9-ECED72A4D6F6}" type="sibTrans" cxnId="{F321D72E-D09B-405F-B69B-ACA8B5BB30C2}">
      <dgm:prSet/>
      <dgm:spPr/>
      <dgm:t>
        <a:bodyPr/>
        <a:lstStyle/>
        <a:p>
          <a:endParaRPr lang="en-US"/>
        </a:p>
      </dgm:t>
    </dgm:pt>
    <dgm:pt modelId="{CD00F535-A6E7-4021-8977-7295C49B9113}" type="pres">
      <dgm:prSet presAssocID="{A3E6BF6E-5788-4DBE-BFD1-E8E434E96C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598831-F154-49DF-89E4-0E516E402626}" type="pres">
      <dgm:prSet presAssocID="{BD34A36C-D322-4AFC-BCC1-D449D84D6AC7}" presName="hierRoot1" presStyleCnt="0"/>
      <dgm:spPr/>
    </dgm:pt>
    <dgm:pt modelId="{2314E065-7D70-468D-BEEF-3D21765DEB90}" type="pres">
      <dgm:prSet presAssocID="{BD34A36C-D322-4AFC-BCC1-D449D84D6AC7}" presName="composite" presStyleCnt="0"/>
      <dgm:spPr/>
    </dgm:pt>
    <dgm:pt modelId="{6E2857F9-AD54-4591-9D0A-682D7FCD22EB}" type="pres">
      <dgm:prSet presAssocID="{BD34A36C-D322-4AFC-BCC1-D449D84D6AC7}" presName="background" presStyleLbl="node0" presStyleIdx="0" presStyleCnt="1"/>
      <dgm:spPr/>
    </dgm:pt>
    <dgm:pt modelId="{1883C967-5C7F-499D-B0F9-CF70F5B2624F}" type="pres">
      <dgm:prSet presAssocID="{BD34A36C-D322-4AFC-BCC1-D449D84D6AC7}" presName="text" presStyleLbl="fgAcc0" presStyleIdx="0" presStyleCnt="1">
        <dgm:presLayoutVars>
          <dgm:chPref val="3"/>
        </dgm:presLayoutVars>
      </dgm:prSet>
      <dgm:spPr/>
    </dgm:pt>
    <dgm:pt modelId="{4CC4B4F0-C1C5-400B-A9FF-025580579EF4}" type="pres">
      <dgm:prSet presAssocID="{BD34A36C-D322-4AFC-BCC1-D449D84D6AC7}" presName="hierChild2" presStyleCnt="0"/>
      <dgm:spPr/>
    </dgm:pt>
    <dgm:pt modelId="{F34E0FDF-5028-44CA-80A1-FD44CE859CE4}" type="pres">
      <dgm:prSet presAssocID="{29EF8B78-E11E-43C8-83FE-2203BCFD6593}" presName="Name10" presStyleLbl="parChTrans1D2" presStyleIdx="0" presStyleCnt="3"/>
      <dgm:spPr/>
    </dgm:pt>
    <dgm:pt modelId="{8DDF9B6B-9CF8-454A-B663-D345522AA48B}" type="pres">
      <dgm:prSet presAssocID="{173DA882-1B18-4646-A158-73AE65C09643}" presName="hierRoot2" presStyleCnt="0"/>
      <dgm:spPr/>
    </dgm:pt>
    <dgm:pt modelId="{011D3959-B5C1-4F0D-A3E9-16C90651A856}" type="pres">
      <dgm:prSet presAssocID="{173DA882-1B18-4646-A158-73AE65C09643}" presName="composite2" presStyleCnt="0"/>
      <dgm:spPr/>
    </dgm:pt>
    <dgm:pt modelId="{D0A666BC-70EC-449D-99FD-20D5F9B01DEB}" type="pres">
      <dgm:prSet presAssocID="{173DA882-1B18-4646-A158-73AE65C09643}" presName="background2" presStyleLbl="node2" presStyleIdx="0" presStyleCnt="3"/>
      <dgm:spPr/>
    </dgm:pt>
    <dgm:pt modelId="{92D069D3-2B98-452D-A809-78BE82E9BEC2}" type="pres">
      <dgm:prSet presAssocID="{173DA882-1B18-4646-A158-73AE65C09643}" presName="text2" presStyleLbl="fgAcc2" presStyleIdx="0" presStyleCnt="3">
        <dgm:presLayoutVars>
          <dgm:chPref val="3"/>
        </dgm:presLayoutVars>
      </dgm:prSet>
      <dgm:spPr/>
    </dgm:pt>
    <dgm:pt modelId="{4C16B234-7BA8-4D0E-A203-7E7435B2C893}" type="pres">
      <dgm:prSet presAssocID="{173DA882-1B18-4646-A158-73AE65C09643}" presName="hierChild3" presStyleCnt="0"/>
      <dgm:spPr/>
    </dgm:pt>
    <dgm:pt modelId="{090B5ECA-97D2-4331-9C71-30A9995822B3}" type="pres">
      <dgm:prSet presAssocID="{31C075CD-A590-409D-9D12-374C2016D7F0}" presName="Name10" presStyleLbl="parChTrans1D2" presStyleIdx="1" presStyleCnt="3"/>
      <dgm:spPr/>
    </dgm:pt>
    <dgm:pt modelId="{6858561C-68F9-4757-AF7B-3B9142D16887}" type="pres">
      <dgm:prSet presAssocID="{B32401E0-EA77-4456-830D-2C11724AE68F}" presName="hierRoot2" presStyleCnt="0"/>
      <dgm:spPr/>
    </dgm:pt>
    <dgm:pt modelId="{DC6E4979-C435-4F6E-8398-C01CDE7036C2}" type="pres">
      <dgm:prSet presAssocID="{B32401E0-EA77-4456-830D-2C11724AE68F}" presName="composite2" presStyleCnt="0"/>
      <dgm:spPr/>
    </dgm:pt>
    <dgm:pt modelId="{AFB610CC-33C5-4134-9E2B-27B3818B2F42}" type="pres">
      <dgm:prSet presAssocID="{B32401E0-EA77-4456-830D-2C11724AE68F}" presName="background2" presStyleLbl="node2" presStyleIdx="1" presStyleCnt="3"/>
      <dgm:spPr/>
    </dgm:pt>
    <dgm:pt modelId="{26AED4B4-5FB0-4456-8DD1-CA94C09B026D}" type="pres">
      <dgm:prSet presAssocID="{B32401E0-EA77-4456-830D-2C11724AE68F}" presName="text2" presStyleLbl="fgAcc2" presStyleIdx="1" presStyleCnt="3">
        <dgm:presLayoutVars>
          <dgm:chPref val="3"/>
        </dgm:presLayoutVars>
      </dgm:prSet>
      <dgm:spPr/>
    </dgm:pt>
    <dgm:pt modelId="{93A6115E-D095-40A8-80AC-4FBE35C95B7F}" type="pres">
      <dgm:prSet presAssocID="{B32401E0-EA77-4456-830D-2C11724AE68F}" presName="hierChild3" presStyleCnt="0"/>
      <dgm:spPr/>
    </dgm:pt>
    <dgm:pt modelId="{326A3C5A-1430-4E72-AD6B-AC2DED6DA0CD}" type="pres">
      <dgm:prSet presAssocID="{96E69A53-E0D6-41C7-B9D9-ADBAFFF8F378}" presName="Name10" presStyleLbl="parChTrans1D2" presStyleIdx="2" presStyleCnt="3"/>
      <dgm:spPr/>
    </dgm:pt>
    <dgm:pt modelId="{E9BC1FFE-0064-4ED2-8EA5-FF2A65EB1263}" type="pres">
      <dgm:prSet presAssocID="{E2114DA8-6D2A-4FA9-A454-33A6B3FF16B4}" presName="hierRoot2" presStyleCnt="0"/>
      <dgm:spPr/>
    </dgm:pt>
    <dgm:pt modelId="{45A294F5-0463-4149-83CA-A593C0EF555B}" type="pres">
      <dgm:prSet presAssocID="{E2114DA8-6D2A-4FA9-A454-33A6B3FF16B4}" presName="composite2" presStyleCnt="0"/>
      <dgm:spPr/>
    </dgm:pt>
    <dgm:pt modelId="{9D976298-343D-4B19-9CA5-CD215F9651AC}" type="pres">
      <dgm:prSet presAssocID="{E2114DA8-6D2A-4FA9-A454-33A6B3FF16B4}" presName="background2" presStyleLbl="node2" presStyleIdx="2" presStyleCnt="3"/>
      <dgm:spPr/>
    </dgm:pt>
    <dgm:pt modelId="{F1E215E9-0479-4A4A-BEAC-B7CCABD0E7A5}" type="pres">
      <dgm:prSet presAssocID="{E2114DA8-6D2A-4FA9-A454-33A6B3FF16B4}" presName="text2" presStyleLbl="fgAcc2" presStyleIdx="2" presStyleCnt="3">
        <dgm:presLayoutVars>
          <dgm:chPref val="3"/>
        </dgm:presLayoutVars>
      </dgm:prSet>
      <dgm:spPr/>
    </dgm:pt>
    <dgm:pt modelId="{7FB1AB15-9E2C-44A2-A1BD-945BE1FBF04B}" type="pres">
      <dgm:prSet presAssocID="{E2114DA8-6D2A-4FA9-A454-33A6B3FF16B4}" presName="hierChild3" presStyleCnt="0"/>
      <dgm:spPr/>
    </dgm:pt>
  </dgm:ptLst>
  <dgm:cxnLst>
    <dgm:cxn modelId="{E358ED1A-3281-4E36-AC18-0562B33C71BD}" type="presOf" srcId="{31C075CD-A590-409D-9D12-374C2016D7F0}" destId="{090B5ECA-97D2-4331-9C71-30A9995822B3}" srcOrd="0" destOrd="0" presId="urn:microsoft.com/office/officeart/2005/8/layout/hierarchy1"/>
    <dgm:cxn modelId="{F321D72E-D09B-405F-B69B-ACA8B5BB30C2}" srcId="{BD34A36C-D322-4AFC-BCC1-D449D84D6AC7}" destId="{E2114DA8-6D2A-4FA9-A454-33A6B3FF16B4}" srcOrd="2" destOrd="0" parTransId="{96E69A53-E0D6-41C7-B9D9-ADBAFFF8F378}" sibTransId="{EAE59106-CBD0-4F48-A6D9-ECED72A4D6F6}"/>
    <dgm:cxn modelId="{1A4FFB2F-72F5-4E24-80FF-1342ACEFC1D6}" srcId="{BD34A36C-D322-4AFC-BCC1-D449D84D6AC7}" destId="{173DA882-1B18-4646-A158-73AE65C09643}" srcOrd="0" destOrd="0" parTransId="{29EF8B78-E11E-43C8-83FE-2203BCFD6593}" sibTransId="{AA8424EE-877A-42C0-8630-507D13371D7D}"/>
    <dgm:cxn modelId="{ECAA1161-5477-48F0-B73F-295CDD08DFE4}" srcId="{BD34A36C-D322-4AFC-BCC1-D449D84D6AC7}" destId="{B32401E0-EA77-4456-830D-2C11724AE68F}" srcOrd="1" destOrd="0" parTransId="{31C075CD-A590-409D-9D12-374C2016D7F0}" sibTransId="{6E0EE1F8-56DA-4A68-9222-DEF0F4D3515D}"/>
    <dgm:cxn modelId="{3C046C45-A940-4A34-8FA1-9D4853F1F776}" type="presOf" srcId="{BD34A36C-D322-4AFC-BCC1-D449D84D6AC7}" destId="{1883C967-5C7F-499D-B0F9-CF70F5B2624F}" srcOrd="0" destOrd="0" presId="urn:microsoft.com/office/officeart/2005/8/layout/hierarchy1"/>
    <dgm:cxn modelId="{992ADE97-FA73-41B4-943D-F11F6F9F196F}" type="presOf" srcId="{A3E6BF6E-5788-4DBE-BFD1-E8E434E96CF9}" destId="{CD00F535-A6E7-4021-8977-7295C49B9113}" srcOrd="0" destOrd="0" presId="urn:microsoft.com/office/officeart/2005/8/layout/hierarchy1"/>
    <dgm:cxn modelId="{FDCF03AC-52BE-42FD-994D-13F6880C4263}" type="presOf" srcId="{96E69A53-E0D6-41C7-B9D9-ADBAFFF8F378}" destId="{326A3C5A-1430-4E72-AD6B-AC2DED6DA0CD}" srcOrd="0" destOrd="0" presId="urn:microsoft.com/office/officeart/2005/8/layout/hierarchy1"/>
    <dgm:cxn modelId="{2C1123B0-1594-4453-94ED-03CEB641BAFB}" type="presOf" srcId="{E2114DA8-6D2A-4FA9-A454-33A6B3FF16B4}" destId="{F1E215E9-0479-4A4A-BEAC-B7CCABD0E7A5}" srcOrd="0" destOrd="0" presId="urn:microsoft.com/office/officeart/2005/8/layout/hierarchy1"/>
    <dgm:cxn modelId="{5BE76ECD-29E6-4DDE-8FE5-1157E6430F60}" type="presOf" srcId="{29EF8B78-E11E-43C8-83FE-2203BCFD6593}" destId="{F34E0FDF-5028-44CA-80A1-FD44CE859CE4}" srcOrd="0" destOrd="0" presId="urn:microsoft.com/office/officeart/2005/8/layout/hierarchy1"/>
    <dgm:cxn modelId="{DA3AF8D1-C747-4F7D-B795-09F6F1A30E5C}" type="presOf" srcId="{B32401E0-EA77-4456-830D-2C11724AE68F}" destId="{26AED4B4-5FB0-4456-8DD1-CA94C09B026D}" srcOrd="0" destOrd="0" presId="urn:microsoft.com/office/officeart/2005/8/layout/hierarchy1"/>
    <dgm:cxn modelId="{599184D6-C418-4A27-A7F2-9DC789A47BAD}" srcId="{A3E6BF6E-5788-4DBE-BFD1-E8E434E96CF9}" destId="{BD34A36C-D322-4AFC-BCC1-D449D84D6AC7}" srcOrd="0" destOrd="0" parTransId="{E24287E2-EB4F-41DD-8CC4-4DE0F4D40AE3}" sibTransId="{A6E9C2C6-7FB1-4AD6-94F5-4FE8FF237944}"/>
    <dgm:cxn modelId="{6CE9DADC-BB96-4320-BBFF-C7FB27CEC6D0}" type="presOf" srcId="{173DA882-1B18-4646-A158-73AE65C09643}" destId="{92D069D3-2B98-452D-A809-78BE82E9BEC2}" srcOrd="0" destOrd="0" presId="urn:microsoft.com/office/officeart/2005/8/layout/hierarchy1"/>
    <dgm:cxn modelId="{F25CC635-6001-4CCC-95E7-BE9557FCFCB9}" type="presParOf" srcId="{CD00F535-A6E7-4021-8977-7295C49B9113}" destId="{F9598831-F154-49DF-89E4-0E516E402626}" srcOrd="0" destOrd="0" presId="urn:microsoft.com/office/officeart/2005/8/layout/hierarchy1"/>
    <dgm:cxn modelId="{BE06E571-2E9E-4CE7-9CE1-3B4C63F7726F}" type="presParOf" srcId="{F9598831-F154-49DF-89E4-0E516E402626}" destId="{2314E065-7D70-468D-BEEF-3D21765DEB90}" srcOrd="0" destOrd="0" presId="urn:microsoft.com/office/officeart/2005/8/layout/hierarchy1"/>
    <dgm:cxn modelId="{088F3750-ADEF-4AFF-906E-E97FE2AF903A}" type="presParOf" srcId="{2314E065-7D70-468D-BEEF-3D21765DEB90}" destId="{6E2857F9-AD54-4591-9D0A-682D7FCD22EB}" srcOrd="0" destOrd="0" presId="urn:microsoft.com/office/officeart/2005/8/layout/hierarchy1"/>
    <dgm:cxn modelId="{59C91F7A-CAD9-42F1-9AF8-FFDD216A1257}" type="presParOf" srcId="{2314E065-7D70-468D-BEEF-3D21765DEB90}" destId="{1883C967-5C7F-499D-B0F9-CF70F5B2624F}" srcOrd="1" destOrd="0" presId="urn:microsoft.com/office/officeart/2005/8/layout/hierarchy1"/>
    <dgm:cxn modelId="{86CEED1F-2A0C-4E58-AEA8-D0A3330F7422}" type="presParOf" srcId="{F9598831-F154-49DF-89E4-0E516E402626}" destId="{4CC4B4F0-C1C5-400B-A9FF-025580579EF4}" srcOrd="1" destOrd="0" presId="urn:microsoft.com/office/officeart/2005/8/layout/hierarchy1"/>
    <dgm:cxn modelId="{7DAD31A7-AB03-4455-B213-026D9289DC02}" type="presParOf" srcId="{4CC4B4F0-C1C5-400B-A9FF-025580579EF4}" destId="{F34E0FDF-5028-44CA-80A1-FD44CE859CE4}" srcOrd="0" destOrd="0" presId="urn:microsoft.com/office/officeart/2005/8/layout/hierarchy1"/>
    <dgm:cxn modelId="{39508ABC-D540-44C9-B427-076328E97D0A}" type="presParOf" srcId="{4CC4B4F0-C1C5-400B-A9FF-025580579EF4}" destId="{8DDF9B6B-9CF8-454A-B663-D345522AA48B}" srcOrd="1" destOrd="0" presId="urn:microsoft.com/office/officeart/2005/8/layout/hierarchy1"/>
    <dgm:cxn modelId="{BB01B762-4C96-4357-BDC9-A9C66311D60A}" type="presParOf" srcId="{8DDF9B6B-9CF8-454A-B663-D345522AA48B}" destId="{011D3959-B5C1-4F0D-A3E9-16C90651A856}" srcOrd="0" destOrd="0" presId="urn:microsoft.com/office/officeart/2005/8/layout/hierarchy1"/>
    <dgm:cxn modelId="{D5CA2365-0E3E-4371-BBF7-258D370F9DFC}" type="presParOf" srcId="{011D3959-B5C1-4F0D-A3E9-16C90651A856}" destId="{D0A666BC-70EC-449D-99FD-20D5F9B01DEB}" srcOrd="0" destOrd="0" presId="urn:microsoft.com/office/officeart/2005/8/layout/hierarchy1"/>
    <dgm:cxn modelId="{8D72A399-9362-40AD-8E53-723A879178FD}" type="presParOf" srcId="{011D3959-B5C1-4F0D-A3E9-16C90651A856}" destId="{92D069D3-2B98-452D-A809-78BE82E9BEC2}" srcOrd="1" destOrd="0" presId="urn:microsoft.com/office/officeart/2005/8/layout/hierarchy1"/>
    <dgm:cxn modelId="{72E3F157-B6AB-4F51-AC9B-84E51C24D9FF}" type="presParOf" srcId="{8DDF9B6B-9CF8-454A-B663-D345522AA48B}" destId="{4C16B234-7BA8-4D0E-A203-7E7435B2C893}" srcOrd="1" destOrd="0" presId="urn:microsoft.com/office/officeart/2005/8/layout/hierarchy1"/>
    <dgm:cxn modelId="{C0FEDAC7-F9FE-48F9-A6EF-27D85EFE3E01}" type="presParOf" srcId="{4CC4B4F0-C1C5-400B-A9FF-025580579EF4}" destId="{090B5ECA-97D2-4331-9C71-30A9995822B3}" srcOrd="2" destOrd="0" presId="urn:microsoft.com/office/officeart/2005/8/layout/hierarchy1"/>
    <dgm:cxn modelId="{885E3CB0-96D0-46AC-9A45-E55DD21D15D0}" type="presParOf" srcId="{4CC4B4F0-C1C5-400B-A9FF-025580579EF4}" destId="{6858561C-68F9-4757-AF7B-3B9142D16887}" srcOrd="3" destOrd="0" presId="urn:microsoft.com/office/officeart/2005/8/layout/hierarchy1"/>
    <dgm:cxn modelId="{EE958131-B933-459D-B933-B5B4549AC846}" type="presParOf" srcId="{6858561C-68F9-4757-AF7B-3B9142D16887}" destId="{DC6E4979-C435-4F6E-8398-C01CDE7036C2}" srcOrd="0" destOrd="0" presId="urn:microsoft.com/office/officeart/2005/8/layout/hierarchy1"/>
    <dgm:cxn modelId="{668B60C2-AE46-4580-A4CF-77CBA2E9486E}" type="presParOf" srcId="{DC6E4979-C435-4F6E-8398-C01CDE7036C2}" destId="{AFB610CC-33C5-4134-9E2B-27B3818B2F42}" srcOrd="0" destOrd="0" presId="urn:microsoft.com/office/officeart/2005/8/layout/hierarchy1"/>
    <dgm:cxn modelId="{8BA20C09-3457-423B-882F-EE3303B74D49}" type="presParOf" srcId="{DC6E4979-C435-4F6E-8398-C01CDE7036C2}" destId="{26AED4B4-5FB0-4456-8DD1-CA94C09B026D}" srcOrd="1" destOrd="0" presId="urn:microsoft.com/office/officeart/2005/8/layout/hierarchy1"/>
    <dgm:cxn modelId="{A0D82D83-8685-4972-9430-7B6F16B2533C}" type="presParOf" srcId="{6858561C-68F9-4757-AF7B-3B9142D16887}" destId="{93A6115E-D095-40A8-80AC-4FBE35C95B7F}" srcOrd="1" destOrd="0" presId="urn:microsoft.com/office/officeart/2005/8/layout/hierarchy1"/>
    <dgm:cxn modelId="{071B2E23-6433-4D7B-A77E-685B3ED20D57}" type="presParOf" srcId="{4CC4B4F0-C1C5-400B-A9FF-025580579EF4}" destId="{326A3C5A-1430-4E72-AD6B-AC2DED6DA0CD}" srcOrd="4" destOrd="0" presId="urn:microsoft.com/office/officeart/2005/8/layout/hierarchy1"/>
    <dgm:cxn modelId="{CAEFA19C-5932-4D74-BE2A-661D41FC264C}" type="presParOf" srcId="{4CC4B4F0-C1C5-400B-A9FF-025580579EF4}" destId="{E9BC1FFE-0064-4ED2-8EA5-FF2A65EB1263}" srcOrd="5" destOrd="0" presId="urn:microsoft.com/office/officeart/2005/8/layout/hierarchy1"/>
    <dgm:cxn modelId="{F532A37D-14D2-43EA-9AE0-C6453E7A0B65}" type="presParOf" srcId="{E9BC1FFE-0064-4ED2-8EA5-FF2A65EB1263}" destId="{45A294F5-0463-4149-83CA-A593C0EF555B}" srcOrd="0" destOrd="0" presId="urn:microsoft.com/office/officeart/2005/8/layout/hierarchy1"/>
    <dgm:cxn modelId="{9AA577DD-4DFD-468B-A67A-5814120FCA1F}" type="presParOf" srcId="{45A294F5-0463-4149-83CA-A593C0EF555B}" destId="{9D976298-343D-4B19-9CA5-CD215F9651AC}" srcOrd="0" destOrd="0" presId="urn:microsoft.com/office/officeart/2005/8/layout/hierarchy1"/>
    <dgm:cxn modelId="{83401994-3831-4763-8890-EA3C2A4230E8}" type="presParOf" srcId="{45A294F5-0463-4149-83CA-A593C0EF555B}" destId="{F1E215E9-0479-4A4A-BEAC-B7CCABD0E7A5}" srcOrd="1" destOrd="0" presId="urn:microsoft.com/office/officeart/2005/8/layout/hierarchy1"/>
    <dgm:cxn modelId="{DE2121DF-AACA-4FCB-B112-AF461B66651F}" type="presParOf" srcId="{E9BC1FFE-0064-4ED2-8EA5-FF2A65EB1263}" destId="{7FB1AB15-9E2C-44A2-A1BD-945BE1FBF0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A3C5A-1430-4E72-AD6B-AC2DED6DA0CD}">
      <dsp:nvSpPr>
        <dsp:cNvPr id="0" name=""/>
        <dsp:cNvSpPr/>
      </dsp:nvSpPr>
      <dsp:spPr>
        <a:xfrm>
          <a:off x="2283108" y="1548984"/>
          <a:ext cx="1620270" cy="385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41"/>
              </a:lnTo>
              <a:lnTo>
                <a:pt x="1620270" y="262741"/>
              </a:lnTo>
              <a:lnTo>
                <a:pt x="162027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B5ECA-97D2-4331-9C71-30A9995822B3}">
      <dsp:nvSpPr>
        <dsp:cNvPr id="0" name=""/>
        <dsp:cNvSpPr/>
      </dsp:nvSpPr>
      <dsp:spPr>
        <a:xfrm>
          <a:off x="2237388" y="1548984"/>
          <a:ext cx="91440" cy="385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E0FDF-5028-44CA-80A1-FD44CE859CE4}">
      <dsp:nvSpPr>
        <dsp:cNvPr id="0" name=""/>
        <dsp:cNvSpPr/>
      </dsp:nvSpPr>
      <dsp:spPr>
        <a:xfrm>
          <a:off x="662837" y="1548984"/>
          <a:ext cx="1620270" cy="385550"/>
        </a:xfrm>
        <a:custGeom>
          <a:avLst/>
          <a:gdLst/>
          <a:ahLst/>
          <a:cxnLst/>
          <a:rect l="0" t="0" r="0" b="0"/>
          <a:pathLst>
            <a:path>
              <a:moveTo>
                <a:pt x="1620270" y="0"/>
              </a:moveTo>
              <a:lnTo>
                <a:pt x="1620270" y="262741"/>
              </a:lnTo>
              <a:lnTo>
                <a:pt x="0" y="262741"/>
              </a:lnTo>
              <a:lnTo>
                <a:pt x="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857F9-AD54-4591-9D0A-682D7FCD22EB}">
      <dsp:nvSpPr>
        <dsp:cNvPr id="0" name=""/>
        <dsp:cNvSpPr/>
      </dsp:nvSpPr>
      <dsp:spPr>
        <a:xfrm>
          <a:off x="1620270" y="707180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3C967-5C7F-499D-B0F9-CF70F5B2624F}">
      <dsp:nvSpPr>
        <dsp:cNvPr id="0" name=""/>
        <dsp:cNvSpPr/>
      </dsp:nvSpPr>
      <dsp:spPr>
        <a:xfrm>
          <a:off x="1767567" y="847113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CAPR 70-1</a:t>
          </a:r>
        </a:p>
      </dsp:txBody>
      <dsp:txXfrm>
        <a:off x="1792223" y="871769"/>
        <a:ext cx="1276363" cy="792492"/>
      </dsp:txXfrm>
    </dsp:sp>
    <dsp:sp modelId="{D0A666BC-70EC-449D-99FD-20D5F9B01DEB}">
      <dsp:nvSpPr>
        <dsp:cNvPr id="0" name=""/>
        <dsp:cNvSpPr/>
      </dsp:nvSpPr>
      <dsp:spPr>
        <a:xfrm>
          <a:off x="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069D3-2B98-452D-A809-78BE82E9BEC2}">
      <dsp:nvSpPr>
        <dsp:cNvPr id="0" name=""/>
        <dsp:cNvSpPr/>
      </dsp:nvSpPr>
      <dsp:spPr>
        <a:xfrm>
          <a:off x="147297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71-series</a:t>
          </a:r>
          <a:br>
            <a:rPr lang="en-US" sz="1600" kern="1200" dirty="0"/>
          </a:br>
          <a:r>
            <a:rPr lang="en-US" sz="1600" i="1" kern="1200" dirty="0"/>
            <a:t>Training</a:t>
          </a:r>
        </a:p>
      </dsp:txBody>
      <dsp:txXfrm>
        <a:off x="171953" y="2099124"/>
        <a:ext cx="1276363" cy="792492"/>
      </dsp:txXfrm>
    </dsp:sp>
    <dsp:sp modelId="{AFB610CC-33C5-4134-9E2B-27B3818B2F42}">
      <dsp:nvSpPr>
        <dsp:cNvPr id="0" name=""/>
        <dsp:cNvSpPr/>
      </dsp:nvSpPr>
      <dsp:spPr>
        <a:xfrm>
          <a:off x="162027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ED4B4-5FB0-4456-8DD1-CA94C09B026D}">
      <dsp:nvSpPr>
        <dsp:cNvPr id="0" name=""/>
        <dsp:cNvSpPr/>
      </dsp:nvSpPr>
      <dsp:spPr>
        <a:xfrm>
          <a:off x="1767567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72-series</a:t>
          </a:r>
          <a:br>
            <a:rPr lang="en-US" sz="1600" kern="1200" dirty="0"/>
          </a:br>
          <a:r>
            <a:rPr lang="en-US" sz="1600" i="1" kern="1200" dirty="0"/>
            <a:t>Standards</a:t>
          </a:r>
        </a:p>
      </dsp:txBody>
      <dsp:txXfrm>
        <a:off x="1792223" y="2099124"/>
        <a:ext cx="1276363" cy="792492"/>
      </dsp:txXfrm>
    </dsp:sp>
    <dsp:sp modelId="{9D976298-343D-4B19-9CA5-CD215F9651AC}">
      <dsp:nvSpPr>
        <dsp:cNvPr id="0" name=""/>
        <dsp:cNvSpPr/>
      </dsp:nvSpPr>
      <dsp:spPr>
        <a:xfrm>
          <a:off x="324054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215E9-0479-4A4A-BEAC-B7CCABD0E7A5}">
      <dsp:nvSpPr>
        <dsp:cNvPr id="0" name=""/>
        <dsp:cNvSpPr/>
      </dsp:nvSpPr>
      <dsp:spPr>
        <a:xfrm>
          <a:off x="3387838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73-series</a:t>
          </a:r>
          <a:br>
            <a:rPr lang="en-US" sz="1600" kern="1200" dirty="0"/>
          </a:br>
          <a:r>
            <a:rPr lang="en-US" sz="1600" i="1" kern="1200" dirty="0"/>
            <a:t>Procedures</a:t>
          </a:r>
        </a:p>
      </dsp:txBody>
      <dsp:txXfrm>
        <a:off x="3412494" y="2099124"/>
        <a:ext cx="1276363" cy="792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4E0E-513F-4300-B88D-F63DA86B8B48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A1390-2F5E-4337-9BEC-5F90CCEDA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6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6;p13">
            <a:extLst>
              <a:ext uri="{FF2B5EF4-FFF2-40B4-BE49-F238E27FC236}">
                <a16:creationId xmlns:a16="http://schemas.microsoft.com/office/drawing/2014/main" id="{24348F6A-551A-4BB5-9CFF-50100A3EC745}"/>
              </a:ext>
            </a:extLst>
          </p:cNvPr>
          <p:cNvSpPr/>
          <p:nvPr userDrawn="1"/>
        </p:nvSpPr>
        <p:spPr>
          <a:xfrm>
            <a:off x="0" y="6656150"/>
            <a:ext cx="9231550" cy="201850"/>
          </a:xfrm>
          <a:prstGeom prst="rtTriangle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58;p13">
            <a:extLst>
              <a:ext uri="{FF2B5EF4-FFF2-40B4-BE49-F238E27FC236}">
                <a16:creationId xmlns:a16="http://schemas.microsoft.com/office/drawing/2014/main" id="{182BAF24-DAED-4314-8CE5-36ADBB18FC5A}"/>
              </a:ext>
            </a:extLst>
          </p:cNvPr>
          <p:cNvSpPr/>
          <p:nvPr userDrawn="1"/>
        </p:nvSpPr>
        <p:spPr>
          <a:xfrm rot="16202181">
            <a:off x="994997" y="5358766"/>
            <a:ext cx="511617" cy="2501287"/>
          </a:xfrm>
          <a:prstGeom prst="diagStripe">
            <a:avLst>
              <a:gd name="adj" fmla="val 81854"/>
            </a:avLst>
          </a:prstGeom>
          <a:gradFill flip="none" rotWithShape="1">
            <a:gsLst>
              <a:gs pos="0">
                <a:schemeClr val="lt2">
                  <a:shade val="30000"/>
                  <a:satMod val="115000"/>
                </a:schemeClr>
              </a:gs>
              <a:gs pos="50000">
                <a:schemeClr val="lt2">
                  <a:shade val="67500"/>
                  <a:satMod val="115000"/>
                </a:schemeClr>
              </a:gs>
              <a:gs pos="100000">
                <a:schemeClr val="l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57;p13">
            <a:extLst>
              <a:ext uri="{FF2B5EF4-FFF2-40B4-BE49-F238E27FC236}">
                <a16:creationId xmlns:a16="http://schemas.microsoft.com/office/drawing/2014/main" id="{8F5C3701-1845-4E5D-9E35-DCB39987B856}"/>
              </a:ext>
            </a:extLst>
          </p:cNvPr>
          <p:cNvSpPr/>
          <p:nvPr userDrawn="1"/>
        </p:nvSpPr>
        <p:spPr>
          <a:xfrm>
            <a:off x="2" y="6421511"/>
            <a:ext cx="2501449" cy="445025"/>
          </a:xfrm>
          <a:prstGeom prst="rtTriangle">
            <a:avLst/>
          </a:prstGeom>
          <a:gradFill flip="none" rotWithShape="1">
            <a:gsLst>
              <a:gs pos="0">
                <a:srgbClr val="2613B5">
                  <a:shade val="30000"/>
                  <a:satMod val="115000"/>
                </a:srgbClr>
              </a:gs>
              <a:gs pos="50000">
                <a:srgbClr val="2613B5">
                  <a:shade val="67500"/>
                  <a:satMod val="115000"/>
                </a:srgbClr>
              </a:gs>
              <a:gs pos="100000">
                <a:srgbClr val="2613B5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64B1598-0A11-4ADE-A8F1-25958FE5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456" y="2349542"/>
            <a:ext cx="7931825" cy="2184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00EAF9-0718-428D-8CC4-2FAC99311C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514"/>
          <a:stretch/>
        </p:blipFill>
        <p:spPr>
          <a:xfrm>
            <a:off x="607210" y="2302099"/>
            <a:ext cx="2290860" cy="22795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9E42631-8B64-4020-9116-5174F713B1FA}"/>
              </a:ext>
            </a:extLst>
          </p:cNvPr>
          <p:cNvSpPr/>
          <p:nvPr userDrawn="1"/>
        </p:nvSpPr>
        <p:spPr>
          <a:xfrm>
            <a:off x="88490" y="98323"/>
            <a:ext cx="1504336" cy="14453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79FD-F3DD-45E6-9736-FC88E2E4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E225D5-BCD8-4C8A-AFB2-3351BCE4D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D98CF1B-D3CD-4E42-A764-F2AB0E56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9ADBDD4-70CA-4385-9C98-1BA05DC92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2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431D-A7A4-4F20-A2BD-88F59FC8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984" y="136525"/>
            <a:ext cx="9818016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3D99-7A5E-4126-B091-6BA792DC9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252C7-EBA6-4BE6-93B6-52C9340FE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ECECF4-D905-40B0-A856-9D7CAE06B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E0ED72D4-AFD1-4ACF-9EA3-3CF6A7446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BF21-1D03-4DB0-9D4C-7A74FCD4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88913"/>
            <a:ext cx="973239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456AA-A7C4-431E-BAA0-D788BC1D6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06726-4D8C-409F-B61C-6630E723F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8F9B7-A44E-411A-BCF1-AB5151460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BE248-7D69-490E-8147-C4EB882C9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061A147-1B50-42E4-9784-AED17788D0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9F8BBF3-D2C7-4F32-8339-A767059091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1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4B67-2F88-4C02-A1E3-BC8D4740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56" y="149242"/>
            <a:ext cx="975124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BE18F-E527-4C34-985A-AD6904315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1A65121-B2AD-46FC-9986-B53B25EB6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5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8CC3-5CE8-413B-9C2B-298157925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29FFA-977D-4A08-A1A9-5BA43CA6C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D9F4-20DF-4295-B890-812B9A3B7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0FFD026-36F0-4F6C-8173-C96885D4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C8B8EE3E-B388-49FB-B984-317F7C834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D2261-4825-48A7-AF21-30EB9B959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A55-EAA8-4E4B-B6A1-6814EF241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C9E10-A2BD-453B-BB04-FC2639D57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3A5F33E-5E01-4250-BCD6-6C4F8022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62BBC5E0-5960-4261-A318-6E490444A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5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9923FF-5ED3-46E3-9D1C-B6C387312A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4794"/>
          <a:stretch/>
        </p:blipFill>
        <p:spPr>
          <a:xfrm>
            <a:off x="10803664" y="5570044"/>
            <a:ext cx="1108534" cy="113345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515C8-AD4A-4C7F-A43D-6781C82B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67158"/>
            <a:ext cx="97323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0FB7-BA14-4A2D-8E12-1C51D0F5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D92660-4083-4432-A3C4-01EB904B0D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6514"/>
          <a:stretch/>
        </p:blipFill>
        <p:spPr>
          <a:xfrm>
            <a:off x="140190" y="136415"/>
            <a:ext cx="1396019" cy="1389112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1626888-99C9-4F70-9675-FEEED1ACE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347" y="5738002"/>
            <a:ext cx="956865" cy="321416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75499B1-5C19-44BB-A8F2-3884028DE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8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civilairpatrol.com/programs/emergency-services/aircraft-operations/change-communication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FE1A-0946-405C-8B33-227D1CD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 72-series</a:t>
            </a:r>
            <a:br>
              <a:rPr lang="en-US" dirty="0"/>
            </a:br>
            <a:r>
              <a:rPr lang="en-US" dirty="0"/>
              <a:t>Aircrew Evaluation</a:t>
            </a:r>
          </a:p>
        </p:txBody>
      </p:sp>
    </p:spTree>
    <p:extLst>
      <p:ext uri="{BB962C8B-B14F-4D97-AF65-F5344CB8AC3E}">
        <p14:creationId xmlns:p14="http://schemas.microsoft.com/office/powerpoint/2010/main" val="321731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5065CA-98E9-4926-B5B9-5F53316CF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185"/>
            <a:ext cx="10515600" cy="4024777"/>
          </a:xfrm>
        </p:spPr>
        <p:txBody>
          <a:bodyPr/>
          <a:lstStyle/>
          <a:p>
            <a:r>
              <a:rPr lang="en-US" dirty="0"/>
              <a:t>Aircrew Professionalism Cross-Functional Team</a:t>
            </a:r>
          </a:p>
          <a:p>
            <a:r>
              <a:rPr lang="en-US" dirty="0"/>
              <a:t>Glider Program Cross-Functional Team</a:t>
            </a:r>
          </a:p>
          <a:p>
            <a:r>
              <a:rPr lang="en-US" dirty="0"/>
              <a:t>Youth Aviation Initiative Cross-Functional Team</a:t>
            </a:r>
          </a:p>
          <a:p>
            <a:r>
              <a:rPr lang="en-US" dirty="0"/>
              <a:t>CAP-USAF AFAM Status Requirements</a:t>
            </a:r>
          </a:p>
          <a:p>
            <a:r>
              <a:rPr lang="en-US" dirty="0"/>
              <a:t>CAP Publications Proof-of-Concept</a:t>
            </a:r>
          </a:p>
          <a:p>
            <a:r>
              <a:rPr lang="en-US" dirty="0"/>
              <a:t>Comments and recommendations from the field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5E8976B-46EB-4EB0-AB72-BEEA5EC4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Change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69762-3759-4079-AD17-514FD1D2E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0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F1DC64-B3E3-4040-B3BC-81489BD1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Architecture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AE12847-25A4-4DA8-AFCD-17ABF656CB4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508651"/>
              </p:ext>
            </p:extLst>
          </p:nvPr>
        </p:nvGraphicFramePr>
        <p:xfrm>
          <a:off x="530292" y="1546846"/>
          <a:ext cx="4713514" cy="362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C1B472-20BA-4093-8207-E9C601939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0724" y="2171700"/>
            <a:ext cx="5553075" cy="4005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CAPS 72-series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72-2 Mission Symbols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72-3 Aircraft Checklists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72-4 Aircraft Information File</a:t>
            </a:r>
          </a:p>
          <a:p>
            <a:r>
              <a:rPr lang="en-US" sz="2400" dirty="0"/>
              <a:t>72-5 Aircrew Evaluation</a:t>
            </a:r>
          </a:p>
          <a:p>
            <a:r>
              <a:rPr lang="en-US" sz="2400" dirty="0"/>
              <a:t>72-6 Aircrew Evaluation Criteria</a:t>
            </a:r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B6E4-856B-40BB-A55A-B2C6AA814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6FBAD9-37CB-4302-A38B-AD7749B7C3D0}"/>
              </a:ext>
            </a:extLst>
          </p:cNvPr>
          <p:cNvSpPr/>
          <p:nvPr/>
        </p:nvSpPr>
        <p:spPr>
          <a:xfrm>
            <a:off x="866338" y="4846316"/>
            <a:ext cx="4041422" cy="438768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CAP Publications Proof-of-Concept</a:t>
            </a:r>
          </a:p>
        </p:txBody>
      </p:sp>
    </p:spTree>
    <p:extLst>
      <p:ext uri="{BB962C8B-B14F-4D97-AF65-F5344CB8AC3E}">
        <p14:creationId xmlns:p14="http://schemas.microsoft.com/office/powerpoint/2010/main" val="414488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D6D3790-79D3-467A-B668-21CDDD197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Check Pilots must complete training prior to 31 Mar 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Qualifications of those not completing the required training will be suspended on 31 Mar.  Reinstatement will require NCPSC.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54DC7-ECEB-4E82-BA83-2A2C8B7A5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CAPS 72-5 Aircrew Evaluation</a:t>
            </a:r>
            <a:br>
              <a:rPr lang="en-US" sz="3600" dirty="0"/>
            </a:br>
            <a:r>
              <a:rPr lang="en-US" sz="3600" dirty="0"/>
              <a:t>CAPS 72-6 Evaluation Criteria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EB3B9-F045-4503-B912-A4C3F297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38AED8-5E8E-400A-B736-C31CC1FCF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287" y="2465609"/>
            <a:ext cx="2181529" cy="240063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90C372-1C48-480B-8CDC-5445DA250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72" y="3455043"/>
            <a:ext cx="1659763" cy="40647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1960F9-A949-41F2-93F6-7E4B2E4E10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068" y="2772365"/>
            <a:ext cx="6087594" cy="178712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8E583A8B-5BF5-4BB6-B942-21165D5954C0}"/>
              </a:ext>
            </a:extLst>
          </p:cNvPr>
          <p:cNvSpPr/>
          <p:nvPr/>
        </p:nvSpPr>
        <p:spPr>
          <a:xfrm>
            <a:off x="2301106" y="3504235"/>
            <a:ext cx="303110" cy="308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E205C3F-8459-498A-A6C6-7935A1A20375}"/>
              </a:ext>
            </a:extLst>
          </p:cNvPr>
          <p:cNvSpPr/>
          <p:nvPr/>
        </p:nvSpPr>
        <p:spPr>
          <a:xfrm>
            <a:off x="5060147" y="3531636"/>
            <a:ext cx="303110" cy="308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2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A0BB-52E9-420D-986F-C48C3ECE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 72-5 Aircrew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20DF-0DA3-4781-A617-472B8FBBA1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improvement?</a:t>
            </a:r>
          </a:p>
          <a:p>
            <a:r>
              <a:rPr lang="en-US" dirty="0"/>
              <a:t>Terminology changes</a:t>
            </a:r>
          </a:p>
          <a:p>
            <a:r>
              <a:rPr lang="en-US" dirty="0"/>
              <a:t>Process changes</a:t>
            </a:r>
          </a:p>
          <a:p>
            <a:pPr lvl="1"/>
            <a:r>
              <a:rPr lang="en-US" dirty="0"/>
              <a:t>CP authority &amp; responsibility</a:t>
            </a:r>
          </a:p>
          <a:p>
            <a:pPr lvl="1"/>
            <a:r>
              <a:rPr lang="en-US" dirty="0"/>
              <a:t>Plan of action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Expectations document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Grading criteria (next)</a:t>
            </a:r>
          </a:p>
          <a:p>
            <a:pPr lvl="1"/>
            <a:r>
              <a:rPr lang="en-US" dirty="0"/>
              <a:t>Mandatory items for annuals</a:t>
            </a:r>
          </a:p>
          <a:p>
            <a:pPr lvl="1"/>
            <a:r>
              <a:rPr lang="en-US" dirty="0"/>
              <a:t>30-days to complete</a:t>
            </a:r>
          </a:p>
          <a:p>
            <a:pPr lvl="1"/>
            <a:r>
              <a:rPr lang="en-US" dirty="0"/>
              <a:t>CP/IP evaluations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7A31BF3-B12C-4659-B724-4DD3E6004E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69699" y="1547372"/>
            <a:ext cx="3294003" cy="435133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E5832-B8A8-441D-B485-B63EFD609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1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117D-7D8F-425F-A503-215A670C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 72-6 Evaluation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1B255-1026-4B26-A72C-915B72A19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376" y="1902542"/>
            <a:ext cx="3070496" cy="4395019"/>
          </a:xfrm>
        </p:spPr>
        <p:txBody>
          <a:bodyPr>
            <a:normAutofit/>
          </a:bodyPr>
          <a:lstStyle/>
          <a:p>
            <a:r>
              <a:rPr lang="en-US" dirty="0"/>
              <a:t>Certificate exercised</a:t>
            </a:r>
          </a:p>
          <a:p>
            <a:r>
              <a:rPr lang="en-US" dirty="0"/>
              <a:t>ACS/PTS</a:t>
            </a:r>
          </a:p>
          <a:p>
            <a:r>
              <a:rPr lang="en-US" dirty="0"/>
              <a:t>CAP-unique</a:t>
            </a:r>
          </a:p>
          <a:p>
            <a:pPr lvl="1"/>
            <a:r>
              <a:rPr lang="en-US" dirty="0"/>
              <a:t>Operations</a:t>
            </a:r>
          </a:p>
          <a:p>
            <a:pPr lvl="1"/>
            <a:r>
              <a:rPr lang="en-US" dirty="0"/>
              <a:t>Endorsement</a:t>
            </a:r>
          </a:p>
          <a:p>
            <a:r>
              <a:rPr lang="en-US" dirty="0"/>
              <a:t>Qualified with Training (QT)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2BC4C-387C-406C-B9E0-B3C02B306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626CFF0-DECD-41DB-ADD7-15C3FA90E1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42564" y="2079523"/>
            <a:ext cx="8554060" cy="325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0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108E4-4458-486A-9C94-47C5983AF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CAPF 70-5A/B/G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3E96379-9874-4FBE-9178-A154061F19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96920" y="1919985"/>
            <a:ext cx="5181600" cy="3441681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D00A8-CD48-4083-9740-359E3C9C6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7E89C8AC-7439-4A86-97D8-431C0FA211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66069" y="1516748"/>
            <a:ext cx="6354923" cy="31256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690D5E-199A-41F7-B227-76F0DF74CD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68" y="4778112"/>
            <a:ext cx="6366235" cy="1043951"/>
          </a:xfrm>
          <a:prstGeom prst="rect">
            <a:avLst/>
          </a:prstGeom>
        </p:spPr>
      </p:pic>
      <p:sp>
        <p:nvSpPr>
          <p:cNvPr id="10" name="Arrow: Left 9">
            <a:extLst>
              <a:ext uri="{FF2B5EF4-FFF2-40B4-BE49-F238E27FC236}">
                <a16:creationId xmlns:a16="http://schemas.microsoft.com/office/drawing/2014/main" id="{3719624A-B571-41FF-988E-1BB129034AF8}"/>
              </a:ext>
            </a:extLst>
          </p:cNvPr>
          <p:cNvSpPr/>
          <p:nvPr/>
        </p:nvSpPr>
        <p:spPr>
          <a:xfrm>
            <a:off x="7922869" y="3923815"/>
            <a:ext cx="729205" cy="2314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6E9B6C-204E-4F8C-9470-371914DB7A7E}"/>
              </a:ext>
            </a:extLst>
          </p:cNvPr>
          <p:cNvSpPr txBox="1"/>
          <p:nvPr/>
        </p:nvSpPr>
        <p:spPr>
          <a:xfrm>
            <a:off x="3981487" y="6075106"/>
            <a:ext cx="4221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SEE OPSQUALS LESSON FOR UPLOAD INFO</a:t>
            </a:r>
          </a:p>
        </p:txBody>
      </p:sp>
    </p:spTree>
    <p:extLst>
      <p:ext uri="{BB962C8B-B14F-4D97-AF65-F5344CB8AC3E}">
        <p14:creationId xmlns:p14="http://schemas.microsoft.com/office/powerpoint/2010/main" val="402468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FE1A-0946-405C-8B33-227D1CD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1A5467-404D-4000-9A9B-C4131335C635}"/>
              </a:ext>
            </a:extLst>
          </p:cNvPr>
          <p:cNvSpPr/>
          <p:nvPr/>
        </p:nvSpPr>
        <p:spPr>
          <a:xfrm>
            <a:off x="2052831" y="4534182"/>
            <a:ext cx="981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Please go to – </a:t>
            </a:r>
          </a:p>
          <a:p>
            <a:pPr algn="ctr"/>
            <a:r>
              <a:rPr lang="en-US" dirty="0"/>
              <a:t>gocivilairpatrol.com &gt; </a:t>
            </a:r>
            <a:r>
              <a:rPr lang="en-US" dirty="0">
                <a:hlinkClick r:id="rId2"/>
              </a:rPr>
              <a:t>Programs &gt; Emergency Services &gt; Aircraft Operations &gt; Change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5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Slide Template Final" id="{E24804C3-BAFF-42C3-AC89-91EC5133786D}" vid="{094C83F6-2116-4B6E-B7CB-1B6AEDCC9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Presentation Template 2020</Template>
  <TotalTime>173</TotalTime>
  <Words>265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CAPS 72-series Aircrew Evaluation</vt:lpstr>
      <vt:lpstr>Sources of Change</vt:lpstr>
      <vt:lpstr>Publications Architecture</vt:lpstr>
      <vt:lpstr>CAPS 72-5 Aircrew Evaluation CAPS 72-6 Evaluation Criteria</vt:lpstr>
      <vt:lpstr>CAPS 72-5 Aircrew Evaluation</vt:lpstr>
      <vt:lpstr>CAPS 72-6 Evaluation Criteria</vt:lpstr>
      <vt:lpstr>CAPF 70-5A/B/G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Conyers, Kevin</dc:creator>
  <cp:lastModifiedBy>Conyers, Kevin</cp:lastModifiedBy>
  <cp:revision>23</cp:revision>
  <dcterms:created xsi:type="dcterms:W3CDTF">2020-03-09T15:10:13Z</dcterms:created>
  <dcterms:modified xsi:type="dcterms:W3CDTF">2020-03-13T16:25:42Z</dcterms:modified>
</cp:coreProperties>
</file>