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70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56B"/>
    <a:srgbClr val="EFEF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06" autoAdjust="0"/>
  </p:normalViewPr>
  <p:slideViewPr>
    <p:cSldViewPr snapToGrid="0">
      <p:cViewPr varScale="1">
        <p:scale>
          <a:sx n="101" d="100"/>
          <a:sy n="101" d="100"/>
        </p:scale>
        <p:origin x="150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6BF6E-5788-4DBE-BFD1-E8E434E96C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4A36C-D322-4AFC-BCC1-D449D84D6AC7}">
      <dgm:prSet phldrT="[Text]"/>
      <dgm:spPr/>
      <dgm:t>
        <a:bodyPr/>
        <a:lstStyle/>
        <a:p>
          <a:r>
            <a:rPr lang="en-US" dirty="0"/>
            <a:t>CAPR 70-1</a:t>
          </a:r>
        </a:p>
      </dgm:t>
    </dgm:pt>
    <dgm:pt modelId="{E24287E2-EB4F-41DD-8CC4-4DE0F4D40AE3}" type="parTrans" cxnId="{599184D6-C418-4A27-A7F2-9DC789A47BAD}">
      <dgm:prSet/>
      <dgm:spPr/>
      <dgm:t>
        <a:bodyPr/>
        <a:lstStyle/>
        <a:p>
          <a:endParaRPr lang="en-US"/>
        </a:p>
      </dgm:t>
    </dgm:pt>
    <dgm:pt modelId="{A6E9C2C6-7FB1-4AD6-94F5-4FE8FF237944}" type="sibTrans" cxnId="{599184D6-C418-4A27-A7F2-9DC789A47BAD}">
      <dgm:prSet/>
      <dgm:spPr/>
      <dgm:t>
        <a:bodyPr/>
        <a:lstStyle/>
        <a:p>
          <a:endParaRPr lang="en-US"/>
        </a:p>
      </dgm:t>
    </dgm:pt>
    <dgm:pt modelId="{173DA882-1B18-4646-A158-73AE65C09643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71-series</a:t>
          </a:r>
          <a:br>
            <a:rPr lang="en-US" dirty="0"/>
          </a:br>
          <a:r>
            <a:rPr lang="en-US" i="1" dirty="0"/>
            <a:t>Training</a:t>
          </a:r>
        </a:p>
      </dgm:t>
    </dgm:pt>
    <dgm:pt modelId="{29EF8B78-E11E-43C8-83FE-2203BCFD6593}" type="parTrans" cxnId="{1A4FFB2F-72F5-4E24-80FF-1342ACEFC1D6}">
      <dgm:prSet/>
      <dgm:spPr/>
      <dgm:t>
        <a:bodyPr/>
        <a:lstStyle/>
        <a:p>
          <a:endParaRPr lang="en-US"/>
        </a:p>
      </dgm:t>
    </dgm:pt>
    <dgm:pt modelId="{AA8424EE-877A-42C0-8630-507D13371D7D}" type="sibTrans" cxnId="{1A4FFB2F-72F5-4E24-80FF-1342ACEFC1D6}">
      <dgm:prSet/>
      <dgm:spPr/>
      <dgm:t>
        <a:bodyPr/>
        <a:lstStyle/>
        <a:p>
          <a:endParaRPr lang="en-US"/>
        </a:p>
      </dgm:t>
    </dgm:pt>
    <dgm:pt modelId="{B32401E0-EA77-4456-830D-2C11724AE68F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72-series</a:t>
          </a:r>
          <a:br>
            <a:rPr lang="en-US" dirty="0"/>
          </a:br>
          <a:r>
            <a:rPr lang="en-US" i="1" dirty="0"/>
            <a:t>Standards</a:t>
          </a:r>
        </a:p>
      </dgm:t>
    </dgm:pt>
    <dgm:pt modelId="{31C075CD-A590-409D-9D12-374C2016D7F0}" type="parTrans" cxnId="{ECAA1161-5477-48F0-B73F-295CDD08DFE4}">
      <dgm:prSet/>
      <dgm:spPr/>
      <dgm:t>
        <a:bodyPr/>
        <a:lstStyle/>
        <a:p>
          <a:endParaRPr lang="en-US"/>
        </a:p>
      </dgm:t>
    </dgm:pt>
    <dgm:pt modelId="{6E0EE1F8-56DA-4A68-9222-DEF0F4D3515D}" type="sibTrans" cxnId="{ECAA1161-5477-48F0-B73F-295CDD08DFE4}">
      <dgm:prSet/>
      <dgm:spPr/>
      <dgm:t>
        <a:bodyPr/>
        <a:lstStyle/>
        <a:p>
          <a:endParaRPr lang="en-US"/>
        </a:p>
      </dgm:t>
    </dgm:pt>
    <dgm:pt modelId="{E2114DA8-6D2A-4FA9-A454-33A6B3FF16B4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73-series</a:t>
          </a:r>
          <a:br>
            <a:rPr lang="en-US" dirty="0"/>
          </a:br>
          <a:r>
            <a:rPr lang="en-US" i="1" dirty="0"/>
            <a:t>Procedures</a:t>
          </a:r>
        </a:p>
      </dgm:t>
    </dgm:pt>
    <dgm:pt modelId="{96E69A53-E0D6-41C7-B9D9-ADBAFFF8F378}" type="parTrans" cxnId="{F321D72E-D09B-405F-B69B-ACA8B5BB30C2}">
      <dgm:prSet/>
      <dgm:spPr/>
      <dgm:t>
        <a:bodyPr/>
        <a:lstStyle/>
        <a:p>
          <a:endParaRPr lang="en-US"/>
        </a:p>
      </dgm:t>
    </dgm:pt>
    <dgm:pt modelId="{EAE59106-CBD0-4F48-A6D9-ECED72A4D6F6}" type="sibTrans" cxnId="{F321D72E-D09B-405F-B69B-ACA8B5BB30C2}">
      <dgm:prSet/>
      <dgm:spPr/>
      <dgm:t>
        <a:bodyPr/>
        <a:lstStyle/>
        <a:p>
          <a:endParaRPr lang="en-US"/>
        </a:p>
      </dgm:t>
    </dgm:pt>
    <dgm:pt modelId="{CD00F535-A6E7-4021-8977-7295C49B9113}" type="pres">
      <dgm:prSet presAssocID="{A3E6BF6E-5788-4DBE-BFD1-E8E434E96C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598831-F154-49DF-89E4-0E516E402626}" type="pres">
      <dgm:prSet presAssocID="{BD34A36C-D322-4AFC-BCC1-D449D84D6AC7}" presName="hierRoot1" presStyleCnt="0"/>
      <dgm:spPr/>
    </dgm:pt>
    <dgm:pt modelId="{2314E065-7D70-468D-BEEF-3D21765DEB90}" type="pres">
      <dgm:prSet presAssocID="{BD34A36C-D322-4AFC-BCC1-D449D84D6AC7}" presName="composite" presStyleCnt="0"/>
      <dgm:spPr/>
    </dgm:pt>
    <dgm:pt modelId="{6E2857F9-AD54-4591-9D0A-682D7FCD22EB}" type="pres">
      <dgm:prSet presAssocID="{BD34A36C-D322-4AFC-BCC1-D449D84D6AC7}" presName="background" presStyleLbl="node0" presStyleIdx="0" presStyleCnt="1"/>
      <dgm:spPr/>
    </dgm:pt>
    <dgm:pt modelId="{1883C967-5C7F-499D-B0F9-CF70F5B2624F}" type="pres">
      <dgm:prSet presAssocID="{BD34A36C-D322-4AFC-BCC1-D449D84D6AC7}" presName="text" presStyleLbl="fgAcc0" presStyleIdx="0" presStyleCnt="1">
        <dgm:presLayoutVars>
          <dgm:chPref val="3"/>
        </dgm:presLayoutVars>
      </dgm:prSet>
      <dgm:spPr/>
    </dgm:pt>
    <dgm:pt modelId="{4CC4B4F0-C1C5-400B-A9FF-025580579EF4}" type="pres">
      <dgm:prSet presAssocID="{BD34A36C-D322-4AFC-BCC1-D449D84D6AC7}" presName="hierChild2" presStyleCnt="0"/>
      <dgm:spPr/>
    </dgm:pt>
    <dgm:pt modelId="{F34E0FDF-5028-44CA-80A1-FD44CE859CE4}" type="pres">
      <dgm:prSet presAssocID="{29EF8B78-E11E-43C8-83FE-2203BCFD6593}" presName="Name10" presStyleLbl="parChTrans1D2" presStyleIdx="0" presStyleCnt="3"/>
      <dgm:spPr/>
    </dgm:pt>
    <dgm:pt modelId="{8DDF9B6B-9CF8-454A-B663-D345522AA48B}" type="pres">
      <dgm:prSet presAssocID="{173DA882-1B18-4646-A158-73AE65C09643}" presName="hierRoot2" presStyleCnt="0"/>
      <dgm:spPr/>
    </dgm:pt>
    <dgm:pt modelId="{011D3959-B5C1-4F0D-A3E9-16C90651A856}" type="pres">
      <dgm:prSet presAssocID="{173DA882-1B18-4646-A158-73AE65C09643}" presName="composite2" presStyleCnt="0"/>
      <dgm:spPr/>
    </dgm:pt>
    <dgm:pt modelId="{D0A666BC-70EC-449D-99FD-20D5F9B01DEB}" type="pres">
      <dgm:prSet presAssocID="{173DA882-1B18-4646-A158-73AE65C09643}" presName="background2" presStyleLbl="node2" presStyleIdx="0" presStyleCnt="3"/>
      <dgm:spPr/>
    </dgm:pt>
    <dgm:pt modelId="{92D069D3-2B98-452D-A809-78BE82E9BEC2}" type="pres">
      <dgm:prSet presAssocID="{173DA882-1B18-4646-A158-73AE65C09643}" presName="text2" presStyleLbl="fgAcc2" presStyleIdx="0" presStyleCnt="3">
        <dgm:presLayoutVars>
          <dgm:chPref val="3"/>
        </dgm:presLayoutVars>
      </dgm:prSet>
      <dgm:spPr/>
    </dgm:pt>
    <dgm:pt modelId="{4C16B234-7BA8-4D0E-A203-7E7435B2C893}" type="pres">
      <dgm:prSet presAssocID="{173DA882-1B18-4646-A158-73AE65C09643}" presName="hierChild3" presStyleCnt="0"/>
      <dgm:spPr/>
    </dgm:pt>
    <dgm:pt modelId="{090B5ECA-97D2-4331-9C71-30A9995822B3}" type="pres">
      <dgm:prSet presAssocID="{31C075CD-A590-409D-9D12-374C2016D7F0}" presName="Name10" presStyleLbl="parChTrans1D2" presStyleIdx="1" presStyleCnt="3"/>
      <dgm:spPr/>
    </dgm:pt>
    <dgm:pt modelId="{6858561C-68F9-4757-AF7B-3B9142D16887}" type="pres">
      <dgm:prSet presAssocID="{B32401E0-EA77-4456-830D-2C11724AE68F}" presName="hierRoot2" presStyleCnt="0"/>
      <dgm:spPr/>
    </dgm:pt>
    <dgm:pt modelId="{DC6E4979-C435-4F6E-8398-C01CDE7036C2}" type="pres">
      <dgm:prSet presAssocID="{B32401E0-EA77-4456-830D-2C11724AE68F}" presName="composite2" presStyleCnt="0"/>
      <dgm:spPr/>
    </dgm:pt>
    <dgm:pt modelId="{AFB610CC-33C5-4134-9E2B-27B3818B2F42}" type="pres">
      <dgm:prSet presAssocID="{B32401E0-EA77-4456-830D-2C11724AE68F}" presName="background2" presStyleLbl="node2" presStyleIdx="1" presStyleCnt="3"/>
      <dgm:spPr/>
    </dgm:pt>
    <dgm:pt modelId="{26AED4B4-5FB0-4456-8DD1-CA94C09B026D}" type="pres">
      <dgm:prSet presAssocID="{B32401E0-EA77-4456-830D-2C11724AE68F}" presName="text2" presStyleLbl="fgAcc2" presStyleIdx="1" presStyleCnt="3">
        <dgm:presLayoutVars>
          <dgm:chPref val="3"/>
        </dgm:presLayoutVars>
      </dgm:prSet>
      <dgm:spPr/>
    </dgm:pt>
    <dgm:pt modelId="{93A6115E-D095-40A8-80AC-4FBE35C95B7F}" type="pres">
      <dgm:prSet presAssocID="{B32401E0-EA77-4456-830D-2C11724AE68F}" presName="hierChild3" presStyleCnt="0"/>
      <dgm:spPr/>
    </dgm:pt>
    <dgm:pt modelId="{326A3C5A-1430-4E72-AD6B-AC2DED6DA0CD}" type="pres">
      <dgm:prSet presAssocID="{96E69A53-E0D6-41C7-B9D9-ADBAFFF8F378}" presName="Name10" presStyleLbl="parChTrans1D2" presStyleIdx="2" presStyleCnt="3"/>
      <dgm:spPr/>
    </dgm:pt>
    <dgm:pt modelId="{E9BC1FFE-0064-4ED2-8EA5-FF2A65EB1263}" type="pres">
      <dgm:prSet presAssocID="{E2114DA8-6D2A-4FA9-A454-33A6B3FF16B4}" presName="hierRoot2" presStyleCnt="0"/>
      <dgm:spPr/>
    </dgm:pt>
    <dgm:pt modelId="{45A294F5-0463-4149-83CA-A593C0EF555B}" type="pres">
      <dgm:prSet presAssocID="{E2114DA8-6D2A-4FA9-A454-33A6B3FF16B4}" presName="composite2" presStyleCnt="0"/>
      <dgm:spPr/>
    </dgm:pt>
    <dgm:pt modelId="{9D976298-343D-4B19-9CA5-CD215F9651AC}" type="pres">
      <dgm:prSet presAssocID="{E2114DA8-6D2A-4FA9-A454-33A6B3FF16B4}" presName="background2" presStyleLbl="node2" presStyleIdx="2" presStyleCnt="3"/>
      <dgm:spPr/>
    </dgm:pt>
    <dgm:pt modelId="{F1E215E9-0479-4A4A-BEAC-B7CCABD0E7A5}" type="pres">
      <dgm:prSet presAssocID="{E2114DA8-6D2A-4FA9-A454-33A6B3FF16B4}" presName="text2" presStyleLbl="fgAcc2" presStyleIdx="2" presStyleCnt="3">
        <dgm:presLayoutVars>
          <dgm:chPref val="3"/>
        </dgm:presLayoutVars>
      </dgm:prSet>
      <dgm:spPr/>
    </dgm:pt>
    <dgm:pt modelId="{7FB1AB15-9E2C-44A2-A1BD-945BE1FBF04B}" type="pres">
      <dgm:prSet presAssocID="{E2114DA8-6D2A-4FA9-A454-33A6B3FF16B4}" presName="hierChild3" presStyleCnt="0"/>
      <dgm:spPr/>
    </dgm:pt>
  </dgm:ptLst>
  <dgm:cxnLst>
    <dgm:cxn modelId="{E358ED1A-3281-4E36-AC18-0562B33C71BD}" type="presOf" srcId="{31C075CD-A590-409D-9D12-374C2016D7F0}" destId="{090B5ECA-97D2-4331-9C71-30A9995822B3}" srcOrd="0" destOrd="0" presId="urn:microsoft.com/office/officeart/2005/8/layout/hierarchy1"/>
    <dgm:cxn modelId="{F321D72E-D09B-405F-B69B-ACA8B5BB30C2}" srcId="{BD34A36C-D322-4AFC-BCC1-D449D84D6AC7}" destId="{E2114DA8-6D2A-4FA9-A454-33A6B3FF16B4}" srcOrd="2" destOrd="0" parTransId="{96E69A53-E0D6-41C7-B9D9-ADBAFFF8F378}" sibTransId="{EAE59106-CBD0-4F48-A6D9-ECED72A4D6F6}"/>
    <dgm:cxn modelId="{1A4FFB2F-72F5-4E24-80FF-1342ACEFC1D6}" srcId="{BD34A36C-D322-4AFC-BCC1-D449D84D6AC7}" destId="{173DA882-1B18-4646-A158-73AE65C09643}" srcOrd="0" destOrd="0" parTransId="{29EF8B78-E11E-43C8-83FE-2203BCFD6593}" sibTransId="{AA8424EE-877A-42C0-8630-507D13371D7D}"/>
    <dgm:cxn modelId="{ECAA1161-5477-48F0-B73F-295CDD08DFE4}" srcId="{BD34A36C-D322-4AFC-BCC1-D449D84D6AC7}" destId="{B32401E0-EA77-4456-830D-2C11724AE68F}" srcOrd="1" destOrd="0" parTransId="{31C075CD-A590-409D-9D12-374C2016D7F0}" sibTransId="{6E0EE1F8-56DA-4A68-9222-DEF0F4D3515D}"/>
    <dgm:cxn modelId="{3C046C45-A940-4A34-8FA1-9D4853F1F776}" type="presOf" srcId="{BD34A36C-D322-4AFC-BCC1-D449D84D6AC7}" destId="{1883C967-5C7F-499D-B0F9-CF70F5B2624F}" srcOrd="0" destOrd="0" presId="urn:microsoft.com/office/officeart/2005/8/layout/hierarchy1"/>
    <dgm:cxn modelId="{992ADE97-FA73-41B4-943D-F11F6F9F196F}" type="presOf" srcId="{A3E6BF6E-5788-4DBE-BFD1-E8E434E96CF9}" destId="{CD00F535-A6E7-4021-8977-7295C49B9113}" srcOrd="0" destOrd="0" presId="urn:microsoft.com/office/officeart/2005/8/layout/hierarchy1"/>
    <dgm:cxn modelId="{FDCF03AC-52BE-42FD-994D-13F6880C4263}" type="presOf" srcId="{96E69A53-E0D6-41C7-B9D9-ADBAFFF8F378}" destId="{326A3C5A-1430-4E72-AD6B-AC2DED6DA0CD}" srcOrd="0" destOrd="0" presId="urn:microsoft.com/office/officeart/2005/8/layout/hierarchy1"/>
    <dgm:cxn modelId="{2C1123B0-1594-4453-94ED-03CEB641BAFB}" type="presOf" srcId="{E2114DA8-6D2A-4FA9-A454-33A6B3FF16B4}" destId="{F1E215E9-0479-4A4A-BEAC-B7CCABD0E7A5}" srcOrd="0" destOrd="0" presId="urn:microsoft.com/office/officeart/2005/8/layout/hierarchy1"/>
    <dgm:cxn modelId="{5BE76ECD-29E6-4DDE-8FE5-1157E6430F60}" type="presOf" srcId="{29EF8B78-E11E-43C8-83FE-2203BCFD6593}" destId="{F34E0FDF-5028-44CA-80A1-FD44CE859CE4}" srcOrd="0" destOrd="0" presId="urn:microsoft.com/office/officeart/2005/8/layout/hierarchy1"/>
    <dgm:cxn modelId="{DA3AF8D1-C747-4F7D-B795-09F6F1A30E5C}" type="presOf" srcId="{B32401E0-EA77-4456-830D-2C11724AE68F}" destId="{26AED4B4-5FB0-4456-8DD1-CA94C09B026D}" srcOrd="0" destOrd="0" presId="urn:microsoft.com/office/officeart/2005/8/layout/hierarchy1"/>
    <dgm:cxn modelId="{599184D6-C418-4A27-A7F2-9DC789A47BAD}" srcId="{A3E6BF6E-5788-4DBE-BFD1-E8E434E96CF9}" destId="{BD34A36C-D322-4AFC-BCC1-D449D84D6AC7}" srcOrd="0" destOrd="0" parTransId="{E24287E2-EB4F-41DD-8CC4-4DE0F4D40AE3}" sibTransId="{A6E9C2C6-7FB1-4AD6-94F5-4FE8FF237944}"/>
    <dgm:cxn modelId="{6CE9DADC-BB96-4320-BBFF-C7FB27CEC6D0}" type="presOf" srcId="{173DA882-1B18-4646-A158-73AE65C09643}" destId="{92D069D3-2B98-452D-A809-78BE82E9BEC2}" srcOrd="0" destOrd="0" presId="urn:microsoft.com/office/officeart/2005/8/layout/hierarchy1"/>
    <dgm:cxn modelId="{F25CC635-6001-4CCC-95E7-BE9557FCFCB9}" type="presParOf" srcId="{CD00F535-A6E7-4021-8977-7295C49B9113}" destId="{F9598831-F154-49DF-89E4-0E516E402626}" srcOrd="0" destOrd="0" presId="urn:microsoft.com/office/officeart/2005/8/layout/hierarchy1"/>
    <dgm:cxn modelId="{BE06E571-2E9E-4CE7-9CE1-3B4C63F7726F}" type="presParOf" srcId="{F9598831-F154-49DF-89E4-0E516E402626}" destId="{2314E065-7D70-468D-BEEF-3D21765DEB90}" srcOrd="0" destOrd="0" presId="urn:microsoft.com/office/officeart/2005/8/layout/hierarchy1"/>
    <dgm:cxn modelId="{088F3750-ADEF-4AFF-906E-E97FE2AF903A}" type="presParOf" srcId="{2314E065-7D70-468D-BEEF-3D21765DEB90}" destId="{6E2857F9-AD54-4591-9D0A-682D7FCD22EB}" srcOrd="0" destOrd="0" presId="urn:microsoft.com/office/officeart/2005/8/layout/hierarchy1"/>
    <dgm:cxn modelId="{59C91F7A-CAD9-42F1-9AF8-FFDD216A1257}" type="presParOf" srcId="{2314E065-7D70-468D-BEEF-3D21765DEB90}" destId="{1883C967-5C7F-499D-B0F9-CF70F5B2624F}" srcOrd="1" destOrd="0" presId="urn:microsoft.com/office/officeart/2005/8/layout/hierarchy1"/>
    <dgm:cxn modelId="{86CEED1F-2A0C-4E58-AEA8-D0A3330F7422}" type="presParOf" srcId="{F9598831-F154-49DF-89E4-0E516E402626}" destId="{4CC4B4F0-C1C5-400B-A9FF-025580579EF4}" srcOrd="1" destOrd="0" presId="urn:microsoft.com/office/officeart/2005/8/layout/hierarchy1"/>
    <dgm:cxn modelId="{7DAD31A7-AB03-4455-B213-026D9289DC02}" type="presParOf" srcId="{4CC4B4F0-C1C5-400B-A9FF-025580579EF4}" destId="{F34E0FDF-5028-44CA-80A1-FD44CE859CE4}" srcOrd="0" destOrd="0" presId="urn:microsoft.com/office/officeart/2005/8/layout/hierarchy1"/>
    <dgm:cxn modelId="{39508ABC-D540-44C9-B427-076328E97D0A}" type="presParOf" srcId="{4CC4B4F0-C1C5-400B-A9FF-025580579EF4}" destId="{8DDF9B6B-9CF8-454A-B663-D345522AA48B}" srcOrd="1" destOrd="0" presId="urn:microsoft.com/office/officeart/2005/8/layout/hierarchy1"/>
    <dgm:cxn modelId="{BB01B762-4C96-4357-BDC9-A9C66311D60A}" type="presParOf" srcId="{8DDF9B6B-9CF8-454A-B663-D345522AA48B}" destId="{011D3959-B5C1-4F0D-A3E9-16C90651A856}" srcOrd="0" destOrd="0" presId="urn:microsoft.com/office/officeart/2005/8/layout/hierarchy1"/>
    <dgm:cxn modelId="{D5CA2365-0E3E-4371-BBF7-258D370F9DFC}" type="presParOf" srcId="{011D3959-B5C1-4F0D-A3E9-16C90651A856}" destId="{D0A666BC-70EC-449D-99FD-20D5F9B01DEB}" srcOrd="0" destOrd="0" presId="urn:microsoft.com/office/officeart/2005/8/layout/hierarchy1"/>
    <dgm:cxn modelId="{8D72A399-9362-40AD-8E53-723A879178FD}" type="presParOf" srcId="{011D3959-B5C1-4F0D-A3E9-16C90651A856}" destId="{92D069D3-2B98-452D-A809-78BE82E9BEC2}" srcOrd="1" destOrd="0" presId="urn:microsoft.com/office/officeart/2005/8/layout/hierarchy1"/>
    <dgm:cxn modelId="{72E3F157-B6AB-4F51-AC9B-84E51C24D9FF}" type="presParOf" srcId="{8DDF9B6B-9CF8-454A-B663-D345522AA48B}" destId="{4C16B234-7BA8-4D0E-A203-7E7435B2C893}" srcOrd="1" destOrd="0" presId="urn:microsoft.com/office/officeart/2005/8/layout/hierarchy1"/>
    <dgm:cxn modelId="{C0FEDAC7-F9FE-48F9-A6EF-27D85EFE3E01}" type="presParOf" srcId="{4CC4B4F0-C1C5-400B-A9FF-025580579EF4}" destId="{090B5ECA-97D2-4331-9C71-30A9995822B3}" srcOrd="2" destOrd="0" presId="urn:microsoft.com/office/officeart/2005/8/layout/hierarchy1"/>
    <dgm:cxn modelId="{885E3CB0-96D0-46AC-9A45-E55DD21D15D0}" type="presParOf" srcId="{4CC4B4F0-C1C5-400B-A9FF-025580579EF4}" destId="{6858561C-68F9-4757-AF7B-3B9142D16887}" srcOrd="3" destOrd="0" presId="urn:microsoft.com/office/officeart/2005/8/layout/hierarchy1"/>
    <dgm:cxn modelId="{EE958131-B933-459D-B933-B5B4549AC846}" type="presParOf" srcId="{6858561C-68F9-4757-AF7B-3B9142D16887}" destId="{DC6E4979-C435-4F6E-8398-C01CDE7036C2}" srcOrd="0" destOrd="0" presId="urn:microsoft.com/office/officeart/2005/8/layout/hierarchy1"/>
    <dgm:cxn modelId="{668B60C2-AE46-4580-A4CF-77CBA2E9486E}" type="presParOf" srcId="{DC6E4979-C435-4F6E-8398-C01CDE7036C2}" destId="{AFB610CC-33C5-4134-9E2B-27B3818B2F42}" srcOrd="0" destOrd="0" presId="urn:microsoft.com/office/officeart/2005/8/layout/hierarchy1"/>
    <dgm:cxn modelId="{8BA20C09-3457-423B-882F-EE3303B74D49}" type="presParOf" srcId="{DC6E4979-C435-4F6E-8398-C01CDE7036C2}" destId="{26AED4B4-5FB0-4456-8DD1-CA94C09B026D}" srcOrd="1" destOrd="0" presId="urn:microsoft.com/office/officeart/2005/8/layout/hierarchy1"/>
    <dgm:cxn modelId="{A0D82D83-8685-4972-9430-7B6F16B2533C}" type="presParOf" srcId="{6858561C-68F9-4757-AF7B-3B9142D16887}" destId="{93A6115E-D095-40A8-80AC-4FBE35C95B7F}" srcOrd="1" destOrd="0" presId="urn:microsoft.com/office/officeart/2005/8/layout/hierarchy1"/>
    <dgm:cxn modelId="{071B2E23-6433-4D7B-A77E-685B3ED20D57}" type="presParOf" srcId="{4CC4B4F0-C1C5-400B-A9FF-025580579EF4}" destId="{326A3C5A-1430-4E72-AD6B-AC2DED6DA0CD}" srcOrd="4" destOrd="0" presId="urn:microsoft.com/office/officeart/2005/8/layout/hierarchy1"/>
    <dgm:cxn modelId="{CAEFA19C-5932-4D74-BE2A-661D41FC264C}" type="presParOf" srcId="{4CC4B4F0-C1C5-400B-A9FF-025580579EF4}" destId="{E9BC1FFE-0064-4ED2-8EA5-FF2A65EB1263}" srcOrd="5" destOrd="0" presId="urn:microsoft.com/office/officeart/2005/8/layout/hierarchy1"/>
    <dgm:cxn modelId="{F532A37D-14D2-43EA-9AE0-C6453E7A0B65}" type="presParOf" srcId="{E9BC1FFE-0064-4ED2-8EA5-FF2A65EB1263}" destId="{45A294F5-0463-4149-83CA-A593C0EF555B}" srcOrd="0" destOrd="0" presId="urn:microsoft.com/office/officeart/2005/8/layout/hierarchy1"/>
    <dgm:cxn modelId="{9AA577DD-4DFD-468B-A67A-5814120FCA1F}" type="presParOf" srcId="{45A294F5-0463-4149-83CA-A593C0EF555B}" destId="{9D976298-343D-4B19-9CA5-CD215F9651AC}" srcOrd="0" destOrd="0" presId="urn:microsoft.com/office/officeart/2005/8/layout/hierarchy1"/>
    <dgm:cxn modelId="{83401994-3831-4763-8890-EA3C2A4230E8}" type="presParOf" srcId="{45A294F5-0463-4149-83CA-A593C0EF555B}" destId="{F1E215E9-0479-4A4A-BEAC-B7CCABD0E7A5}" srcOrd="1" destOrd="0" presId="urn:microsoft.com/office/officeart/2005/8/layout/hierarchy1"/>
    <dgm:cxn modelId="{DE2121DF-AACA-4FCB-B112-AF461B66651F}" type="presParOf" srcId="{E9BC1FFE-0064-4ED2-8EA5-FF2A65EB1263}" destId="{7FB1AB15-9E2C-44A2-A1BD-945BE1FBF0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A3C5A-1430-4E72-AD6B-AC2DED6DA0CD}">
      <dsp:nvSpPr>
        <dsp:cNvPr id="0" name=""/>
        <dsp:cNvSpPr/>
      </dsp:nvSpPr>
      <dsp:spPr>
        <a:xfrm>
          <a:off x="2283108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1"/>
              </a:lnTo>
              <a:lnTo>
                <a:pt x="1620270" y="262741"/>
              </a:lnTo>
              <a:lnTo>
                <a:pt x="162027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5ECA-97D2-4331-9C71-30A9995822B3}">
      <dsp:nvSpPr>
        <dsp:cNvPr id="0" name=""/>
        <dsp:cNvSpPr/>
      </dsp:nvSpPr>
      <dsp:spPr>
        <a:xfrm>
          <a:off x="2237388" y="1548984"/>
          <a:ext cx="91440" cy="385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E0FDF-5028-44CA-80A1-FD44CE859CE4}">
      <dsp:nvSpPr>
        <dsp:cNvPr id="0" name=""/>
        <dsp:cNvSpPr/>
      </dsp:nvSpPr>
      <dsp:spPr>
        <a:xfrm>
          <a:off x="662837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1620270" y="0"/>
              </a:moveTo>
              <a:lnTo>
                <a:pt x="1620270" y="262741"/>
              </a:lnTo>
              <a:lnTo>
                <a:pt x="0" y="262741"/>
              </a:lnTo>
              <a:lnTo>
                <a:pt x="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857F9-AD54-4591-9D0A-682D7FCD22EB}">
      <dsp:nvSpPr>
        <dsp:cNvPr id="0" name=""/>
        <dsp:cNvSpPr/>
      </dsp:nvSpPr>
      <dsp:spPr>
        <a:xfrm>
          <a:off x="1620270" y="707180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C967-5C7F-499D-B0F9-CF70F5B2624F}">
      <dsp:nvSpPr>
        <dsp:cNvPr id="0" name=""/>
        <dsp:cNvSpPr/>
      </dsp:nvSpPr>
      <dsp:spPr>
        <a:xfrm>
          <a:off x="1767567" y="847113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CAPR 70-1</a:t>
          </a:r>
        </a:p>
      </dsp:txBody>
      <dsp:txXfrm>
        <a:off x="1792223" y="871769"/>
        <a:ext cx="1276363" cy="792492"/>
      </dsp:txXfrm>
    </dsp:sp>
    <dsp:sp modelId="{D0A666BC-70EC-449D-99FD-20D5F9B01DEB}">
      <dsp:nvSpPr>
        <dsp:cNvPr id="0" name=""/>
        <dsp:cNvSpPr/>
      </dsp:nvSpPr>
      <dsp:spPr>
        <a:xfrm>
          <a:off x="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069D3-2B98-452D-A809-78BE82E9BEC2}">
      <dsp:nvSpPr>
        <dsp:cNvPr id="0" name=""/>
        <dsp:cNvSpPr/>
      </dsp:nvSpPr>
      <dsp:spPr>
        <a:xfrm>
          <a:off x="14729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71-series</a:t>
          </a:r>
          <a:br>
            <a:rPr lang="en-US" sz="1600" kern="1200" dirty="0"/>
          </a:br>
          <a:r>
            <a:rPr lang="en-US" sz="1600" i="1" kern="1200" dirty="0"/>
            <a:t>Training</a:t>
          </a:r>
        </a:p>
      </dsp:txBody>
      <dsp:txXfrm>
        <a:off x="171953" y="2099124"/>
        <a:ext cx="1276363" cy="792492"/>
      </dsp:txXfrm>
    </dsp:sp>
    <dsp:sp modelId="{AFB610CC-33C5-4134-9E2B-27B3818B2F42}">
      <dsp:nvSpPr>
        <dsp:cNvPr id="0" name=""/>
        <dsp:cNvSpPr/>
      </dsp:nvSpPr>
      <dsp:spPr>
        <a:xfrm>
          <a:off x="162027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ED4B4-5FB0-4456-8DD1-CA94C09B026D}">
      <dsp:nvSpPr>
        <dsp:cNvPr id="0" name=""/>
        <dsp:cNvSpPr/>
      </dsp:nvSpPr>
      <dsp:spPr>
        <a:xfrm>
          <a:off x="176756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72-series</a:t>
          </a:r>
          <a:br>
            <a:rPr lang="en-US" sz="1600" kern="1200" dirty="0"/>
          </a:br>
          <a:r>
            <a:rPr lang="en-US" sz="1600" i="1" kern="1200" dirty="0"/>
            <a:t>Standards</a:t>
          </a:r>
        </a:p>
      </dsp:txBody>
      <dsp:txXfrm>
        <a:off x="1792223" y="2099124"/>
        <a:ext cx="1276363" cy="792492"/>
      </dsp:txXfrm>
    </dsp:sp>
    <dsp:sp modelId="{9D976298-343D-4B19-9CA5-CD215F9651AC}">
      <dsp:nvSpPr>
        <dsp:cNvPr id="0" name=""/>
        <dsp:cNvSpPr/>
      </dsp:nvSpPr>
      <dsp:spPr>
        <a:xfrm>
          <a:off x="324054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215E9-0479-4A4A-BEAC-B7CCABD0E7A5}">
      <dsp:nvSpPr>
        <dsp:cNvPr id="0" name=""/>
        <dsp:cNvSpPr/>
      </dsp:nvSpPr>
      <dsp:spPr>
        <a:xfrm>
          <a:off x="3387838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73-series</a:t>
          </a:r>
          <a:br>
            <a:rPr lang="en-US" sz="1600" kern="1200" dirty="0"/>
          </a:br>
          <a:r>
            <a:rPr lang="en-US" sz="1600" i="1" kern="1200" dirty="0"/>
            <a:t>Procedures</a:t>
          </a:r>
        </a:p>
      </dsp:txBody>
      <dsp:txXfrm>
        <a:off x="3412494" y="2099124"/>
        <a:ext cx="1276363" cy="792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24348F6A-551A-4BB5-9CFF-50100A3EC745}"/>
              </a:ext>
            </a:extLst>
          </p:cNvPr>
          <p:cNvSpPr/>
          <p:nvPr userDrawn="1"/>
        </p:nvSpPr>
        <p:spPr>
          <a:xfrm>
            <a:off x="0" y="6656150"/>
            <a:ext cx="9231550" cy="201850"/>
          </a:xfrm>
          <a:prstGeom prst="rtTriangle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182BAF24-DAED-4314-8CE5-36ADBB18FC5A}"/>
              </a:ext>
            </a:extLst>
          </p:cNvPr>
          <p:cNvSpPr/>
          <p:nvPr userDrawn="1"/>
        </p:nvSpPr>
        <p:spPr>
          <a:xfrm rot="16202181">
            <a:off x="994997" y="5358766"/>
            <a:ext cx="511617" cy="2501287"/>
          </a:xfrm>
          <a:prstGeom prst="diagStripe">
            <a:avLst>
              <a:gd name="adj" fmla="val 81854"/>
            </a:avLst>
          </a:prstGeom>
          <a:gradFill flip="none" rotWithShape="1">
            <a:gsLst>
              <a:gs pos="0">
                <a:schemeClr val="lt2">
                  <a:shade val="30000"/>
                  <a:satMod val="115000"/>
                </a:schemeClr>
              </a:gs>
              <a:gs pos="50000">
                <a:schemeClr val="lt2">
                  <a:shade val="67500"/>
                  <a:satMod val="115000"/>
                </a:schemeClr>
              </a:gs>
              <a:gs pos="100000">
                <a:schemeClr val="l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57;p13">
            <a:extLst>
              <a:ext uri="{FF2B5EF4-FFF2-40B4-BE49-F238E27FC236}">
                <a16:creationId xmlns:a16="http://schemas.microsoft.com/office/drawing/2014/main" id="{8F5C3701-1845-4E5D-9E35-DCB39987B856}"/>
              </a:ext>
            </a:extLst>
          </p:cNvPr>
          <p:cNvSpPr/>
          <p:nvPr userDrawn="1"/>
        </p:nvSpPr>
        <p:spPr>
          <a:xfrm>
            <a:off x="2" y="6421511"/>
            <a:ext cx="2501449" cy="445025"/>
          </a:xfrm>
          <a:prstGeom prst="rtTriangle">
            <a:avLst/>
          </a:prstGeom>
          <a:gradFill flip="none" rotWithShape="1">
            <a:gsLst>
              <a:gs pos="0">
                <a:srgbClr val="2613B5">
                  <a:shade val="30000"/>
                  <a:satMod val="115000"/>
                </a:srgbClr>
              </a:gs>
              <a:gs pos="50000">
                <a:srgbClr val="2613B5">
                  <a:shade val="67500"/>
                  <a:satMod val="115000"/>
                </a:srgbClr>
              </a:gs>
              <a:gs pos="100000">
                <a:srgbClr val="2613B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456" y="2349542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00EAF9-0718-428D-8CC4-2FAC99311C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14"/>
          <a:stretch/>
        </p:blipFill>
        <p:spPr>
          <a:xfrm>
            <a:off x="607210" y="2302099"/>
            <a:ext cx="2290860" cy="2279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0ED72D4-AFD1-4ACF-9EA3-3CF6A7446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9F8BBF3-D2C7-4F32-8339-A767059091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1A65121-B2AD-46FC-9986-B53B25EB6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C8B8EE3E-B388-49FB-B984-317F7C83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2BBC5E0-5960-4261-A318-6E490444A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9923FF-5ED3-46E3-9D1C-B6C387312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4794"/>
          <a:stretch/>
        </p:blipFill>
        <p:spPr>
          <a:xfrm>
            <a:off x="10803664" y="5570044"/>
            <a:ext cx="1108534" cy="113345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D92660-4083-4432-A3C4-01EB904B0D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6514"/>
          <a:stretch/>
        </p:blipFill>
        <p:spPr>
          <a:xfrm>
            <a:off x="140190" y="136415"/>
            <a:ext cx="1396019" cy="1389112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347" y="5738002"/>
            <a:ext cx="956865" cy="321416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75499B1-5C19-44BB-A8F2-3884028DE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civilairpatrol.com/programs/emergency-services/aircraft-operations/change-communica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71-series</a:t>
            </a:r>
            <a:br>
              <a:rPr lang="en-US" dirty="0"/>
            </a:br>
            <a:r>
              <a:rPr lang="en-US" dirty="0"/>
              <a:t>Aircrew Training</a:t>
            </a:r>
          </a:p>
        </p:txBody>
      </p:sp>
    </p:spTree>
    <p:extLst>
      <p:ext uri="{BB962C8B-B14F-4D97-AF65-F5344CB8AC3E}">
        <p14:creationId xmlns:p14="http://schemas.microsoft.com/office/powerpoint/2010/main" val="32173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5065CA-98E9-4926-B5B9-5F53316C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185"/>
            <a:ext cx="10515600" cy="4024777"/>
          </a:xfrm>
        </p:spPr>
        <p:txBody>
          <a:bodyPr/>
          <a:lstStyle/>
          <a:p>
            <a:r>
              <a:rPr lang="en-US" dirty="0"/>
              <a:t>Aircrew Professionalism Cross-Functional Team</a:t>
            </a:r>
          </a:p>
          <a:p>
            <a:r>
              <a:rPr lang="en-US" dirty="0"/>
              <a:t>Glider Program Cross-Functional Team</a:t>
            </a:r>
          </a:p>
          <a:p>
            <a:r>
              <a:rPr lang="en-US" dirty="0"/>
              <a:t>Youth Aviation Initiative Cross-Functional Team</a:t>
            </a:r>
          </a:p>
          <a:p>
            <a:r>
              <a:rPr lang="en-US" dirty="0"/>
              <a:t>CAP-USAF AFAM Status Requirements</a:t>
            </a:r>
          </a:p>
          <a:p>
            <a:r>
              <a:rPr lang="en-US" dirty="0"/>
              <a:t>CAP Publications Proof-of-Concept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5E8976B-46EB-4EB0-AB72-BEEA5EC4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Change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69762-3759-4079-AD17-514FD1D2E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F1DC64-B3E3-4040-B3BC-81489BD1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Architecture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AE12847-25A4-4DA8-AFCD-17ABF656CB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508651"/>
              </p:ext>
            </p:extLst>
          </p:nvPr>
        </p:nvGraphicFramePr>
        <p:xfrm>
          <a:off x="530292" y="1546846"/>
          <a:ext cx="4713514" cy="362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C1B472-20BA-4093-8207-E9C60193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0724" y="2085975"/>
            <a:ext cx="5553075" cy="4090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CAPS 71-series</a:t>
            </a:r>
          </a:p>
          <a:p>
            <a:r>
              <a:rPr lang="en-US" sz="2400" dirty="0"/>
              <a:t>71-1, Aircrew Training, Airplane</a:t>
            </a:r>
          </a:p>
          <a:p>
            <a:r>
              <a:rPr lang="en-US" sz="2400" dirty="0"/>
              <a:t>71-2, Aircrew Training, Glider</a:t>
            </a:r>
          </a:p>
          <a:p>
            <a:r>
              <a:rPr lang="en-US" sz="2400" dirty="0"/>
              <a:t>71-3, Aircrew Training, Balloon</a:t>
            </a:r>
          </a:p>
          <a:p>
            <a:r>
              <a:rPr lang="en-US" sz="2400" dirty="0"/>
              <a:t>71-4, AFAM-approved Proficiency </a:t>
            </a:r>
          </a:p>
          <a:p>
            <a:r>
              <a:rPr lang="en-US" sz="2400" dirty="0"/>
              <a:t>71-5, Corporate-approved Proficiency</a:t>
            </a:r>
          </a:p>
          <a:p>
            <a:r>
              <a:rPr lang="en-US" sz="2400" dirty="0"/>
              <a:t>71-6, Aircrew Training, Cadet Wings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B6E4-856B-40BB-A55A-B2C6AA814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FBAD9-37CB-4302-A38B-AD7749B7C3D0}"/>
              </a:ext>
            </a:extLst>
          </p:cNvPr>
          <p:cNvSpPr/>
          <p:nvPr/>
        </p:nvSpPr>
        <p:spPr>
          <a:xfrm>
            <a:off x="866338" y="4846316"/>
            <a:ext cx="4041422" cy="438768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CAP Publications Proof-of-Concept</a:t>
            </a:r>
          </a:p>
        </p:txBody>
      </p:sp>
    </p:spTree>
    <p:extLst>
      <p:ext uri="{BB962C8B-B14F-4D97-AF65-F5344CB8AC3E}">
        <p14:creationId xmlns:p14="http://schemas.microsoft.com/office/powerpoint/2010/main" val="414488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9B7FEA-E3FB-4861-9AB5-70689489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405EE44-A0D8-4B10-8B97-69D386435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6838"/>
            <a:ext cx="5157787" cy="823912"/>
          </a:xfrm>
        </p:spPr>
        <p:txBody>
          <a:bodyPr/>
          <a:lstStyle/>
          <a:p>
            <a:r>
              <a:rPr lang="en-US" dirty="0"/>
              <a:t>Category-specific (A/G/B)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CAE82B3-1767-495F-9EF1-49A0D198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14575"/>
            <a:ext cx="5157787" cy="3875088"/>
          </a:xfrm>
        </p:spPr>
        <p:txBody>
          <a:bodyPr/>
          <a:lstStyle/>
          <a:p>
            <a:r>
              <a:rPr lang="en-US" dirty="0"/>
              <a:t>Powered NFA</a:t>
            </a:r>
          </a:p>
          <a:p>
            <a:r>
              <a:rPr lang="en-US" dirty="0"/>
              <a:t>COTS Private Pilot to CFI</a:t>
            </a:r>
          </a:p>
          <a:p>
            <a:r>
              <a:rPr lang="en-US" dirty="0"/>
              <a:t>Transition</a:t>
            </a:r>
          </a:p>
          <a:p>
            <a:r>
              <a:rPr lang="en-US" dirty="0"/>
              <a:t>Region/Wing (complex, turbo, mountain)</a:t>
            </a:r>
          </a:p>
          <a:p>
            <a:r>
              <a:rPr lang="en-US" dirty="0"/>
              <a:t>G1000</a:t>
            </a:r>
          </a:p>
          <a:p>
            <a:r>
              <a:rPr lang="en-US" dirty="0"/>
              <a:t>Tow pilot </a:t>
            </a:r>
          </a:p>
          <a:p>
            <a:r>
              <a:rPr lang="en-US" dirty="0"/>
              <a:t>Refresher</a:t>
            </a:r>
          </a:p>
          <a:p>
            <a:r>
              <a:rPr lang="en-US" dirty="0" err="1"/>
              <a:t>OpsQuals</a:t>
            </a:r>
            <a:r>
              <a:rPr lang="en-US" dirty="0"/>
              <a:t> Training</a:t>
            </a:r>
          </a:p>
          <a:p>
            <a:r>
              <a:rPr lang="en-US" dirty="0"/>
              <a:t>Glider – ground launch positions</a:t>
            </a: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DCD0B74-3BCB-45EE-9BDC-CCBEF839A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66838"/>
            <a:ext cx="5183188" cy="823912"/>
          </a:xfrm>
        </p:spPr>
        <p:txBody>
          <a:bodyPr/>
          <a:lstStyle/>
          <a:p>
            <a:r>
              <a:rPr lang="en-US" dirty="0"/>
              <a:t>Cadet Wings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68ADF55-AA6E-4CE9-A4B5-08E574A14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4575"/>
            <a:ext cx="5183188" cy="3875088"/>
          </a:xfrm>
        </p:spPr>
        <p:txBody>
          <a:bodyPr/>
          <a:lstStyle/>
          <a:p>
            <a:r>
              <a:rPr lang="en-US" dirty="0"/>
              <a:t>Program description</a:t>
            </a:r>
          </a:p>
          <a:p>
            <a:r>
              <a:rPr lang="en-US" dirty="0"/>
              <a:t>Reference to CAPS 71-1, -2, -3 syllabi</a:t>
            </a:r>
          </a:p>
          <a:p>
            <a:r>
              <a:rPr lang="en-US" dirty="0"/>
              <a:t>Exceptions – less likely than ever</a:t>
            </a:r>
          </a:p>
          <a:p>
            <a:r>
              <a:rPr lang="en-US" dirty="0"/>
              <a:t>Documentation of training (104)</a:t>
            </a:r>
          </a:p>
          <a:p>
            <a:r>
              <a:rPr lang="en-US" dirty="0"/>
              <a:t>Follow-on training</a:t>
            </a:r>
          </a:p>
          <a:p>
            <a:pPr lvl="1"/>
            <a:r>
              <a:rPr lang="en-US" dirty="0"/>
              <a:t>Onboarding</a:t>
            </a:r>
          </a:p>
          <a:p>
            <a:pPr lvl="1"/>
            <a:r>
              <a:rPr lang="en-US" dirty="0"/>
              <a:t>Transition</a:t>
            </a:r>
          </a:p>
          <a:p>
            <a:pPr lvl="1"/>
            <a:r>
              <a:rPr lang="en-US" dirty="0"/>
              <a:t>Proficiency</a:t>
            </a:r>
          </a:p>
          <a:p>
            <a:pPr lvl="1"/>
            <a:r>
              <a:rPr lang="en-US" dirty="0"/>
              <a:t>Additional certificates, </a:t>
            </a:r>
            <a:r>
              <a:rPr lang="en-US" dirty="0" err="1"/>
              <a:t>ratings,and</a:t>
            </a:r>
            <a:r>
              <a:rPr lang="en-US" dirty="0"/>
              <a:t> endorsement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786D6-12CF-492F-851E-DC4FEB148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A62A-9A12-47B0-8C66-C0841573B10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2AE818-B2EE-4B62-8A27-BB8659709A06}"/>
              </a:ext>
            </a:extLst>
          </p:cNvPr>
          <p:cNvSpPr txBox="1"/>
          <p:nvPr/>
        </p:nvSpPr>
        <p:spPr>
          <a:xfrm>
            <a:off x="3686175" y="6059418"/>
            <a:ext cx="334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Supersedes CAPP 71-2, 71-3, 71-6</a:t>
            </a:r>
          </a:p>
        </p:txBody>
      </p:sp>
    </p:spTree>
    <p:extLst>
      <p:ext uri="{BB962C8B-B14F-4D97-AF65-F5344CB8AC3E}">
        <p14:creationId xmlns:p14="http://schemas.microsoft.com/office/powerpoint/2010/main" val="67173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2CE710-A07A-484C-8F05-7B1F3871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82674E5-D316-4925-95CE-93782E829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85888"/>
            <a:ext cx="5157787" cy="823912"/>
          </a:xfrm>
        </p:spPr>
        <p:txBody>
          <a:bodyPr/>
          <a:lstStyle/>
          <a:p>
            <a:r>
              <a:rPr lang="en-US" dirty="0"/>
              <a:t>AFAM-approved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8D72F31-6114-4F35-8673-18ED27899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5"/>
            <a:ext cx="5157787" cy="3856038"/>
          </a:xfrm>
        </p:spPr>
        <p:txBody>
          <a:bodyPr/>
          <a:lstStyle/>
          <a:p>
            <a:r>
              <a:rPr lang="en-US" dirty="0"/>
              <a:t>#14 – Cadet Wings Recurrent Training</a:t>
            </a:r>
          </a:p>
          <a:p>
            <a:pPr lvl="1"/>
            <a:r>
              <a:rPr lang="en-US" dirty="0"/>
              <a:t>Sortie limit deleted</a:t>
            </a:r>
          </a:p>
          <a:p>
            <a:pPr lvl="1"/>
            <a:r>
              <a:rPr lang="en-US" dirty="0"/>
              <a:t>Allows multiple sorties not to exceed 1.8 hours total during a 30-day period</a:t>
            </a:r>
          </a:p>
          <a:p>
            <a:r>
              <a:rPr lang="en-US" dirty="0"/>
              <a:t># 16 – Introductory Proficiency</a:t>
            </a:r>
          </a:p>
          <a:p>
            <a:pPr lvl="1"/>
            <a:r>
              <a:rPr lang="en-US" dirty="0"/>
              <a:t>Use for Cadet Wings </a:t>
            </a:r>
            <a:r>
              <a:rPr lang="en-US" dirty="0" err="1"/>
              <a:t>indoc</a:t>
            </a:r>
            <a:endParaRPr lang="en-US" dirty="0"/>
          </a:p>
          <a:p>
            <a:r>
              <a:rPr lang="en-US" dirty="0"/>
              <a:t>#17 – IP/CP Right-Seat Proficiency</a:t>
            </a:r>
          </a:p>
          <a:p>
            <a:pPr lvl="1"/>
            <a:r>
              <a:rPr lang="en-US" dirty="0"/>
              <a:t>Takeoff and landing profile</a:t>
            </a:r>
          </a:p>
          <a:p>
            <a:pPr lvl="1"/>
            <a:r>
              <a:rPr lang="en-US" dirty="0"/>
              <a:t>No more than once per 90-days</a:t>
            </a:r>
          </a:p>
          <a:p>
            <a:pPr lvl="1"/>
            <a:r>
              <a:rPr lang="en-US" dirty="0"/>
              <a:t>Not for MCP/MCPE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F17EBEF-A960-4A8D-AB18-C2E0D98C6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85888"/>
            <a:ext cx="5183188" cy="823912"/>
          </a:xfrm>
        </p:spPr>
        <p:txBody>
          <a:bodyPr/>
          <a:lstStyle/>
          <a:p>
            <a:r>
              <a:rPr lang="en-US" dirty="0"/>
              <a:t>Corporate-approved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7BC976C-5594-45C4-8502-E26DAB4AC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5"/>
            <a:ext cx="5183188" cy="3856038"/>
          </a:xfrm>
        </p:spPr>
        <p:txBody>
          <a:bodyPr/>
          <a:lstStyle/>
          <a:p>
            <a:r>
              <a:rPr lang="en-US" dirty="0"/>
              <a:t>D – IP/CP Right Seat Proficiency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C88A2-C4C7-429A-B728-4BDD561D5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818DC-FB4A-44BE-8656-0C8E7C5BC8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224EA-13D0-41B0-B43F-8720E66969B7}"/>
              </a:ext>
            </a:extLst>
          </p:cNvPr>
          <p:cNvSpPr txBox="1"/>
          <p:nvPr/>
        </p:nvSpPr>
        <p:spPr>
          <a:xfrm>
            <a:off x="4605206" y="6052622"/>
            <a:ext cx="278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Supersedes CAPP 71-4, 71-5</a:t>
            </a:r>
          </a:p>
        </p:txBody>
      </p:sp>
    </p:spTree>
    <p:extLst>
      <p:ext uri="{BB962C8B-B14F-4D97-AF65-F5344CB8AC3E}">
        <p14:creationId xmlns:p14="http://schemas.microsoft.com/office/powerpoint/2010/main" val="69879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1A5467-404D-4000-9A9B-C4131335C635}"/>
              </a:ext>
            </a:extLst>
          </p:cNvPr>
          <p:cNvSpPr/>
          <p:nvPr/>
        </p:nvSpPr>
        <p:spPr>
          <a:xfrm>
            <a:off x="2052831" y="4534182"/>
            <a:ext cx="981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go to – </a:t>
            </a:r>
          </a:p>
          <a:p>
            <a:pPr algn="ctr"/>
            <a:r>
              <a:rPr lang="en-US" dirty="0"/>
              <a:t>gocivilairpatrol.com &gt; </a:t>
            </a:r>
            <a:r>
              <a:rPr lang="en-US" dirty="0">
                <a:hlinkClick r:id="rId2"/>
              </a:rPr>
              <a:t>Programs &gt; Emergency Services &gt; Aircraft Operations &gt; Change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Slide Template Final" id="{E24804C3-BAFF-42C3-AC89-91EC5133786D}" vid="{094C83F6-2116-4B6E-B7CB-1B6AEDCC9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Presentation Template 2020</Template>
  <TotalTime>136</TotalTime>
  <Words>305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CAPS 71-series Aircrew Training</vt:lpstr>
      <vt:lpstr>Sources of Change</vt:lpstr>
      <vt:lpstr>Publications Architecture</vt:lpstr>
      <vt:lpstr>Training</vt:lpstr>
      <vt:lpstr>Proficiency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Conyers, Kevin</dc:creator>
  <cp:lastModifiedBy>Conyers, Kevin</cp:lastModifiedBy>
  <cp:revision>20</cp:revision>
  <dcterms:created xsi:type="dcterms:W3CDTF">2020-03-09T15:10:13Z</dcterms:created>
  <dcterms:modified xsi:type="dcterms:W3CDTF">2020-03-09T19:49:41Z</dcterms:modified>
</cp:coreProperties>
</file>