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8"/>
  </p:notesMasterIdLst>
  <p:handoutMasterIdLst>
    <p:handoutMasterId r:id="rId29"/>
  </p:handoutMasterIdLst>
  <p:sldIdLst>
    <p:sldId id="261" r:id="rId5"/>
    <p:sldId id="262" r:id="rId6"/>
    <p:sldId id="263" r:id="rId7"/>
    <p:sldId id="264"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E4196"/>
    <a:srgbClr val="C00000"/>
    <a:srgbClr val="21428B"/>
    <a:srgbClr val="FFFFFF"/>
    <a:srgbClr val="F5F5F6"/>
    <a:srgbClr val="FBFBFB"/>
    <a:srgbClr val="BDBDBD"/>
    <a:srgbClr val="63656B"/>
    <a:srgbClr val="EFEFE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199AF73-5A74-4FD8-9AC1-584A02D33A4F}" v="8" dt="2023-01-21T23:21:51.3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7837" autoAdjust="0"/>
    <p:restoredTop sz="96424" autoAdjust="0"/>
  </p:normalViewPr>
  <p:slideViewPr>
    <p:cSldViewPr snapToGrid="0">
      <p:cViewPr varScale="1">
        <p:scale>
          <a:sx n="89" d="100"/>
          <a:sy n="89" d="100"/>
        </p:scale>
        <p:origin x="96" y="396"/>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snapToGrid="0">
      <p:cViewPr varScale="1">
        <p:scale>
          <a:sx n="131" d="100"/>
          <a:sy n="131" d="100"/>
        </p:scale>
        <p:origin x="4384" y="17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j Doug Mitchell" userId="6a53ed1acc0ba4f8" providerId="LiveId" clId="{C199AF73-5A74-4FD8-9AC1-584A02D33A4F}"/>
    <pc:docChg chg="undo custSel modSld">
      <pc:chgData name="Maj Doug Mitchell" userId="6a53ed1acc0ba4f8" providerId="LiveId" clId="{C199AF73-5A74-4FD8-9AC1-584A02D33A4F}" dt="2023-01-21T23:28:43.034" v="1165" actId="113"/>
      <pc:docMkLst>
        <pc:docMk/>
      </pc:docMkLst>
      <pc:sldChg chg="addSp delSp modSp mod">
        <pc:chgData name="Maj Doug Mitchell" userId="6a53ed1acc0ba4f8" providerId="LiveId" clId="{C199AF73-5A74-4FD8-9AC1-584A02D33A4F}" dt="2023-01-21T23:22:23.228" v="1108" actId="122"/>
        <pc:sldMkLst>
          <pc:docMk/>
          <pc:sldMk cId="2393169733" sldId="261"/>
        </pc:sldMkLst>
        <pc:spChg chg="add mod">
          <ac:chgData name="Maj Doug Mitchell" userId="6a53ed1acc0ba4f8" providerId="LiveId" clId="{C199AF73-5A74-4FD8-9AC1-584A02D33A4F}" dt="2023-01-21T23:22:23.228" v="1108" actId="122"/>
          <ac:spMkLst>
            <pc:docMk/>
            <pc:sldMk cId="2393169733" sldId="261"/>
            <ac:spMk id="2" creationId="{81A4E9C1-755B-8B00-84CA-488C148DB33F}"/>
          </ac:spMkLst>
        </pc:spChg>
        <pc:picChg chg="del mod">
          <ac:chgData name="Maj Doug Mitchell" userId="6a53ed1acc0ba4f8" providerId="LiveId" clId="{C199AF73-5A74-4FD8-9AC1-584A02D33A4F}" dt="2023-01-21T23:21:43.823" v="1081" actId="21"/>
          <ac:picMkLst>
            <pc:docMk/>
            <pc:sldMk cId="2393169733" sldId="261"/>
            <ac:picMk id="4" creationId="{93248FDD-0022-7E4B-ACAF-2ACB079D5AFD}"/>
          </ac:picMkLst>
        </pc:picChg>
      </pc:sldChg>
      <pc:sldChg chg="modSp mod">
        <pc:chgData name="Maj Doug Mitchell" userId="6a53ed1acc0ba4f8" providerId="LiveId" clId="{C199AF73-5A74-4FD8-9AC1-584A02D33A4F}" dt="2023-01-21T23:22:38.618" v="1109" actId="207"/>
        <pc:sldMkLst>
          <pc:docMk/>
          <pc:sldMk cId="4039387019" sldId="262"/>
        </pc:sldMkLst>
        <pc:spChg chg="mod">
          <ac:chgData name="Maj Doug Mitchell" userId="6a53ed1acc0ba4f8" providerId="LiveId" clId="{C199AF73-5A74-4FD8-9AC1-584A02D33A4F}" dt="2023-01-18T00:46:14.967" v="462" actId="113"/>
          <ac:spMkLst>
            <pc:docMk/>
            <pc:sldMk cId="4039387019" sldId="262"/>
            <ac:spMk id="2" creationId="{D2B92B1A-81F2-2D5C-561F-40536BE6383F}"/>
          </ac:spMkLst>
        </pc:spChg>
        <pc:spChg chg="mod">
          <ac:chgData name="Maj Doug Mitchell" userId="6a53ed1acc0ba4f8" providerId="LiveId" clId="{C199AF73-5A74-4FD8-9AC1-584A02D33A4F}" dt="2023-01-21T23:22:38.618" v="1109" actId="207"/>
          <ac:spMkLst>
            <pc:docMk/>
            <pc:sldMk cId="4039387019" sldId="262"/>
            <ac:spMk id="4" creationId="{033DB6F4-5790-2C8E-F224-FD17D3664A2A}"/>
          </ac:spMkLst>
        </pc:spChg>
      </pc:sldChg>
      <pc:sldChg chg="modSp mod">
        <pc:chgData name="Maj Doug Mitchell" userId="6a53ed1acc0ba4f8" providerId="LiveId" clId="{C199AF73-5A74-4FD8-9AC1-584A02D33A4F}" dt="2023-01-21T23:22:44.255" v="1110" actId="207"/>
        <pc:sldMkLst>
          <pc:docMk/>
          <pc:sldMk cId="884449205" sldId="263"/>
        </pc:sldMkLst>
        <pc:spChg chg="mod">
          <ac:chgData name="Maj Doug Mitchell" userId="6a53ed1acc0ba4f8" providerId="LiveId" clId="{C199AF73-5A74-4FD8-9AC1-584A02D33A4F}" dt="2023-01-18T00:31:25.167" v="6" actId="2711"/>
          <ac:spMkLst>
            <pc:docMk/>
            <pc:sldMk cId="884449205" sldId="263"/>
            <ac:spMk id="2" creationId="{E0C59634-250B-BDAB-1E58-BEFD65D2613D}"/>
          </ac:spMkLst>
        </pc:spChg>
        <pc:spChg chg="mod">
          <ac:chgData name="Maj Doug Mitchell" userId="6a53ed1acc0ba4f8" providerId="LiveId" clId="{C199AF73-5A74-4FD8-9AC1-584A02D33A4F}" dt="2023-01-21T23:22:44.255" v="1110" actId="207"/>
          <ac:spMkLst>
            <pc:docMk/>
            <pc:sldMk cId="884449205" sldId="263"/>
            <ac:spMk id="4" creationId="{05C089BB-8560-0793-F80F-C0626DBAA2BC}"/>
          </ac:spMkLst>
        </pc:spChg>
      </pc:sldChg>
      <pc:sldChg chg="modSp mod">
        <pc:chgData name="Maj Doug Mitchell" userId="6a53ed1acc0ba4f8" providerId="LiveId" clId="{C199AF73-5A74-4FD8-9AC1-584A02D33A4F}" dt="2023-01-21T23:22:50.661" v="1111" actId="207"/>
        <pc:sldMkLst>
          <pc:docMk/>
          <pc:sldMk cId="198528598" sldId="264"/>
        </pc:sldMkLst>
        <pc:spChg chg="mod">
          <ac:chgData name="Maj Doug Mitchell" userId="6a53ed1acc0ba4f8" providerId="LiveId" clId="{C199AF73-5A74-4FD8-9AC1-584A02D33A4F}" dt="2023-01-21T23:22:50.661" v="1111" actId="207"/>
          <ac:spMkLst>
            <pc:docMk/>
            <pc:sldMk cId="198528598" sldId="264"/>
            <ac:spMk id="4" creationId="{375EFAB7-ADEE-D483-C59C-12ACF5A07E50}"/>
          </ac:spMkLst>
        </pc:spChg>
        <pc:spChg chg="mod">
          <ac:chgData name="Maj Doug Mitchell" userId="6a53ed1acc0ba4f8" providerId="LiveId" clId="{C199AF73-5A74-4FD8-9AC1-584A02D33A4F}" dt="2023-01-18T00:32:37.951" v="9" actId="2711"/>
          <ac:spMkLst>
            <pc:docMk/>
            <pc:sldMk cId="198528598" sldId="264"/>
            <ac:spMk id="7" creationId="{17A9B43D-A3D1-4E9C-5733-056925F70876}"/>
          </ac:spMkLst>
        </pc:spChg>
      </pc:sldChg>
      <pc:sldChg chg="modSp mod">
        <pc:chgData name="Maj Doug Mitchell" userId="6a53ed1acc0ba4f8" providerId="LiveId" clId="{C199AF73-5A74-4FD8-9AC1-584A02D33A4F}" dt="2023-01-21T23:22:56.187" v="1112" actId="207"/>
        <pc:sldMkLst>
          <pc:docMk/>
          <pc:sldMk cId="3797870083" sldId="265"/>
        </pc:sldMkLst>
        <pc:spChg chg="mod">
          <ac:chgData name="Maj Doug Mitchell" userId="6a53ed1acc0ba4f8" providerId="LiveId" clId="{C199AF73-5A74-4FD8-9AC1-584A02D33A4F}" dt="2023-01-21T23:22:56.187" v="1112" actId="207"/>
          <ac:spMkLst>
            <pc:docMk/>
            <pc:sldMk cId="3797870083" sldId="265"/>
            <ac:spMk id="4" creationId="{5A3F1A1F-1944-77AE-C8D4-989FC4EDF46E}"/>
          </ac:spMkLst>
        </pc:spChg>
        <pc:spChg chg="mod">
          <ac:chgData name="Maj Doug Mitchell" userId="6a53ed1acc0ba4f8" providerId="LiveId" clId="{C199AF73-5A74-4FD8-9AC1-584A02D33A4F}" dt="2023-01-18T00:33:02.322" v="11" actId="2711"/>
          <ac:spMkLst>
            <pc:docMk/>
            <pc:sldMk cId="3797870083" sldId="265"/>
            <ac:spMk id="9" creationId="{427BE3CF-6DEB-82E7-9C31-C0386C9D2E99}"/>
          </ac:spMkLst>
        </pc:spChg>
      </pc:sldChg>
      <pc:sldChg chg="modSp mod">
        <pc:chgData name="Maj Doug Mitchell" userId="6a53ed1acc0ba4f8" providerId="LiveId" clId="{C199AF73-5A74-4FD8-9AC1-584A02D33A4F}" dt="2023-01-21T23:28:43.034" v="1165" actId="113"/>
        <pc:sldMkLst>
          <pc:docMk/>
          <pc:sldMk cId="1689152042" sldId="266"/>
        </pc:sldMkLst>
        <pc:spChg chg="mod">
          <ac:chgData name="Maj Doug Mitchell" userId="6a53ed1acc0ba4f8" providerId="LiveId" clId="{C199AF73-5A74-4FD8-9AC1-584A02D33A4F}" dt="2023-01-21T23:28:43.034" v="1165" actId="113"/>
          <ac:spMkLst>
            <pc:docMk/>
            <pc:sldMk cId="1689152042" sldId="266"/>
            <ac:spMk id="2" creationId="{162CF435-3663-AF87-DD83-FE1BC0FB643D}"/>
          </ac:spMkLst>
        </pc:spChg>
        <pc:spChg chg="mod">
          <ac:chgData name="Maj Doug Mitchell" userId="6a53ed1acc0ba4f8" providerId="LiveId" clId="{C199AF73-5A74-4FD8-9AC1-584A02D33A4F}" dt="2023-01-21T23:23:01.512" v="1113" actId="207"/>
          <ac:spMkLst>
            <pc:docMk/>
            <pc:sldMk cId="1689152042" sldId="266"/>
            <ac:spMk id="4" creationId="{03667DAA-F141-1300-7004-612EA7CF05CD}"/>
          </ac:spMkLst>
        </pc:spChg>
      </pc:sldChg>
      <pc:sldChg chg="modSp mod">
        <pc:chgData name="Maj Doug Mitchell" userId="6a53ed1acc0ba4f8" providerId="LiveId" clId="{C199AF73-5A74-4FD8-9AC1-584A02D33A4F}" dt="2023-01-21T23:28:19.308" v="1162" actId="255"/>
        <pc:sldMkLst>
          <pc:docMk/>
          <pc:sldMk cId="2156798099" sldId="267"/>
        </pc:sldMkLst>
        <pc:spChg chg="mod">
          <ac:chgData name="Maj Doug Mitchell" userId="6a53ed1acc0ba4f8" providerId="LiveId" clId="{C199AF73-5A74-4FD8-9AC1-584A02D33A4F}" dt="2023-01-21T23:28:19.308" v="1162" actId="255"/>
          <ac:spMkLst>
            <pc:docMk/>
            <pc:sldMk cId="2156798099" sldId="267"/>
            <ac:spMk id="2" creationId="{A240FB24-8BED-DD10-F6B1-30C3086168ED}"/>
          </ac:spMkLst>
        </pc:spChg>
        <pc:spChg chg="mod">
          <ac:chgData name="Maj Doug Mitchell" userId="6a53ed1acc0ba4f8" providerId="LiveId" clId="{C199AF73-5A74-4FD8-9AC1-584A02D33A4F}" dt="2023-01-21T23:23:06.212" v="1114" actId="207"/>
          <ac:spMkLst>
            <pc:docMk/>
            <pc:sldMk cId="2156798099" sldId="267"/>
            <ac:spMk id="4" creationId="{2F7A157D-7981-FA68-4D7D-94366CAB3048}"/>
          </ac:spMkLst>
        </pc:spChg>
      </pc:sldChg>
      <pc:sldChg chg="addSp delSp modSp mod">
        <pc:chgData name="Maj Doug Mitchell" userId="6a53ed1acc0ba4f8" providerId="LiveId" clId="{C199AF73-5A74-4FD8-9AC1-584A02D33A4F}" dt="2023-01-21T23:27:10.782" v="1154" actId="113"/>
        <pc:sldMkLst>
          <pc:docMk/>
          <pc:sldMk cId="3161160035" sldId="268"/>
        </pc:sldMkLst>
        <pc:spChg chg="add del mod">
          <ac:chgData name="Maj Doug Mitchell" userId="6a53ed1acc0ba4f8" providerId="LiveId" clId="{C199AF73-5A74-4FD8-9AC1-584A02D33A4F}" dt="2023-01-18T00:36:54.806" v="35" actId="767"/>
          <ac:spMkLst>
            <pc:docMk/>
            <pc:sldMk cId="3161160035" sldId="268"/>
            <ac:spMk id="2" creationId="{BEC1DD1C-5906-1CA0-A859-CF839D28E278}"/>
          </ac:spMkLst>
        </pc:spChg>
        <pc:spChg chg="mod">
          <ac:chgData name="Maj Doug Mitchell" userId="6a53ed1acc0ba4f8" providerId="LiveId" clId="{C199AF73-5A74-4FD8-9AC1-584A02D33A4F}" dt="2023-01-21T23:23:15.020" v="1116" actId="2711"/>
          <ac:spMkLst>
            <pc:docMk/>
            <pc:sldMk cId="3161160035" sldId="268"/>
            <ac:spMk id="4" creationId="{1E56764C-5731-CA3F-432C-230BEC2DEC8B}"/>
          </ac:spMkLst>
        </pc:spChg>
        <pc:spChg chg="add mod">
          <ac:chgData name="Maj Doug Mitchell" userId="6a53ed1acc0ba4f8" providerId="LiveId" clId="{C199AF73-5A74-4FD8-9AC1-584A02D33A4F}" dt="2023-01-21T23:27:10.782" v="1154" actId="113"/>
          <ac:spMkLst>
            <pc:docMk/>
            <pc:sldMk cId="3161160035" sldId="268"/>
            <ac:spMk id="8" creationId="{AA6132DF-D691-5AD6-A060-6795C310620C}"/>
          </ac:spMkLst>
        </pc:spChg>
        <pc:spChg chg="add del mod">
          <ac:chgData name="Maj Doug Mitchell" userId="6a53ed1acc0ba4f8" providerId="LiveId" clId="{C199AF73-5A74-4FD8-9AC1-584A02D33A4F}" dt="2023-01-18T00:43:19.038" v="433" actId="21"/>
          <ac:spMkLst>
            <pc:docMk/>
            <pc:sldMk cId="3161160035" sldId="268"/>
            <ac:spMk id="12" creationId="{2C59E86F-EC62-BBBE-A26E-C05D06A16F70}"/>
          </ac:spMkLst>
        </pc:spChg>
        <pc:picChg chg="del mod">
          <ac:chgData name="Maj Doug Mitchell" userId="6a53ed1acc0ba4f8" providerId="LiveId" clId="{C199AF73-5A74-4FD8-9AC1-584A02D33A4F}" dt="2023-01-18T00:42:19.922" v="427" actId="21"/>
          <ac:picMkLst>
            <pc:docMk/>
            <pc:sldMk cId="3161160035" sldId="268"/>
            <ac:picMk id="9" creationId="{C5E9F1CD-5A86-461C-23E9-4B1B930BD85D}"/>
          </ac:picMkLst>
        </pc:picChg>
      </pc:sldChg>
      <pc:sldChg chg="modSp mod">
        <pc:chgData name="Maj Doug Mitchell" userId="6a53ed1acc0ba4f8" providerId="LiveId" clId="{C199AF73-5A74-4FD8-9AC1-584A02D33A4F}" dt="2023-01-21T23:26:48.052" v="1149" actId="113"/>
        <pc:sldMkLst>
          <pc:docMk/>
          <pc:sldMk cId="127106486" sldId="269"/>
        </pc:sldMkLst>
        <pc:spChg chg="mod">
          <ac:chgData name="Maj Doug Mitchell" userId="6a53ed1acc0ba4f8" providerId="LiveId" clId="{C199AF73-5A74-4FD8-9AC1-584A02D33A4F}" dt="2023-01-21T23:23:26.653" v="1117" actId="207"/>
          <ac:spMkLst>
            <pc:docMk/>
            <pc:sldMk cId="127106486" sldId="269"/>
            <ac:spMk id="4" creationId="{712B330D-FCE9-769B-A3EF-C42852BDE676}"/>
          </ac:spMkLst>
        </pc:spChg>
        <pc:spChg chg="mod">
          <ac:chgData name="Maj Doug Mitchell" userId="6a53ed1acc0ba4f8" providerId="LiveId" clId="{C199AF73-5A74-4FD8-9AC1-584A02D33A4F}" dt="2023-01-21T23:26:48.052" v="1149" actId="113"/>
          <ac:spMkLst>
            <pc:docMk/>
            <pc:sldMk cId="127106486" sldId="269"/>
            <ac:spMk id="9" creationId="{A67EF25A-1177-590E-3009-A4596B8B82F7}"/>
          </ac:spMkLst>
        </pc:spChg>
      </pc:sldChg>
      <pc:sldChg chg="modSp mod">
        <pc:chgData name="Maj Doug Mitchell" userId="6a53ed1acc0ba4f8" providerId="LiveId" clId="{C199AF73-5A74-4FD8-9AC1-584A02D33A4F}" dt="2023-01-21T23:23:32.409" v="1118" actId="207"/>
        <pc:sldMkLst>
          <pc:docMk/>
          <pc:sldMk cId="1598784995" sldId="270"/>
        </pc:sldMkLst>
        <pc:spChg chg="mod">
          <ac:chgData name="Maj Doug Mitchell" userId="6a53ed1acc0ba4f8" providerId="LiveId" clId="{C199AF73-5A74-4FD8-9AC1-584A02D33A4F}" dt="2023-01-18T00:46:00.784" v="460" actId="5793"/>
          <ac:spMkLst>
            <pc:docMk/>
            <pc:sldMk cId="1598784995" sldId="270"/>
            <ac:spMk id="2" creationId="{93AB373C-D91D-F353-E523-2751A3CA2DE3}"/>
          </ac:spMkLst>
        </pc:spChg>
        <pc:spChg chg="mod">
          <ac:chgData name="Maj Doug Mitchell" userId="6a53ed1acc0ba4f8" providerId="LiveId" clId="{C199AF73-5A74-4FD8-9AC1-584A02D33A4F}" dt="2023-01-21T23:23:32.409" v="1118" actId="207"/>
          <ac:spMkLst>
            <pc:docMk/>
            <pc:sldMk cId="1598784995" sldId="270"/>
            <ac:spMk id="4" creationId="{C173ED35-7D4B-B107-D0BC-BA883AE2C9F0}"/>
          </ac:spMkLst>
        </pc:spChg>
      </pc:sldChg>
      <pc:sldChg chg="modSp mod">
        <pc:chgData name="Maj Doug Mitchell" userId="6a53ed1acc0ba4f8" providerId="LiveId" clId="{C199AF73-5A74-4FD8-9AC1-584A02D33A4F}" dt="2023-01-21T23:23:43.489" v="1119" actId="207"/>
        <pc:sldMkLst>
          <pc:docMk/>
          <pc:sldMk cId="3610483405" sldId="271"/>
        </pc:sldMkLst>
        <pc:spChg chg="mod">
          <ac:chgData name="Maj Doug Mitchell" userId="6a53ed1acc0ba4f8" providerId="LiveId" clId="{C199AF73-5A74-4FD8-9AC1-584A02D33A4F}" dt="2023-01-18T00:48:44.457" v="484" actId="27636"/>
          <ac:spMkLst>
            <pc:docMk/>
            <pc:sldMk cId="3610483405" sldId="271"/>
            <ac:spMk id="2" creationId="{7E928E1A-70EF-72BD-F2FE-E3988C0FBC27}"/>
          </ac:spMkLst>
        </pc:spChg>
        <pc:spChg chg="mod">
          <ac:chgData name="Maj Doug Mitchell" userId="6a53ed1acc0ba4f8" providerId="LiveId" clId="{C199AF73-5A74-4FD8-9AC1-584A02D33A4F}" dt="2023-01-21T23:23:43.489" v="1119" actId="207"/>
          <ac:spMkLst>
            <pc:docMk/>
            <pc:sldMk cId="3610483405" sldId="271"/>
            <ac:spMk id="4" creationId="{45EB2F55-0B02-AE67-AA2F-82D6B4274CF9}"/>
          </ac:spMkLst>
        </pc:spChg>
      </pc:sldChg>
      <pc:sldChg chg="modSp mod">
        <pc:chgData name="Maj Doug Mitchell" userId="6a53ed1acc0ba4f8" providerId="LiveId" clId="{C199AF73-5A74-4FD8-9AC1-584A02D33A4F}" dt="2023-01-21T23:24:08.358" v="1122" actId="113"/>
        <pc:sldMkLst>
          <pc:docMk/>
          <pc:sldMk cId="1549410333" sldId="272"/>
        </pc:sldMkLst>
        <pc:spChg chg="mod">
          <ac:chgData name="Maj Doug Mitchell" userId="6a53ed1acc0ba4f8" providerId="LiveId" clId="{C199AF73-5A74-4FD8-9AC1-584A02D33A4F}" dt="2023-01-21T23:24:08.358" v="1122" actId="113"/>
          <ac:spMkLst>
            <pc:docMk/>
            <pc:sldMk cId="1549410333" sldId="272"/>
            <ac:spMk id="2" creationId="{3D3E1BF8-9C79-EEA9-8BA1-B0E0B492C586}"/>
          </ac:spMkLst>
        </pc:spChg>
        <pc:spChg chg="mod">
          <ac:chgData name="Maj Doug Mitchell" userId="6a53ed1acc0ba4f8" providerId="LiveId" clId="{C199AF73-5A74-4FD8-9AC1-584A02D33A4F}" dt="2023-01-21T23:23:48.550" v="1120" actId="207"/>
          <ac:spMkLst>
            <pc:docMk/>
            <pc:sldMk cId="1549410333" sldId="272"/>
            <ac:spMk id="4" creationId="{9974B833-AD4E-4966-CB84-1A384BB48300}"/>
          </ac:spMkLst>
        </pc:spChg>
      </pc:sldChg>
      <pc:sldChg chg="addSp delSp modSp mod">
        <pc:chgData name="Maj Doug Mitchell" userId="6a53ed1acc0ba4f8" providerId="LiveId" clId="{C199AF73-5A74-4FD8-9AC1-584A02D33A4F}" dt="2023-01-21T23:24:21.077" v="1125" actId="113"/>
        <pc:sldMkLst>
          <pc:docMk/>
          <pc:sldMk cId="4235946031" sldId="273"/>
        </pc:sldMkLst>
        <pc:spChg chg="add del mod">
          <ac:chgData name="Maj Doug Mitchell" userId="6a53ed1acc0ba4f8" providerId="LiveId" clId="{C199AF73-5A74-4FD8-9AC1-584A02D33A4F}" dt="2023-01-18T00:50:53.576" v="496" actId="767"/>
          <ac:spMkLst>
            <pc:docMk/>
            <pc:sldMk cId="4235946031" sldId="273"/>
            <ac:spMk id="2" creationId="{CC810BE4-274C-4F04-A684-EFEEDA88D1EF}"/>
          </ac:spMkLst>
        </pc:spChg>
        <pc:spChg chg="mod">
          <ac:chgData name="Maj Doug Mitchell" userId="6a53ed1acc0ba4f8" providerId="LiveId" clId="{C199AF73-5A74-4FD8-9AC1-584A02D33A4F}" dt="2023-01-21T23:23:52.878" v="1121" actId="207"/>
          <ac:spMkLst>
            <pc:docMk/>
            <pc:sldMk cId="4235946031" sldId="273"/>
            <ac:spMk id="4" creationId="{9FBA11EA-A398-4082-5817-63A206D1725F}"/>
          </ac:spMkLst>
        </pc:spChg>
        <pc:spChg chg="add mod">
          <ac:chgData name="Maj Doug Mitchell" userId="6a53ed1acc0ba4f8" providerId="LiveId" clId="{C199AF73-5A74-4FD8-9AC1-584A02D33A4F}" dt="2023-01-21T23:24:21.077" v="1125" actId="113"/>
          <ac:spMkLst>
            <pc:docMk/>
            <pc:sldMk cId="4235946031" sldId="273"/>
            <ac:spMk id="7" creationId="{166E411A-5F1A-7E47-B0E5-A9C30C214FE7}"/>
          </ac:spMkLst>
        </pc:spChg>
        <pc:spChg chg="add del mod">
          <ac:chgData name="Maj Doug Mitchell" userId="6a53ed1acc0ba4f8" providerId="LiveId" clId="{C199AF73-5A74-4FD8-9AC1-584A02D33A4F}" dt="2023-01-18T00:53:35.573" v="694" actId="21"/>
          <ac:spMkLst>
            <pc:docMk/>
            <pc:sldMk cId="4235946031" sldId="273"/>
            <ac:spMk id="10" creationId="{9E363A93-2B61-6A00-8E3D-17BB90C7EA5D}"/>
          </ac:spMkLst>
        </pc:spChg>
        <pc:picChg chg="del mod">
          <ac:chgData name="Maj Doug Mitchell" userId="6a53ed1acc0ba4f8" providerId="LiveId" clId="{C199AF73-5A74-4FD8-9AC1-584A02D33A4F}" dt="2023-01-18T00:53:18.093" v="693" actId="21"/>
          <ac:picMkLst>
            <pc:docMk/>
            <pc:sldMk cId="4235946031" sldId="273"/>
            <ac:picMk id="8" creationId="{6C16D059-EAE7-83B4-5709-35484115A93B}"/>
          </ac:picMkLst>
        </pc:picChg>
      </pc:sldChg>
      <pc:sldChg chg="addSp delSp modSp mod">
        <pc:chgData name="Maj Doug Mitchell" userId="6a53ed1acc0ba4f8" providerId="LiveId" clId="{C199AF73-5A74-4FD8-9AC1-584A02D33A4F}" dt="2023-01-21T23:24:33.333" v="1129" actId="207"/>
        <pc:sldMkLst>
          <pc:docMk/>
          <pc:sldMk cId="3149165125" sldId="274"/>
        </pc:sldMkLst>
        <pc:spChg chg="add mod">
          <ac:chgData name="Maj Doug Mitchell" userId="6a53ed1acc0ba4f8" providerId="LiveId" clId="{C199AF73-5A74-4FD8-9AC1-584A02D33A4F}" dt="2023-01-21T23:24:29.846" v="1128" actId="113"/>
          <ac:spMkLst>
            <pc:docMk/>
            <pc:sldMk cId="3149165125" sldId="274"/>
            <ac:spMk id="2" creationId="{D553AA07-E75E-191F-B917-44B29B0A6588}"/>
          </ac:spMkLst>
        </pc:spChg>
        <pc:spChg chg="mod">
          <ac:chgData name="Maj Doug Mitchell" userId="6a53ed1acc0ba4f8" providerId="LiveId" clId="{C199AF73-5A74-4FD8-9AC1-584A02D33A4F}" dt="2023-01-21T23:24:33.333" v="1129" actId="207"/>
          <ac:spMkLst>
            <pc:docMk/>
            <pc:sldMk cId="3149165125" sldId="274"/>
            <ac:spMk id="4" creationId="{C6577457-C7CA-663F-31F6-5FACE5519A8C}"/>
          </ac:spMkLst>
        </pc:spChg>
        <pc:spChg chg="add del mod">
          <ac:chgData name="Maj Doug Mitchell" userId="6a53ed1acc0ba4f8" providerId="LiveId" clId="{C199AF73-5A74-4FD8-9AC1-584A02D33A4F}" dt="2023-01-18T01:01:53.584" v="1001" actId="21"/>
          <ac:spMkLst>
            <pc:docMk/>
            <pc:sldMk cId="3149165125" sldId="274"/>
            <ac:spMk id="9" creationId="{03B5C122-459E-7643-7706-A1B0D2ABF195}"/>
          </ac:spMkLst>
        </pc:spChg>
        <pc:picChg chg="del mod">
          <ac:chgData name="Maj Doug Mitchell" userId="6a53ed1acc0ba4f8" providerId="LiveId" clId="{C199AF73-5A74-4FD8-9AC1-584A02D33A4F}" dt="2023-01-18T01:01:48.689" v="1000" actId="21"/>
          <ac:picMkLst>
            <pc:docMk/>
            <pc:sldMk cId="3149165125" sldId="274"/>
            <ac:picMk id="7" creationId="{E39380B0-9AB7-EED5-5FE5-73BF6C7D3C7F}"/>
          </ac:picMkLst>
        </pc:picChg>
      </pc:sldChg>
      <pc:sldChg chg="modSp mod">
        <pc:chgData name="Maj Doug Mitchell" userId="6a53ed1acc0ba4f8" providerId="LiveId" clId="{C199AF73-5A74-4FD8-9AC1-584A02D33A4F}" dt="2023-01-21T23:24:52.642" v="1134" actId="113"/>
        <pc:sldMkLst>
          <pc:docMk/>
          <pc:sldMk cId="672100435" sldId="275"/>
        </pc:sldMkLst>
        <pc:spChg chg="mod">
          <ac:chgData name="Maj Doug Mitchell" userId="6a53ed1acc0ba4f8" providerId="LiveId" clId="{C199AF73-5A74-4FD8-9AC1-584A02D33A4F}" dt="2023-01-21T23:24:52.642" v="1134" actId="113"/>
          <ac:spMkLst>
            <pc:docMk/>
            <pc:sldMk cId="672100435" sldId="275"/>
            <ac:spMk id="2" creationId="{6C9CABD5-7138-4DB6-DF4E-9F16990F49F9}"/>
          </ac:spMkLst>
        </pc:spChg>
        <pc:spChg chg="mod">
          <ac:chgData name="Maj Doug Mitchell" userId="6a53ed1acc0ba4f8" providerId="LiveId" clId="{C199AF73-5A74-4FD8-9AC1-584A02D33A4F}" dt="2023-01-21T23:24:43.977" v="1131" actId="207"/>
          <ac:spMkLst>
            <pc:docMk/>
            <pc:sldMk cId="672100435" sldId="275"/>
            <ac:spMk id="4" creationId="{01C9058E-6E08-EC2E-004A-45986C98833B}"/>
          </ac:spMkLst>
        </pc:spChg>
      </pc:sldChg>
      <pc:sldChg chg="modSp mod">
        <pc:chgData name="Maj Doug Mitchell" userId="6a53ed1acc0ba4f8" providerId="LiveId" clId="{C199AF73-5A74-4FD8-9AC1-584A02D33A4F}" dt="2023-01-21T23:25:03.087" v="1136" actId="113"/>
        <pc:sldMkLst>
          <pc:docMk/>
          <pc:sldMk cId="1108947869" sldId="276"/>
        </pc:sldMkLst>
        <pc:spChg chg="mod">
          <ac:chgData name="Maj Doug Mitchell" userId="6a53ed1acc0ba4f8" providerId="LiveId" clId="{C199AF73-5A74-4FD8-9AC1-584A02D33A4F}" dt="2023-01-21T23:25:03.087" v="1136" actId="113"/>
          <ac:spMkLst>
            <pc:docMk/>
            <pc:sldMk cId="1108947869" sldId="276"/>
            <ac:spMk id="2" creationId="{71086DFC-ED13-6C23-BA48-646E71997AC5}"/>
          </ac:spMkLst>
        </pc:spChg>
        <pc:spChg chg="mod">
          <ac:chgData name="Maj Doug Mitchell" userId="6a53ed1acc0ba4f8" providerId="LiveId" clId="{C199AF73-5A74-4FD8-9AC1-584A02D33A4F}" dt="2023-01-21T23:24:57.600" v="1135" actId="207"/>
          <ac:spMkLst>
            <pc:docMk/>
            <pc:sldMk cId="1108947869" sldId="276"/>
            <ac:spMk id="4" creationId="{3D85B934-F6C9-8570-C148-39EE3FA79D9E}"/>
          </ac:spMkLst>
        </pc:spChg>
        <pc:spChg chg="mod">
          <ac:chgData name="Maj Doug Mitchell" userId="6a53ed1acc0ba4f8" providerId="LiveId" clId="{C199AF73-5A74-4FD8-9AC1-584A02D33A4F}" dt="2023-01-18T01:02:54.407" v="1005" actId="2711"/>
          <ac:spMkLst>
            <pc:docMk/>
            <pc:sldMk cId="1108947869" sldId="276"/>
            <ac:spMk id="8" creationId="{ED059544-8060-58D7-856F-B24C273C1356}"/>
          </ac:spMkLst>
        </pc:spChg>
      </pc:sldChg>
      <pc:sldChg chg="modSp mod">
        <pc:chgData name="Maj Doug Mitchell" userId="6a53ed1acc0ba4f8" providerId="LiveId" clId="{C199AF73-5A74-4FD8-9AC1-584A02D33A4F}" dt="2023-01-21T23:25:14.234" v="1137" actId="207"/>
        <pc:sldMkLst>
          <pc:docMk/>
          <pc:sldMk cId="2040105822" sldId="277"/>
        </pc:sldMkLst>
        <pc:spChg chg="mod">
          <ac:chgData name="Maj Doug Mitchell" userId="6a53ed1acc0ba4f8" providerId="LiveId" clId="{C199AF73-5A74-4FD8-9AC1-584A02D33A4F}" dt="2023-01-18T01:04:02.305" v="1012" actId="1076"/>
          <ac:spMkLst>
            <pc:docMk/>
            <pc:sldMk cId="2040105822" sldId="277"/>
            <ac:spMk id="2" creationId="{1C5C0F82-13F1-3537-E85D-C73D2579799B}"/>
          </ac:spMkLst>
        </pc:spChg>
        <pc:spChg chg="mod">
          <ac:chgData name="Maj Doug Mitchell" userId="6a53ed1acc0ba4f8" providerId="LiveId" clId="{C199AF73-5A74-4FD8-9AC1-584A02D33A4F}" dt="2023-01-21T23:25:14.234" v="1137" actId="207"/>
          <ac:spMkLst>
            <pc:docMk/>
            <pc:sldMk cId="2040105822" sldId="277"/>
            <ac:spMk id="4" creationId="{C710BDC4-179A-2927-F593-908334BB6ED6}"/>
          </ac:spMkLst>
        </pc:spChg>
        <pc:spChg chg="mod">
          <ac:chgData name="Maj Doug Mitchell" userId="6a53ed1acc0ba4f8" providerId="LiveId" clId="{C199AF73-5A74-4FD8-9AC1-584A02D33A4F}" dt="2023-01-18T01:03:55.935" v="1011" actId="1076"/>
          <ac:spMkLst>
            <pc:docMk/>
            <pc:sldMk cId="2040105822" sldId="277"/>
            <ac:spMk id="7" creationId="{4B039CC6-5301-E459-7DE3-988F62F14B5A}"/>
          </ac:spMkLst>
        </pc:spChg>
      </pc:sldChg>
      <pc:sldChg chg="modSp mod">
        <pc:chgData name="Maj Doug Mitchell" userId="6a53ed1acc0ba4f8" providerId="LiveId" clId="{C199AF73-5A74-4FD8-9AC1-584A02D33A4F}" dt="2023-01-21T23:25:24.236" v="1138" actId="207"/>
        <pc:sldMkLst>
          <pc:docMk/>
          <pc:sldMk cId="2299609080" sldId="278"/>
        </pc:sldMkLst>
        <pc:spChg chg="mod">
          <ac:chgData name="Maj Doug Mitchell" userId="6a53ed1acc0ba4f8" providerId="LiveId" clId="{C199AF73-5A74-4FD8-9AC1-584A02D33A4F}" dt="2023-01-18T01:05:42.717" v="1029" actId="115"/>
          <ac:spMkLst>
            <pc:docMk/>
            <pc:sldMk cId="2299609080" sldId="278"/>
            <ac:spMk id="2" creationId="{8A35A73E-842D-0B7E-F298-14CF9C7CEB1D}"/>
          </ac:spMkLst>
        </pc:spChg>
        <pc:spChg chg="mod">
          <ac:chgData name="Maj Doug Mitchell" userId="6a53ed1acc0ba4f8" providerId="LiveId" clId="{C199AF73-5A74-4FD8-9AC1-584A02D33A4F}" dt="2023-01-21T23:25:24.236" v="1138" actId="207"/>
          <ac:spMkLst>
            <pc:docMk/>
            <pc:sldMk cId="2299609080" sldId="278"/>
            <ac:spMk id="4" creationId="{DAEEEE53-1D71-5235-FA2B-97BB26D14826}"/>
          </ac:spMkLst>
        </pc:spChg>
        <pc:spChg chg="mod">
          <ac:chgData name="Maj Doug Mitchell" userId="6a53ed1acc0ba4f8" providerId="LiveId" clId="{C199AF73-5A74-4FD8-9AC1-584A02D33A4F}" dt="2023-01-18T01:06:45.263" v="1033" actId="1076"/>
          <ac:spMkLst>
            <pc:docMk/>
            <pc:sldMk cId="2299609080" sldId="278"/>
            <ac:spMk id="7" creationId="{7E68A5CF-A3EB-331C-C412-5FCCAE4A3D5A}"/>
          </ac:spMkLst>
        </pc:spChg>
      </pc:sldChg>
      <pc:sldChg chg="modSp mod">
        <pc:chgData name="Maj Doug Mitchell" userId="6a53ed1acc0ba4f8" providerId="LiveId" clId="{C199AF73-5A74-4FD8-9AC1-584A02D33A4F}" dt="2023-01-21T23:25:32.827" v="1139" actId="207"/>
        <pc:sldMkLst>
          <pc:docMk/>
          <pc:sldMk cId="225191695" sldId="279"/>
        </pc:sldMkLst>
        <pc:spChg chg="mod">
          <ac:chgData name="Maj Doug Mitchell" userId="6a53ed1acc0ba4f8" providerId="LiveId" clId="{C199AF73-5A74-4FD8-9AC1-584A02D33A4F}" dt="2023-01-18T01:08:16.151" v="1046" actId="20577"/>
          <ac:spMkLst>
            <pc:docMk/>
            <pc:sldMk cId="225191695" sldId="279"/>
            <ac:spMk id="2" creationId="{A2FBD994-966B-31EB-6552-342017CC6928}"/>
          </ac:spMkLst>
        </pc:spChg>
        <pc:spChg chg="mod">
          <ac:chgData name="Maj Doug Mitchell" userId="6a53ed1acc0ba4f8" providerId="LiveId" clId="{C199AF73-5A74-4FD8-9AC1-584A02D33A4F}" dt="2023-01-21T23:25:32.827" v="1139" actId="207"/>
          <ac:spMkLst>
            <pc:docMk/>
            <pc:sldMk cId="225191695" sldId="279"/>
            <ac:spMk id="4" creationId="{BB1AB51D-E158-CA3C-CE45-0BDEC015522C}"/>
          </ac:spMkLst>
        </pc:spChg>
        <pc:spChg chg="mod">
          <ac:chgData name="Maj Doug Mitchell" userId="6a53ed1acc0ba4f8" providerId="LiveId" clId="{C199AF73-5A74-4FD8-9AC1-584A02D33A4F}" dt="2023-01-18T01:08:40.596" v="1048" actId="255"/>
          <ac:spMkLst>
            <pc:docMk/>
            <pc:sldMk cId="225191695" sldId="279"/>
            <ac:spMk id="7" creationId="{1809F476-F027-BFAD-FE00-95E8A1FF5F3B}"/>
          </ac:spMkLst>
        </pc:spChg>
      </pc:sldChg>
      <pc:sldChg chg="modSp mod">
        <pc:chgData name="Maj Doug Mitchell" userId="6a53ed1acc0ba4f8" providerId="LiveId" clId="{C199AF73-5A74-4FD8-9AC1-584A02D33A4F}" dt="2023-01-21T23:25:39.478" v="1140" actId="207"/>
        <pc:sldMkLst>
          <pc:docMk/>
          <pc:sldMk cId="529368147" sldId="280"/>
        </pc:sldMkLst>
        <pc:spChg chg="mod">
          <ac:chgData name="Maj Doug Mitchell" userId="6a53ed1acc0ba4f8" providerId="LiveId" clId="{C199AF73-5A74-4FD8-9AC1-584A02D33A4F}" dt="2023-01-18T01:09:13.001" v="1051" actId="2711"/>
          <ac:spMkLst>
            <pc:docMk/>
            <pc:sldMk cId="529368147" sldId="280"/>
            <ac:spMk id="2" creationId="{1B2237CC-AD32-1897-3F66-9754C629764A}"/>
          </ac:spMkLst>
        </pc:spChg>
        <pc:spChg chg="mod">
          <ac:chgData name="Maj Doug Mitchell" userId="6a53ed1acc0ba4f8" providerId="LiveId" clId="{C199AF73-5A74-4FD8-9AC1-584A02D33A4F}" dt="2023-01-21T23:25:39.478" v="1140" actId="207"/>
          <ac:spMkLst>
            <pc:docMk/>
            <pc:sldMk cId="529368147" sldId="280"/>
            <ac:spMk id="4" creationId="{2079CB33-5823-4B86-F185-11584660DD9A}"/>
          </ac:spMkLst>
        </pc:spChg>
      </pc:sldChg>
      <pc:sldChg chg="modSp mod">
        <pc:chgData name="Maj Doug Mitchell" userId="6a53ed1acc0ba4f8" providerId="LiveId" clId="{C199AF73-5A74-4FD8-9AC1-584A02D33A4F}" dt="2023-01-21T23:25:47.018" v="1141" actId="207"/>
        <pc:sldMkLst>
          <pc:docMk/>
          <pc:sldMk cId="134851664" sldId="281"/>
        </pc:sldMkLst>
        <pc:spChg chg="mod">
          <ac:chgData name="Maj Doug Mitchell" userId="6a53ed1acc0ba4f8" providerId="LiveId" clId="{C199AF73-5A74-4FD8-9AC1-584A02D33A4F}" dt="2023-01-18T01:09:27.069" v="1052" actId="2711"/>
          <ac:spMkLst>
            <pc:docMk/>
            <pc:sldMk cId="134851664" sldId="281"/>
            <ac:spMk id="2" creationId="{33D146A8-269C-F953-F19C-2E60488939C5}"/>
          </ac:spMkLst>
        </pc:spChg>
        <pc:spChg chg="mod">
          <ac:chgData name="Maj Doug Mitchell" userId="6a53ed1acc0ba4f8" providerId="LiveId" clId="{C199AF73-5A74-4FD8-9AC1-584A02D33A4F}" dt="2023-01-21T23:25:47.018" v="1141" actId="207"/>
          <ac:spMkLst>
            <pc:docMk/>
            <pc:sldMk cId="134851664" sldId="281"/>
            <ac:spMk id="4" creationId="{1BDA9EE6-072B-AD52-476A-3F25B685A8CD}"/>
          </ac:spMkLst>
        </pc:spChg>
        <pc:spChg chg="mod">
          <ac:chgData name="Maj Doug Mitchell" userId="6a53ed1acc0ba4f8" providerId="LiveId" clId="{C199AF73-5A74-4FD8-9AC1-584A02D33A4F}" dt="2023-01-18T01:10:43.090" v="1071" actId="20577"/>
          <ac:spMkLst>
            <pc:docMk/>
            <pc:sldMk cId="134851664" sldId="281"/>
            <ac:spMk id="7" creationId="{9A9B7E11-4FD1-6228-D9E6-DCBAEFB554FE}"/>
          </ac:spMkLst>
        </pc:spChg>
      </pc:sldChg>
      <pc:sldChg chg="modSp mod">
        <pc:chgData name="Maj Doug Mitchell" userId="6a53ed1acc0ba4f8" providerId="LiveId" clId="{C199AF73-5A74-4FD8-9AC1-584A02D33A4F}" dt="2023-01-21T23:26:03.773" v="1144" actId="113"/>
        <pc:sldMkLst>
          <pc:docMk/>
          <pc:sldMk cId="1437712091" sldId="282"/>
        </pc:sldMkLst>
        <pc:spChg chg="mod">
          <ac:chgData name="Maj Doug Mitchell" userId="6a53ed1acc0ba4f8" providerId="LiveId" clId="{C199AF73-5A74-4FD8-9AC1-584A02D33A4F}" dt="2023-01-21T23:26:03.773" v="1144" actId="113"/>
          <ac:spMkLst>
            <pc:docMk/>
            <pc:sldMk cId="1437712091" sldId="282"/>
            <ac:spMk id="2" creationId="{0CD797CC-765C-84A0-D56F-727D4C583AE1}"/>
          </ac:spMkLst>
        </pc:spChg>
        <pc:spChg chg="mod">
          <ac:chgData name="Maj Doug Mitchell" userId="6a53ed1acc0ba4f8" providerId="LiveId" clId="{C199AF73-5A74-4FD8-9AC1-584A02D33A4F}" dt="2023-01-21T23:25:54.452" v="1142" actId="207"/>
          <ac:spMkLst>
            <pc:docMk/>
            <pc:sldMk cId="1437712091" sldId="282"/>
            <ac:spMk id="4" creationId="{841286E9-CB7A-37C0-F65D-D62DA0E86281}"/>
          </ac:spMkLst>
        </pc:spChg>
      </pc:sldChg>
      <pc:sldChg chg="modSp mod">
        <pc:chgData name="Maj Doug Mitchell" userId="6a53ed1acc0ba4f8" providerId="LiveId" clId="{C199AF73-5A74-4FD8-9AC1-584A02D33A4F}" dt="2023-01-21T23:26:10.585" v="1145" actId="207"/>
        <pc:sldMkLst>
          <pc:docMk/>
          <pc:sldMk cId="50206800" sldId="283"/>
        </pc:sldMkLst>
        <pc:spChg chg="mod">
          <ac:chgData name="Maj Doug Mitchell" userId="6a53ed1acc0ba4f8" providerId="LiveId" clId="{C199AF73-5A74-4FD8-9AC1-584A02D33A4F}" dt="2023-01-18T01:12:39.429" v="1080" actId="207"/>
          <ac:spMkLst>
            <pc:docMk/>
            <pc:sldMk cId="50206800" sldId="283"/>
            <ac:spMk id="2" creationId="{2B6885E2-4221-1680-10CA-8B2C3A054E72}"/>
          </ac:spMkLst>
        </pc:spChg>
        <pc:spChg chg="mod">
          <ac:chgData name="Maj Doug Mitchell" userId="6a53ed1acc0ba4f8" providerId="LiveId" clId="{C199AF73-5A74-4FD8-9AC1-584A02D33A4F}" dt="2023-01-21T23:26:10.585" v="1145" actId="207"/>
          <ac:spMkLst>
            <pc:docMk/>
            <pc:sldMk cId="50206800" sldId="283"/>
            <ac:spMk id="4" creationId="{131762B2-B98F-AC64-B4AA-65E2675A736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29A8BCF-FF3D-3E4A-A4EB-28EB5D0951B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4D3F2348-4738-484C-A45E-60B2C2B9EEC7}"/>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67DA0A6-7C6F-DF46-909C-265526473D0B}" type="datetimeFigureOut">
              <a:rPr lang="en-US" smtClean="0"/>
              <a:t>3/24/2023</a:t>
            </a:fld>
            <a:endParaRPr lang="en-US"/>
          </a:p>
        </p:txBody>
      </p:sp>
      <p:sp>
        <p:nvSpPr>
          <p:cNvPr id="4" name="Footer Placeholder 3">
            <a:extLst>
              <a:ext uri="{FF2B5EF4-FFF2-40B4-BE49-F238E27FC236}">
                <a16:creationId xmlns:a16="http://schemas.microsoft.com/office/drawing/2014/main" id="{41CB548E-3968-674D-8349-8ED65E1D948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465FFD78-87A6-2242-8CC8-C7D2A1368569}"/>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37858C8-94F6-9649-B36D-1BE13D2E3DBF}" type="slidenum">
              <a:rPr lang="en-US" smtClean="0"/>
              <a:t>‹#›</a:t>
            </a:fld>
            <a:endParaRPr lang="en-US"/>
          </a:p>
        </p:txBody>
      </p:sp>
    </p:spTree>
    <p:extLst>
      <p:ext uri="{BB962C8B-B14F-4D97-AF65-F5344CB8AC3E}">
        <p14:creationId xmlns:p14="http://schemas.microsoft.com/office/powerpoint/2010/main" val="18992960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8F64E0E-513F-4300-B88D-F63DA86B8B48}" type="datetimeFigureOut">
              <a:rPr lang="en-US" smtClean="0"/>
              <a:t>3/24/2023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10A1390-2F5E-4337-9BEC-5F90CCEDA078}" type="slidenum">
              <a:rPr lang="en-US" smtClean="0"/>
              <a:t>‹#›</a:t>
            </a:fld>
            <a:endParaRPr lang="en-US"/>
          </a:p>
        </p:txBody>
      </p:sp>
    </p:spTree>
    <p:extLst>
      <p:ext uri="{BB962C8B-B14F-4D97-AF65-F5344CB8AC3E}">
        <p14:creationId xmlns:p14="http://schemas.microsoft.com/office/powerpoint/2010/main" val="40402614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all been through briefings on the theory behind risk management, and why it is an effective tool for preventing mishaps.</a:t>
            </a:r>
          </a:p>
          <a:p>
            <a:r>
              <a:rPr lang="en-US" dirty="0"/>
              <a:t>Most of those briefings were probably pretty technical, a little boring.</a:t>
            </a:r>
          </a:p>
          <a:p>
            <a:r>
              <a:rPr lang="en-US" dirty="0"/>
              <a:t>At the end, you probably understood the way it works, but you didn’t really know how to go out and use it in all your activities.</a:t>
            </a:r>
          </a:p>
          <a:p>
            <a:endParaRPr lang="en-US" dirty="0"/>
          </a:p>
          <a:p>
            <a:r>
              <a:rPr lang="en-US" dirty="0"/>
              <a:t>This very quick briefing is meant to tell you the most important parts of risk management,</a:t>
            </a:r>
          </a:p>
          <a:p>
            <a:r>
              <a:rPr lang="en-US" dirty="0"/>
              <a:t>With some easy tools you will be using during the next few days.</a:t>
            </a:r>
          </a:p>
          <a:p>
            <a:endParaRPr lang="en-US" dirty="0"/>
          </a:p>
        </p:txBody>
      </p:sp>
      <p:sp>
        <p:nvSpPr>
          <p:cNvPr id="4" name="Slide Number Placeholder 3"/>
          <p:cNvSpPr>
            <a:spLocks noGrp="1"/>
          </p:cNvSpPr>
          <p:nvPr>
            <p:ph type="sldNum" sz="quarter" idx="5"/>
          </p:nvPr>
        </p:nvSpPr>
        <p:spPr/>
        <p:txBody>
          <a:bodyPr/>
          <a:lstStyle/>
          <a:p>
            <a:fld id="{B10A1390-2F5E-4337-9BEC-5F90CCEDA078}" type="slidenum">
              <a:rPr lang="en-US" smtClean="0"/>
              <a:t>1</a:t>
            </a:fld>
            <a:endParaRPr lang="en-US"/>
          </a:p>
        </p:txBody>
      </p:sp>
    </p:spTree>
    <p:extLst>
      <p:ext uri="{BB962C8B-B14F-4D97-AF65-F5344CB8AC3E}">
        <p14:creationId xmlns:p14="http://schemas.microsoft.com/office/powerpoint/2010/main" val="177023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Who is this geared for --- objectives ---- what you should be able to do and where to locate things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CAP’s safety vision -  everyone use risk management…. Part of cadet program … what does “core competency” mean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SMS slide  -  where risk management fits?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Review steps w/ layman’s definitions --- without going into a lot of technicalities, this briefing gives the basics of what you need to know to personally use risk management in everything you do in CAP and in your daily lives, as well as being a supportive part of the RM process in CAP missions and activities.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Examples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Things you’ll need to know about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Regulation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Risk Assessment Form 160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Knock it off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a:ea typeface="+mn-ea"/>
                <a:cs typeface="+mn-cs"/>
              </a:rPr>
              <a:t>	pre-activity risk assessments and briefings</a:t>
            </a:r>
          </a:p>
          <a:p>
            <a:endParaRPr lang="en-US" dirty="0"/>
          </a:p>
        </p:txBody>
      </p:sp>
      <p:sp>
        <p:nvSpPr>
          <p:cNvPr id="4" name="Slide Number Placeholder 3"/>
          <p:cNvSpPr>
            <a:spLocks noGrp="1"/>
          </p:cNvSpPr>
          <p:nvPr>
            <p:ph type="sldNum" sz="quarter" idx="5"/>
          </p:nvPr>
        </p:nvSpPr>
        <p:spPr/>
        <p:txBody>
          <a:bodyPr/>
          <a:lstStyle/>
          <a:p>
            <a:fld id="{B10A1390-2F5E-4337-9BEC-5F90CCEDA078}" type="slidenum">
              <a:rPr lang="en-US" smtClean="0"/>
              <a:t>2</a:t>
            </a:fld>
            <a:endParaRPr lang="en-US"/>
          </a:p>
        </p:txBody>
      </p:sp>
    </p:spTree>
    <p:extLst>
      <p:ext uri="{BB962C8B-B14F-4D97-AF65-F5344CB8AC3E}">
        <p14:creationId xmlns:p14="http://schemas.microsoft.com/office/powerpoint/2010/main" val="840660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A1390-2F5E-4337-9BEC-5F90CCEDA078}" type="slidenum">
              <a:rPr lang="en-US" smtClean="0"/>
              <a:t>3</a:t>
            </a:fld>
            <a:endParaRPr lang="en-US"/>
          </a:p>
        </p:txBody>
      </p:sp>
    </p:spTree>
    <p:extLst>
      <p:ext uri="{BB962C8B-B14F-4D97-AF65-F5344CB8AC3E}">
        <p14:creationId xmlns:p14="http://schemas.microsoft.com/office/powerpoint/2010/main" val="1996334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A1390-2F5E-4337-9BEC-5F90CCEDA078}" type="slidenum">
              <a:rPr lang="en-US" smtClean="0"/>
              <a:t>6</a:t>
            </a:fld>
            <a:endParaRPr lang="en-US"/>
          </a:p>
        </p:txBody>
      </p:sp>
    </p:spTree>
    <p:extLst>
      <p:ext uri="{BB962C8B-B14F-4D97-AF65-F5344CB8AC3E}">
        <p14:creationId xmlns:p14="http://schemas.microsoft.com/office/powerpoint/2010/main" val="8254508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A1390-2F5E-4337-9BEC-5F90CCEDA078}" type="slidenum">
              <a:rPr lang="en-US" smtClean="0"/>
              <a:t>7</a:t>
            </a:fld>
            <a:endParaRPr lang="en-US"/>
          </a:p>
        </p:txBody>
      </p:sp>
    </p:spTree>
    <p:extLst>
      <p:ext uri="{BB962C8B-B14F-4D97-AF65-F5344CB8AC3E}">
        <p14:creationId xmlns:p14="http://schemas.microsoft.com/office/powerpoint/2010/main" val="9751737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B10A1390-2F5E-4337-9BEC-5F90CCEDA078}" type="slidenum">
              <a:rPr lang="en-US" smtClean="0"/>
              <a:t>16</a:t>
            </a:fld>
            <a:endParaRPr lang="en-US"/>
          </a:p>
        </p:txBody>
      </p:sp>
    </p:spTree>
    <p:extLst>
      <p:ext uri="{BB962C8B-B14F-4D97-AF65-F5344CB8AC3E}">
        <p14:creationId xmlns:p14="http://schemas.microsoft.com/office/powerpoint/2010/main" val="310312297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6" name="Google Shape;56;p13">
            <a:extLst>
              <a:ext uri="{FF2B5EF4-FFF2-40B4-BE49-F238E27FC236}">
                <a16:creationId xmlns:a16="http://schemas.microsoft.com/office/drawing/2014/main" id="{24348F6A-551A-4BB5-9CFF-50100A3EC745}"/>
              </a:ext>
            </a:extLst>
          </p:cNvPr>
          <p:cNvSpPr/>
          <p:nvPr userDrawn="1"/>
        </p:nvSpPr>
        <p:spPr>
          <a:xfrm>
            <a:off x="0" y="6656150"/>
            <a:ext cx="9231550" cy="201850"/>
          </a:xfrm>
          <a:prstGeom prst="rtTriangle">
            <a:avLst/>
          </a:prstGeom>
          <a:gradFill flip="none" rotWithShape="1">
            <a:gsLst>
              <a:gs pos="0">
                <a:srgbClr val="CC0000">
                  <a:shade val="30000"/>
                  <a:satMod val="115000"/>
                </a:srgbClr>
              </a:gs>
              <a:gs pos="50000">
                <a:srgbClr val="CC0000">
                  <a:shade val="67500"/>
                  <a:satMod val="115000"/>
                </a:srgbClr>
              </a:gs>
              <a:gs pos="100000">
                <a:srgbClr val="CC0000">
                  <a:shade val="100000"/>
                  <a:satMod val="115000"/>
                </a:srgbClr>
              </a:gs>
            </a:gsLst>
            <a:lin ang="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7" name="Google Shape;58;p13">
            <a:extLst>
              <a:ext uri="{FF2B5EF4-FFF2-40B4-BE49-F238E27FC236}">
                <a16:creationId xmlns:a16="http://schemas.microsoft.com/office/drawing/2014/main" id="{182BAF24-DAED-4314-8CE5-36ADBB18FC5A}"/>
              </a:ext>
            </a:extLst>
          </p:cNvPr>
          <p:cNvSpPr/>
          <p:nvPr userDrawn="1"/>
        </p:nvSpPr>
        <p:spPr>
          <a:xfrm rot="16202181">
            <a:off x="994997" y="5358766"/>
            <a:ext cx="511617" cy="2501287"/>
          </a:xfrm>
          <a:prstGeom prst="diagStripe">
            <a:avLst>
              <a:gd name="adj" fmla="val 81854"/>
            </a:avLst>
          </a:prstGeom>
          <a:gradFill flip="none" rotWithShape="1">
            <a:gsLst>
              <a:gs pos="0">
                <a:schemeClr val="lt2">
                  <a:shade val="30000"/>
                  <a:satMod val="115000"/>
                </a:schemeClr>
              </a:gs>
              <a:gs pos="50000">
                <a:schemeClr val="lt2">
                  <a:shade val="67500"/>
                  <a:satMod val="115000"/>
                </a:schemeClr>
              </a:gs>
              <a:gs pos="100000">
                <a:schemeClr val="lt2">
                  <a:shade val="100000"/>
                  <a:satMod val="115000"/>
                </a:schemeClr>
              </a:gs>
            </a:gsLst>
            <a:lin ang="54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 name="Google Shape;57;p13">
            <a:extLst>
              <a:ext uri="{FF2B5EF4-FFF2-40B4-BE49-F238E27FC236}">
                <a16:creationId xmlns:a16="http://schemas.microsoft.com/office/drawing/2014/main" id="{8F5C3701-1845-4E5D-9E35-DCB39987B856}"/>
              </a:ext>
            </a:extLst>
          </p:cNvPr>
          <p:cNvSpPr/>
          <p:nvPr userDrawn="1"/>
        </p:nvSpPr>
        <p:spPr>
          <a:xfrm>
            <a:off x="2" y="6421511"/>
            <a:ext cx="2501449" cy="445025"/>
          </a:xfrm>
          <a:prstGeom prst="rtTriangle">
            <a:avLst/>
          </a:prstGeom>
          <a:gradFill flip="none" rotWithShape="1">
            <a:gsLst>
              <a:gs pos="0">
                <a:srgbClr val="2613B5">
                  <a:shade val="30000"/>
                  <a:satMod val="115000"/>
                </a:srgbClr>
              </a:gs>
              <a:gs pos="50000">
                <a:srgbClr val="2613B5">
                  <a:shade val="67500"/>
                  <a:satMod val="115000"/>
                </a:srgbClr>
              </a:gs>
              <a:gs pos="100000">
                <a:srgbClr val="2613B5">
                  <a:shade val="100000"/>
                  <a:satMod val="115000"/>
                </a:srgbClr>
              </a:gs>
            </a:gsLst>
            <a:lin ang="18900000" scaled="1"/>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8" name="Title Placeholder 1">
            <a:extLst>
              <a:ext uri="{FF2B5EF4-FFF2-40B4-BE49-F238E27FC236}">
                <a16:creationId xmlns:a16="http://schemas.microsoft.com/office/drawing/2014/main" id="{F64B1598-0A11-4ADE-A8F1-25958FE5922E}"/>
              </a:ext>
            </a:extLst>
          </p:cNvPr>
          <p:cNvSpPr>
            <a:spLocks noGrp="1"/>
          </p:cNvSpPr>
          <p:nvPr>
            <p:ph type="title"/>
          </p:nvPr>
        </p:nvSpPr>
        <p:spPr>
          <a:xfrm>
            <a:off x="3400960" y="2349542"/>
            <a:ext cx="7931825" cy="2184640"/>
          </a:xfrm>
          <a:prstGeom prst="rect">
            <a:avLst/>
          </a:prstGeom>
        </p:spPr>
        <p:txBody>
          <a:bodyPr vert="horz" lIns="91440" tIns="45720" rIns="91440" bIns="45720" rtlCol="0" anchor="ctr">
            <a:normAutofit/>
          </a:bodyPr>
          <a:lstStyle/>
          <a:p>
            <a:r>
              <a:rPr lang="en-US" dirty="0"/>
              <a:t>Click to edit Master </a:t>
            </a:r>
            <a:br>
              <a:rPr lang="en-US" dirty="0"/>
            </a:br>
            <a:r>
              <a:rPr lang="en-US" dirty="0"/>
              <a:t>title style</a:t>
            </a:r>
          </a:p>
        </p:txBody>
      </p:sp>
      <p:sp>
        <p:nvSpPr>
          <p:cNvPr id="2" name="Rectangle 1">
            <a:extLst>
              <a:ext uri="{FF2B5EF4-FFF2-40B4-BE49-F238E27FC236}">
                <a16:creationId xmlns:a16="http://schemas.microsoft.com/office/drawing/2014/main" id="{89E42631-8B64-4020-9116-5174F713B1FA}"/>
              </a:ext>
            </a:extLst>
          </p:cNvPr>
          <p:cNvSpPr/>
          <p:nvPr userDrawn="1"/>
        </p:nvSpPr>
        <p:spPr>
          <a:xfrm>
            <a:off x="88490" y="98323"/>
            <a:ext cx="1504336" cy="1445342"/>
          </a:xfrm>
          <a:prstGeom prst="rect">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picture containing logo&#10;&#10;Description automatically generated">
            <a:extLst>
              <a:ext uri="{FF2B5EF4-FFF2-40B4-BE49-F238E27FC236}">
                <a16:creationId xmlns:a16="http://schemas.microsoft.com/office/drawing/2014/main" id="{A9AF4A50-C891-1D57-D444-08568EB87F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8490" y="2176292"/>
            <a:ext cx="3596647" cy="2531140"/>
          </a:xfrm>
          <a:prstGeom prst="rect">
            <a:avLst/>
          </a:prstGeom>
        </p:spPr>
      </p:pic>
    </p:spTree>
    <p:extLst>
      <p:ext uri="{BB962C8B-B14F-4D97-AF65-F5344CB8AC3E}">
        <p14:creationId xmlns:p14="http://schemas.microsoft.com/office/powerpoint/2010/main" val="2753762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7079FD-F3DD-45E6-9736-FC88E2E40796}"/>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Slide Number Placeholder 7">
            <a:extLst>
              <a:ext uri="{FF2B5EF4-FFF2-40B4-BE49-F238E27FC236}">
                <a16:creationId xmlns:a16="http://schemas.microsoft.com/office/drawing/2014/main" id="{0FE225D5-BCD8-4C8A-AFB2-3351BCE4DF5D}"/>
              </a:ext>
            </a:extLst>
          </p:cNvPr>
          <p:cNvSpPr>
            <a:spLocks noGrp="1"/>
          </p:cNvSpPr>
          <p:nvPr>
            <p:ph type="sldNum" sz="quarter" idx="11"/>
          </p:nvPr>
        </p:nvSpPr>
        <p:spPr/>
        <p:txBody>
          <a:bodyPr/>
          <a:lstStyle>
            <a:lvl1pPr>
              <a:defRPr>
                <a:solidFill>
                  <a:srgbClr val="BDBDBD"/>
                </a:solidFill>
              </a:defRPr>
            </a:lvl1pPr>
          </a:lstStyle>
          <a:p>
            <a:fld id="{A47E3F7A-0EE5-45E7-B40F-D7CBCF0FD8B8}" type="slidenum">
              <a:rPr lang="en-US" smtClean="0"/>
              <a:pPr/>
              <a:t>‹#›</a:t>
            </a:fld>
            <a:endParaRPr lang="en-US" dirty="0"/>
          </a:p>
        </p:txBody>
      </p:sp>
      <p:sp>
        <p:nvSpPr>
          <p:cNvPr id="9" name="Title 8">
            <a:extLst>
              <a:ext uri="{FF2B5EF4-FFF2-40B4-BE49-F238E27FC236}">
                <a16:creationId xmlns:a16="http://schemas.microsoft.com/office/drawing/2014/main" id="{4D98CF1B-D3CD-4E42-A764-F2AB0E5645A2}"/>
              </a:ext>
            </a:extLst>
          </p:cNvPr>
          <p:cNvSpPr>
            <a:spLocks noGrp="1"/>
          </p:cNvSpPr>
          <p:nvPr>
            <p:ph type="title"/>
          </p:nvPr>
        </p:nvSpPr>
        <p:spPr/>
        <p:txBody>
          <a:bodyPr/>
          <a:lstStyle/>
          <a:p>
            <a:r>
              <a:rPr lang="en-US"/>
              <a:t>Click to edit Master title style</a:t>
            </a:r>
          </a:p>
        </p:txBody>
      </p:sp>
      <p:sp>
        <p:nvSpPr>
          <p:cNvPr id="6" name="Footer Placeholder 7">
            <a:extLst>
              <a:ext uri="{FF2B5EF4-FFF2-40B4-BE49-F238E27FC236}">
                <a16:creationId xmlns:a16="http://schemas.microsoft.com/office/drawing/2014/main" id="{59ADBDD4-70CA-4385-9C98-1BA05DC92EAA}"/>
              </a:ext>
            </a:extLst>
          </p:cNvPr>
          <p:cNvSpPr>
            <a:spLocks noGrp="1"/>
          </p:cNvSpPr>
          <p:nvPr>
            <p:ph type="ftr" sz="quarter" idx="3"/>
          </p:nvPr>
        </p:nvSpPr>
        <p:spPr>
          <a:xfrm>
            <a:off x="838199" y="6535503"/>
            <a:ext cx="10507860" cy="184862"/>
          </a:xfrm>
          <a:prstGeom prst="rect">
            <a:avLst/>
          </a:prstGeom>
        </p:spPr>
        <p:txBody>
          <a:bodyPr/>
          <a:lstStyle>
            <a:lvl1pPr>
              <a:defRPr sz="1200">
                <a:solidFill>
                  <a:srgbClr val="BDBDBD"/>
                </a:solidFill>
                <a:latin typeface="Arial" panose="020B0604020202020204" pitchFamily="34" charset="0"/>
                <a:cs typeface="Arial" panose="020B0604020202020204" pitchFamily="34" charset="0"/>
              </a:defRPr>
            </a:lvl1pPr>
          </a:lstStyle>
          <a:p>
            <a:pPr algn="ctr"/>
            <a:r>
              <a:rPr lang="en-US" b="1" dirty="0">
                <a:ln w="6350">
                  <a:noFill/>
                </a:ln>
              </a:rPr>
              <a:t>Volunteers Serving America’s Communities, Saving Lives, and Shaping Futures.</a:t>
            </a:r>
            <a:endParaRPr lang="en-US" dirty="0"/>
          </a:p>
        </p:txBody>
      </p:sp>
    </p:spTree>
    <p:extLst>
      <p:ext uri="{BB962C8B-B14F-4D97-AF65-F5344CB8AC3E}">
        <p14:creationId xmlns:p14="http://schemas.microsoft.com/office/powerpoint/2010/main" val="32092286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E431D-A7A4-4F20-A2BD-88F59FC8104A}"/>
              </a:ext>
            </a:extLst>
          </p:cNvPr>
          <p:cNvSpPr>
            <a:spLocks noGrp="1"/>
          </p:cNvSpPr>
          <p:nvPr>
            <p:ph type="title"/>
          </p:nvPr>
        </p:nvSpPr>
        <p:spPr>
          <a:xfrm>
            <a:off x="1611984" y="136525"/>
            <a:ext cx="9818016"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51193D99-7A5E-4126-B091-6BA792DC9E25}"/>
              </a:ext>
            </a:extLst>
          </p:cNvPr>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192252C7-EBA6-4BE6-93B6-52C9340FE88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a:extLst>
              <a:ext uri="{FF2B5EF4-FFF2-40B4-BE49-F238E27FC236}">
                <a16:creationId xmlns:a16="http://schemas.microsoft.com/office/drawing/2014/main" id="{DFECECF4-D905-40B0-A856-9D7CAE06BDF1}"/>
              </a:ext>
            </a:extLst>
          </p:cNvPr>
          <p:cNvSpPr>
            <a:spLocks noGrp="1"/>
          </p:cNvSpPr>
          <p:nvPr>
            <p:ph type="sldNum" sz="quarter" idx="11"/>
          </p:nvPr>
        </p:nvSpPr>
        <p:spPr/>
        <p:txBody>
          <a:bodyPr/>
          <a:lstStyle/>
          <a:p>
            <a:fld id="{A47E3F7A-0EE5-45E7-B40F-D7CBCF0FD8B8}" type="slidenum">
              <a:rPr lang="en-US" smtClean="0"/>
              <a:pPr/>
              <a:t>‹#›</a:t>
            </a:fld>
            <a:endParaRPr lang="en-US" dirty="0"/>
          </a:p>
        </p:txBody>
      </p:sp>
      <p:sp>
        <p:nvSpPr>
          <p:cNvPr id="7" name="Footer Placeholder 7">
            <a:extLst>
              <a:ext uri="{FF2B5EF4-FFF2-40B4-BE49-F238E27FC236}">
                <a16:creationId xmlns:a16="http://schemas.microsoft.com/office/drawing/2014/main" id="{878C0B00-7D9F-F4A7-49B6-D8E35156FD8C}"/>
              </a:ext>
            </a:extLst>
          </p:cNvPr>
          <p:cNvSpPr>
            <a:spLocks noGrp="1"/>
          </p:cNvSpPr>
          <p:nvPr>
            <p:ph type="ftr" sz="quarter" idx="3"/>
          </p:nvPr>
        </p:nvSpPr>
        <p:spPr>
          <a:xfrm>
            <a:off x="838199" y="6535503"/>
            <a:ext cx="10507860" cy="184862"/>
          </a:xfrm>
          <a:prstGeom prst="rect">
            <a:avLst/>
          </a:prstGeom>
        </p:spPr>
        <p:txBody>
          <a:bodyPr/>
          <a:lstStyle>
            <a:lvl1pPr>
              <a:defRPr sz="1200">
                <a:solidFill>
                  <a:srgbClr val="BDBDBD"/>
                </a:solidFill>
                <a:latin typeface="Arial" panose="020B0604020202020204" pitchFamily="34" charset="0"/>
                <a:cs typeface="Arial" panose="020B0604020202020204" pitchFamily="34" charset="0"/>
              </a:defRPr>
            </a:lvl1pPr>
          </a:lstStyle>
          <a:p>
            <a:pPr algn="ctr"/>
            <a:r>
              <a:rPr lang="en-US" b="1" dirty="0">
                <a:ln w="6350">
                  <a:noFill/>
                </a:ln>
              </a:rPr>
              <a:t>Volunteers Serving America’s Communities, Saving Lives, and Shaping Futures.</a:t>
            </a:r>
            <a:endParaRPr lang="en-US" dirty="0"/>
          </a:p>
        </p:txBody>
      </p:sp>
    </p:spTree>
    <p:extLst>
      <p:ext uri="{BB962C8B-B14F-4D97-AF65-F5344CB8AC3E}">
        <p14:creationId xmlns:p14="http://schemas.microsoft.com/office/powerpoint/2010/main" val="29350401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ECBF21-1D03-4DB0-9D4C-7A74FCD4D05A}"/>
              </a:ext>
            </a:extLst>
          </p:cNvPr>
          <p:cNvSpPr>
            <a:spLocks noGrp="1"/>
          </p:cNvSpPr>
          <p:nvPr>
            <p:ph type="title"/>
          </p:nvPr>
        </p:nvSpPr>
        <p:spPr>
          <a:xfrm>
            <a:off x="1621410" y="188913"/>
            <a:ext cx="9732390" cy="1325563"/>
          </a:xfrm>
          <a:prstGeom prst="rect">
            <a:avLst/>
          </a:prstGeom>
        </p:spPr>
        <p:txBody>
          <a:bodyPr/>
          <a:lstStyle/>
          <a:p>
            <a:r>
              <a:rPr lang="en-US" dirty="0"/>
              <a:t>Click to edit Master title style</a:t>
            </a:r>
          </a:p>
        </p:txBody>
      </p:sp>
      <p:sp>
        <p:nvSpPr>
          <p:cNvPr id="3" name="Text Placeholder 2">
            <a:extLst>
              <a:ext uri="{FF2B5EF4-FFF2-40B4-BE49-F238E27FC236}">
                <a16:creationId xmlns:a16="http://schemas.microsoft.com/office/drawing/2014/main" id="{F37456AA-A7C4-431E-BAA0-D788BC1D6E04}"/>
              </a:ext>
            </a:extLst>
          </p:cNvPr>
          <p:cNvSpPr>
            <a:spLocks noGrp="1"/>
          </p:cNvSpPr>
          <p:nvPr>
            <p:ph type="body" idx="1"/>
          </p:nvPr>
        </p:nvSpPr>
        <p:spPr>
          <a:xfrm>
            <a:off x="839788" y="1681163"/>
            <a:ext cx="5157787" cy="823912"/>
          </a:xfrm>
        </p:spPr>
        <p:txBody>
          <a:bodyPr anchor="b">
            <a:no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D606726-4D8C-409F-B61C-6630E723F07D}"/>
              </a:ext>
            </a:extLst>
          </p:cNvPr>
          <p:cNvSpPr>
            <a:spLocks noGrp="1"/>
          </p:cNvSpPr>
          <p:nvPr>
            <p:ph sz="half" idx="2"/>
          </p:nvPr>
        </p:nvSpPr>
        <p:spPr>
          <a:xfrm>
            <a:off x="839788" y="2505075"/>
            <a:ext cx="5157787" cy="3684588"/>
          </a:xfrm>
        </p:spPr>
        <p:txBody>
          <a:bodyPr/>
          <a:lstStyle>
            <a:lvl1pPr>
              <a:defRPr sz="2000"/>
            </a:lvl1pPr>
            <a:lvl2pPr>
              <a:defRPr sz="2000"/>
            </a:lvl2pPr>
            <a:lvl3pPr>
              <a:defRPr sz="1800"/>
            </a:lvl3pPr>
            <a:lvl4pPr>
              <a:defRPr sz="18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F038F9B7-A44E-411A-BCF1-AB5151460705}"/>
              </a:ext>
            </a:extLst>
          </p:cNvPr>
          <p:cNvSpPr>
            <a:spLocks noGrp="1"/>
          </p:cNvSpPr>
          <p:nvPr>
            <p:ph type="body" sz="quarter" idx="3"/>
          </p:nvPr>
        </p:nvSpPr>
        <p:spPr>
          <a:xfrm>
            <a:off x="6172200" y="1681163"/>
            <a:ext cx="5183188" cy="823912"/>
          </a:xfrm>
        </p:spPr>
        <p:txBody>
          <a:bodyPr anchor="b">
            <a:normAutofit/>
          </a:bodyPr>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477BE248-7D69-490E-8147-C4EB882C9103}"/>
              </a:ext>
            </a:extLst>
          </p:cNvPr>
          <p:cNvSpPr>
            <a:spLocks noGrp="1"/>
          </p:cNvSpPr>
          <p:nvPr>
            <p:ph sz="quarter" idx="4"/>
          </p:nvPr>
        </p:nvSpPr>
        <p:spPr>
          <a:xfrm>
            <a:off x="6172200" y="2505075"/>
            <a:ext cx="5183188" cy="3684588"/>
          </a:xfrm>
        </p:spPr>
        <p:txBody>
          <a:bodyPr/>
          <a:lstStyle>
            <a:lvl1pPr>
              <a:defRPr sz="2000"/>
            </a:lvl1pPr>
            <a:lvl2pPr>
              <a:defRPr sz="2000"/>
            </a:lvl2pPr>
            <a:lvl3pPr>
              <a:defRPr sz="1800"/>
            </a:lvl3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Slide Number Placeholder 10">
            <a:extLst>
              <a:ext uri="{FF2B5EF4-FFF2-40B4-BE49-F238E27FC236}">
                <a16:creationId xmlns:a16="http://schemas.microsoft.com/office/drawing/2014/main" id="{C061A147-1B50-42E4-9784-AED17788D02E}"/>
              </a:ext>
            </a:extLst>
          </p:cNvPr>
          <p:cNvSpPr>
            <a:spLocks noGrp="1"/>
          </p:cNvSpPr>
          <p:nvPr>
            <p:ph type="sldNum" sz="quarter" idx="11"/>
          </p:nvPr>
        </p:nvSpPr>
        <p:spPr/>
        <p:txBody>
          <a:bodyPr/>
          <a:lstStyle/>
          <a:p>
            <a:fld id="{A47E3F7A-0EE5-45E7-B40F-D7CBCF0FD8B8}" type="slidenum">
              <a:rPr lang="en-US" smtClean="0"/>
              <a:pPr/>
              <a:t>‹#›</a:t>
            </a:fld>
            <a:endParaRPr lang="en-US" dirty="0"/>
          </a:p>
        </p:txBody>
      </p:sp>
      <p:sp>
        <p:nvSpPr>
          <p:cNvPr id="9" name="Footer Placeholder 7">
            <a:extLst>
              <a:ext uri="{FF2B5EF4-FFF2-40B4-BE49-F238E27FC236}">
                <a16:creationId xmlns:a16="http://schemas.microsoft.com/office/drawing/2014/main" id="{4D53D0CD-3B3C-40F3-9CC5-0A3677653BD1}"/>
              </a:ext>
            </a:extLst>
          </p:cNvPr>
          <p:cNvSpPr>
            <a:spLocks noGrp="1"/>
          </p:cNvSpPr>
          <p:nvPr>
            <p:ph type="ftr" sz="quarter" idx="12"/>
          </p:nvPr>
        </p:nvSpPr>
        <p:spPr>
          <a:xfrm>
            <a:off x="838199" y="6535503"/>
            <a:ext cx="10507860" cy="184862"/>
          </a:xfrm>
          <a:prstGeom prst="rect">
            <a:avLst/>
          </a:prstGeom>
        </p:spPr>
        <p:txBody>
          <a:bodyPr/>
          <a:lstStyle>
            <a:lvl1pPr>
              <a:defRPr sz="1200">
                <a:solidFill>
                  <a:srgbClr val="BDBDBD"/>
                </a:solidFill>
                <a:latin typeface="Arial" panose="020B0604020202020204" pitchFamily="34" charset="0"/>
                <a:cs typeface="Arial" panose="020B0604020202020204" pitchFamily="34" charset="0"/>
              </a:defRPr>
            </a:lvl1pPr>
          </a:lstStyle>
          <a:p>
            <a:pPr algn="ctr"/>
            <a:r>
              <a:rPr lang="en-US" b="1" dirty="0">
                <a:ln w="6350">
                  <a:noFill/>
                </a:ln>
              </a:rPr>
              <a:t>Volunteers Serving America’s Communities, Saving Lives, and Shaping Futures.</a:t>
            </a:r>
            <a:endParaRPr lang="en-US" dirty="0"/>
          </a:p>
        </p:txBody>
      </p:sp>
    </p:spTree>
    <p:extLst>
      <p:ext uri="{BB962C8B-B14F-4D97-AF65-F5344CB8AC3E}">
        <p14:creationId xmlns:p14="http://schemas.microsoft.com/office/powerpoint/2010/main" val="27419131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B4B67-2F88-4C02-A1E3-BC8D4740209E}"/>
              </a:ext>
            </a:extLst>
          </p:cNvPr>
          <p:cNvSpPr>
            <a:spLocks noGrp="1"/>
          </p:cNvSpPr>
          <p:nvPr>
            <p:ph type="title"/>
          </p:nvPr>
        </p:nvSpPr>
        <p:spPr>
          <a:xfrm>
            <a:off x="1602556" y="149242"/>
            <a:ext cx="9751243" cy="1325563"/>
          </a:xfrm>
          <a:prstGeom prst="rect">
            <a:avLst/>
          </a:prstGeom>
        </p:spPr>
        <p:txBody>
          <a:bodyPr/>
          <a:lstStyle/>
          <a:p>
            <a:r>
              <a:rPr lang="en-US" dirty="0"/>
              <a:t>Click to edit Master title style</a:t>
            </a:r>
          </a:p>
        </p:txBody>
      </p:sp>
      <p:sp>
        <p:nvSpPr>
          <p:cNvPr id="7" name="Slide Number Placeholder 6">
            <a:extLst>
              <a:ext uri="{FF2B5EF4-FFF2-40B4-BE49-F238E27FC236}">
                <a16:creationId xmlns:a16="http://schemas.microsoft.com/office/drawing/2014/main" id="{4DBBE18F-E527-4C34-985A-AD6904315DCC}"/>
              </a:ext>
            </a:extLst>
          </p:cNvPr>
          <p:cNvSpPr>
            <a:spLocks noGrp="1"/>
          </p:cNvSpPr>
          <p:nvPr>
            <p:ph type="sldNum" sz="quarter" idx="11"/>
          </p:nvPr>
        </p:nvSpPr>
        <p:spPr/>
        <p:txBody>
          <a:bodyPr/>
          <a:lstStyle/>
          <a:p>
            <a:fld id="{A47E3F7A-0EE5-45E7-B40F-D7CBCF0FD8B8}" type="slidenum">
              <a:rPr lang="en-US" smtClean="0"/>
              <a:pPr/>
              <a:t>‹#›</a:t>
            </a:fld>
            <a:endParaRPr lang="en-US" dirty="0"/>
          </a:p>
        </p:txBody>
      </p:sp>
      <p:sp>
        <p:nvSpPr>
          <p:cNvPr id="5" name="Footer Placeholder 7">
            <a:extLst>
              <a:ext uri="{FF2B5EF4-FFF2-40B4-BE49-F238E27FC236}">
                <a16:creationId xmlns:a16="http://schemas.microsoft.com/office/drawing/2014/main" id="{9D2B31F7-F246-75CD-87F9-253FF551B90D}"/>
              </a:ext>
            </a:extLst>
          </p:cNvPr>
          <p:cNvSpPr>
            <a:spLocks noGrp="1"/>
          </p:cNvSpPr>
          <p:nvPr>
            <p:ph type="ftr" sz="quarter" idx="3"/>
          </p:nvPr>
        </p:nvSpPr>
        <p:spPr>
          <a:xfrm>
            <a:off x="838199" y="6535503"/>
            <a:ext cx="10507860" cy="184862"/>
          </a:xfrm>
          <a:prstGeom prst="rect">
            <a:avLst/>
          </a:prstGeom>
        </p:spPr>
        <p:txBody>
          <a:bodyPr/>
          <a:lstStyle>
            <a:lvl1pPr>
              <a:defRPr sz="1200">
                <a:solidFill>
                  <a:srgbClr val="BDBDBD"/>
                </a:solidFill>
                <a:latin typeface="Arial" panose="020B0604020202020204" pitchFamily="34" charset="0"/>
                <a:cs typeface="Arial" panose="020B0604020202020204" pitchFamily="34" charset="0"/>
              </a:defRPr>
            </a:lvl1pPr>
          </a:lstStyle>
          <a:p>
            <a:pPr algn="ctr"/>
            <a:r>
              <a:rPr lang="en-US" b="1" dirty="0">
                <a:ln w="6350">
                  <a:noFill/>
                </a:ln>
              </a:rPr>
              <a:t>Volunteers Serving America’s Communities, Saving Lives, and Shaping Futures.</a:t>
            </a:r>
            <a:endParaRPr lang="en-US" dirty="0"/>
          </a:p>
        </p:txBody>
      </p:sp>
    </p:spTree>
    <p:extLst>
      <p:ext uri="{BB962C8B-B14F-4D97-AF65-F5344CB8AC3E}">
        <p14:creationId xmlns:p14="http://schemas.microsoft.com/office/powerpoint/2010/main" val="1907452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7B28CC3-5CE8-413B-9C2B-2981579256C4}"/>
              </a:ext>
            </a:extLst>
          </p:cNvPr>
          <p:cNvSpPr>
            <a:spLocks noGrp="1"/>
          </p:cNvSpPr>
          <p:nvPr>
            <p:ph idx="1"/>
          </p:nvPr>
        </p:nvSpPr>
        <p:spPr>
          <a:xfrm>
            <a:off x="5183188" y="2057400"/>
            <a:ext cx="6172200" cy="3803650"/>
          </a:xfrm>
        </p:spPr>
        <p:txBody>
          <a:bodyPr/>
          <a:lstStyle>
            <a:lvl1pPr>
              <a:defRPr sz="2400"/>
            </a:lvl1pPr>
            <a:lvl2pPr>
              <a:defRPr sz="24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A6C29FFA-977D-4A08-A1A9-5BA43CA6C4A4}"/>
              </a:ext>
            </a:extLst>
          </p:cNvPr>
          <p:cNvSpPr>
            <a:spLocks noGrp="1"/>
          </p:cNvSpPr>
          <p:nvPr>
            <p:ph type="body" sz="half" idx="2"/>
          </p:nvPr>
        </p:nvSpPr>
        <p:spPr>
          <a:xfrm>
            <a:off x="839788" y="2057400"/>
            <a:ext cx="3932237"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9" name="Slide Number Placeholder 8">
            <a:extLst>
              <a:ext uri="{FF2B5EF4-FFF2-40B4-BE49-F238E27FC236}">
                <a16:creationId xmlns:a16="http://schemas.microsoft.com/office/drawing/2014/main" id="{2ECFD9F4-20DF-4295-B890-812B9A3B7C3F}"/>
              </a:ext>
            </a:extLst>
          </p:cNvPr>
          <p:cNvSpPr>
            <a:spLocks noGrp="1"/>
          </p:cNvSpPr>
          <p:nvPr>
            <p:ph type="sldNum" sz="quarter" idx="11"/>
          </p:nvPr>
        </p:nvSpPr>
        <p:spPr/>
        <p:txBody>
          <a:bodyPr/>
          <a:lstStyle/>
          <a:p>
            <a:fld id="{A47E3F7A-0EE5-45E7-B40F-D7CBCF0FD8B8}" type="slidenum">
              <a:rPr lang="en-US" smtClean="0"/>
              <a:pPr/>
              <a:t>‹#›</a:t>
            </a:fld>
            <a:endParaRPr lang="en-US" dirty="0"/>
          </a:p>
        </p:txBody>
      </p:sp>
      <p:sp>
        <p:nvSpPr>
          <p:cNvPr id="10" name="Title 9">
            <a:extLst>
              <a:ext uri="{FF2B5EF4-FFF2-40B4-BE49-F238E27FC236}">
                <a16:creationId xmlns:a16="http://schemas.microsoft.com/office/drawing/2014/main" id="{20FFD026-36F0-4F6C-8173-C96885D489E9}"/>
              </a:ext>
            </a:extLst>
          </p:cNvPr>
          <p:cNvSpPr>
            <a:spLocks noGrp="1"/>
          </p:cNvSpPr>
          <p:nvPr>
            <p:ph type="title"/>
          </p:nvPr>
        </p:nvSpPr>
        <p:spPr/>
        <p:txBody>
          <a:bodyPr/>
          <a:lstStyle/>
          <a:p>
            <a:r>
              <a:rPr lang="en-US"/>
              <a:t>Click to edit Master title style</a:t>
            </a:r>
          </a:p>
        </p:txBody>
      </p:sp>
      <p:sp>
        <p:nvSpPr>
          <p:cNvPr id="7" name="Footer Placeholder 7">
            <a:extLst>
              <a:ext uri="{FF2B5EF4-FFF2-40B4-BE49-F238E27FC236}">
                <a16:creationId xmlns:a16="http://schemas.microsoft.com/office/drawing/2014/main" id="{552D96AD-66D3-C5B3-3C2E-307DDEAB4835}"/>
              </a:ext>
            </a:extLst>
          </p:cNvPr>
          <p:cNvSpPr>
            <a:spLocks noGrp="1"/>
          </p:cNvSpPr>
          <p:nvPr>
            <p:ph type="ftr" sz="quarter" idx="3"/>
          </p:nvPr>
        </p:nvSpPr>
        <p:spPr>
          <a:xfrm>
            <a:off x="838199" y="6535503"/>
            <a:ext cx="10507860" cy="184862"/>
          </a:xfrm>
          <a:prstGeom prst="rect">
            <a:avLst/>
          </a:prstGeom>
        </p:spPr>
        <p:txBody>
          <a:bodyPr/>
          <a:lstStyle>
            <a:lvl1pPr>
              <a:defRPr sz="1200">
                <a:solidFill>
                  <a:srgbClr val="BDBDBD"/>
                </a:solidFill>
                <a:latin typeface="Arial" panose="020B0604020202020204" pitchFamily="34" charset="0"/>
                <a:cs typeface="Arial" panose="020B0604020202020204" pitchFamily="34" charset="0"/>
              </a:defRPr>
            </a:lvl1pPr>
          </a:lstStyle>
          <a:p>
            <a:pPr algn="ctr"/>
            <a:r>
              <a:rPr lang="en-US" b="1" dirty="0">
                <a:ln w="6350">
                  <a:noFill/>
                </a:ln>
              </a:rPr>
              <a:t>Volunteers Serving America’s Communities, Saving Lives, and Shaping Futures.</a:t>
            </a:r>
            <a:endParaRPr lang="en-US" dirty="0"/>
          </a:p>
        </p:txBody>
      </p:sp>
    </p:spTree>
    <p:extLst>
      <p:ext uri="{BB962C8B-B14F-4D97-AF65-F5344CB8AC3E}">
        <p14:creationId xmlns:p14="http://schemas.microsoft.com/office/powerpoint/2010/main" val="5512672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F1D2261-4825-48A7-AF21-30EB9B959752}"/>
              </a:ext>
            </a:extLst>
          </p:cNvPr>
          <p:cNvSpPr>
            <a:spLocks noGrp="1"/>
          </p:cNvSpPr>
          <p:nvPr>
            <p:ph type="pic" idx="1"/>
          </p:nvPr>
        </p:nvSpPr>
        <p:spPr>
          <a:xfrm>
            <a:off x="5183188" y="2057400"/>
            <a:ext cx="6172200" cy="38036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EF80A55-EAA8-4E4B-B6A1-6814EF24193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9" name="Slide Number Placeholder 8">
            <a:extLst>
              <a:ext uri="{FF2B5EF4-FFF2-40B4-BE49-F238E27FC236}">
                <a16:creationId xmlns:a16="http://schemas.microsoft.com/office/drawing/2014/main" id="{B45C9E10-A2BD-453B-BB04-FC2639D57EA9}"/>
              </a:ext>
            </a:extLst>
          </p:cNvPr>
          <p:cNvSpPr>
            <a:spLocks noGrp="1"/>
          </p:cNvSpPr>
          <p:nvPr>
            <p:ph type="sldNum" sz="quarter" idx="11"/>
          </p:nvPr>
        </p:nvSpPr>
        <p:spPr/>
        <p:txBody>
          <a:bodyPr/>
          <a:lstStyle/>
          <a:p>
            <a:fld id="{A47E3F7A-0EE5-45E7-B40F-D7CBCF0FD8B8}" type="slidenum">
              <a:rPr lang="en-US" smtClean="0"/>
              <a:pPr/>
              <a:t>‹#›</a:t>
            </a:fld>
            <a:endParaRPr lang="en-US" dirty="0"/>
          </a:p>
        </p:txBody>
      </p:sp>
      <p:sp>
        <p:nvSpPr>
          <p:cNvPr id="10" name="Title 9">
            <a:extLst>
              <a:ext uri="{FF2B5EF4-FFF2-40B4-BE49-F238E27FC236}">
                <a16:creationId xmlns:a16="http://schemas.microsoft.com/office/drawing/2014/main" id="{53A5F33E-5E01-4250-BCD6-6C4F8022EF32}"/>
              </a:ext>
            </a:extLst>
          </p:cNvPr>
          <p:cNvSpPr>
            <a:spLocks noGrp="1"/>
          </p:cNvSpPr>
          <p:nvPr>
            <p:ph type="title"/>
          </p:nvPr>
        </p:nvSpPr>
        <p:spPr/>
        <p:txBody>
          <a:bodyPr/>
          <a:lstStyle/>
          <a:p>
            <a:r>
              <a:rPr lang="en-US"/>
              <a:t>Click to edit Master title style</a:t>
            </a:r>
          </a:p>
        </p:txBody>
      </p:sp>
      <p:sp>
        <p:nvSpPr>
          <p:cNvPr id="7" name="Footer Placeholder 7">
            <a:extLst>
              <a:ext uri="{FF2B5EF4-FFF2-40B4-BE49-F238E27FC236}">
                <a16:creationId xmlns:a16="http://schemas.microsoft.com/office/drawing/2014/main" id="{368D3085-46F0-D1F8-DBE8-52216CCBBD2B}"/>
              </a:ext>
            </a:extLst>
          </p:cNvPr>
          <p:cNvSpPr>
            <a:spLocks noGrp="1"/>
          </p:cNvSpPr>
          <p:nvPr>
            <p:ph type="ftr" sz="quarter" idx="3"/>
          </p:nvPr>
        </p:nvSpPr>
        <p:spPr>
          <a:xfrm>
            <a:off x="838199" y="6535503"/>
            <a:ext cx="10507860" cy="184862"/>
          </a:xfrm>
          <a:prstGeom prst="rect">
            <a:avLst/>
          </a:prstGeom>
        </p:spPr>
        <p:txBody>
          <a:bodyPr/>
          <a:lstStyle>
            <a:lvl1pPr>
              <a:defRPr sz="1200">
                <a:solidFill>
                  <a:srgbClr val="BDBDBD"/>
                </a:solidFill>
                <a:latin typeface="Arial" panose="020B0604020202020204" pitchFamily="34" charset="0"/>
                <a:cs typeface="Arial" panose="020B0604020202020204" pitchFamily="34" charset="0"/>
              </a:defRPr>
            </a:lvl1pPr>
          </a:lstStyle>
          <a:p>
            <a:pPr algn="ctr"/>
            <a:r>
              <a:rPr lang="en-US" b="1" dirty="0">
                <a:ln w="6350">
                  <a:noFill/>
                </a:ln>
              </a:rPr>
              <a:t>Volunteers Serving America’s Communities, Saving Lives, and Shaping Futures.</a:t>
            </a:r>
            <a:endParaRPr lang="en-US" dirty="0"/>
          </a:p>
        </p:txBody>
      </p:sp>
    </p:spTree>
    <p:extLst>
      <p:ext uri="{BB962C8B-B14F-4D97-AF65-F5344CB8AC3E}">
        <p14:creationId xmlns:p14="http://schemas.microsoft.com/office/powerpoint/2010/main" val="360323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6D515C8-AD4A-4C7F-A43D-6781C82B8E40}"/>
              </a:ext>
            </a:extLst>
          </p:cNvPr>
          <p:cNvSpPr>
            <a:spLocks noGrp="1"/>
          </p:cNvSpPr>
          <p:nvPr>
            <p:ph type="title"/>
          </p:nvPr>
        </p:nvSpPr>
        <p:spPr>
          <a:xfrm>
            <a:off x="1621410" y="167158"/>
            <a:ext cx="973239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E1090FB7-BA14-4A2D-8E12-1C51D0F5CE6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Slide Number Placeholder 5">
            <a:extLst>
              <a:ext uri="{FF2B5EF4-FFF2-40B4-BE49-F238E27FC236}">
                <a16:creationId xmlns:a16="http://schemas.microsoft.com/office/drawing/2014/main" id="{B1626888-99C9-4F70-9675-FEEED1ACE82D}"/>
              </a:ext>
            </a:extLst>
          </p:cNvPr>
          <p:cNvSpPr>
            <a:spLocks noGrp="1"/>
          </p:cNvSpPr>
          <p:nvPr>
            <p:ph type="sldNum" sz="quarter" idx="4"/>
          </p:nvPr>
        </p:nvSpPr>
        <p:spPr>
          <a:xfrm>
            <a:off x="10932666" y="6459897"/>
            <a:ext cx="956865" cy="321416"/>
          </a:xfrm>
          <a:prstGeom prst="rect">
            <a:avLst/>
          </a:prstGeom>
        </p:spPr>
        <p:txBody>
          <a:bodyPr/>
          <a:lstStyle>
            <a:lvl1pPr algn="r">
              <a:defRPr sz="1600" b="1">
                <a:solidFill>
                  <a:srgbClr val="BDBDBD"/>
                </a:solidFill>
                <a:latin typeface="Arial Black" panose="020B0A04020102020204" pitchFamily="34" charset="0"/>
              </a:defRPr>
            </a:lvl1pPr>
          </a:lstStyle>
          <a:p>
            <a:fld id="{A47E3F7A-0EE5-45E7-B40F-D7CBCF0FD8B8}" type="slidenum">
              <a:rPr lang="en-US" smtClean="0"/>
              <a:pPr/>
              <a:t>‹#›</a:t>
            </a:fld>
            <a:endParaRPr lang="en-US" dirty="0"/>
          </a:p>
        </p:txBody>
      </p:sp>
      <p:sp>
        <p:nvSpPr>
          <p:cNvPr id="8" name="Footer Placeholder 7">
            <a:extLst>
              <a:ext uri="{FF2B5EF4-FFF2-40B4-BE49-F238E27FC236}">
                <a16:creationId xmlns:a16="http://schemas.microsoft.com/office/drawing/2014/main" id="{DE0839D0-C84D-4248-B64C-208C59DB369F}"/>
              </a:ext>
            </a:extLst>
          </p:cNvPr>
          <p:cNvSpPr>
            <a:spLocks noGrp="1"/>
          </p:cNvSpPr>
          <p:nvPr>
            <p:ph type="ftr" sz="quarter" idx="3"/>
          </p:nvPr>
        </p:nvSpPr>
        <p:spPr>
          <a:xfrm>
            <a:off x="838199" y="6535503"/>
            <a:ext cx="10507860" cy="184862"/>
          </a:xfrm>
          <a:prstGeom prst="rect">
            <a:avLst/>
          </a:prstGeom>
        </p:spPr>
        <p:txBody>
          <a:bodyPr/>
          <a:lstStyle>
            <a:lvl1pPr>
              <a:defRPr sz="1200" i="1">
                <a:solidFill>
                  <a:srgbClr val="BDBDBD"/>
                </a:solidFill>
                <a:latin typeface="Arial" panose="020B0604020202020204" pitchFamily="34" charset="0"/>
                <a:cs typeface="Arial" panose="020B0604020202020204" pitchFamily="34" charset="0"/>
              </a:defRPr>
            </a:lvl1pPr>
          </a:lstStyle>
          <a:p>
            <a:pPr algn="ctr"/>
            <a:r>
              <a:rPr lang="en-US" b="1" dirty="0">
                <a:ln w="6350">
                  <a:noFill/>
                </a:ln>
              </a:rPr>
              <a:t>Volunteers Serving America’s Communities, Saving Lives, and Shaping Futures.</a:t>
            </a:r>
            <a:endParaRPr lang="en-US" dirty="0"/>
          </a:p>
        </p:txBody>
      </p:sp>
      <p:pic>
        <p:nvPicPr>
          <p:cNvPr id="9" name="Picture 8" descr="A picture containing icon&#10;&#10;Description automatically generated">
            <a:extLst>
              <a:ext uri="{FF2B5EF4-FFF2-40B4-BE49-F238E27FC236}">
                <a16:creationId xmlns:a16="http://schemas.microsoft.com/office/drawing/2014/main" id="{A9517603-1C92-8F88-47E1-F0441ACCE1EB}"/>
              </a:ext>
            </a:extLst>
          </p:cNvPr>
          <p:cNvPicPr>
            <a:picLocks noChangeAspect="1"/>
          </p:cNvPicPr>
          <p:nvPr userDrawn="1"/>
        </p:nvPicPr>
        <p:blipFill rotWithShape="1">
          <a:blip r:embed="rId9">
            <a:extLst>
              <a:ext uri="{28A0092B-C50C-407E-A947-70E740481C1C}">
                <a14:useLocalDpi xmlns:a14="http://schemas.microsoft.com/office/drawing/2010/main" val="0"/>
              </a:ext>
            </a:extLst>
          </a:blip>
          <a:srcRect l="19236" t="20146" r="19238" b="21665"/>
          <a:stretch/>
        </p:blipFill>
        <p:spPr>
          <a:xfrm>
            <a:off x="251689" y="268142"/>
            <a:ext cx="1173019" cy="994084"/>
          </a:xfrm>
          <a:prstGeom prst="rect">
            <a:avLst/>
          </a:prstGeom>
        </p:spPr>
      </p:pic>
    </p:spTree>
    <p:extLst>
      <p:ext uri="{BB962C8B-B14F-4D97-AF65-F5344CB8AC3E}">
        <p14:creationId xmlns:p14="http://schemas.microsoft.com/office/powerpoint/2010/main" val="1961286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3" r:id="rId4"/>
    <p:sldLayoutId id="2147483654" r:id="rId5"/>
    <p:sldLayoutId id="2147483656" r:id="rId6"/>
    <p:sldLayoutId id="2147483659" r:id="rId7"/>
  </p:sldLayoutIdLst>
  <p:hf hdr="0" dt="0"/>
  <p:txStyles>
    <p:titleStyle>
      <a:lvl1pPr algn="ctr" defTabSz="914400" rtl="0" eaLnBrk="1" latinLnBrk="0" hangingPunct="1">
        <a:lnSpc>
          <a:spcPct val="90000"/>
        </a:lnSpc>
        <a:spcBef>
          <a:spcPct val="0"/>
        </a:spcBef>
        <a:buNone/>
        <a:defRPr sz="4400" kern="1200">
          <a:solidFill>
            <a:schemeClr val="tx1"/>
          </a:solidFill>
          <a:latin typeface="Arial Black" panose="020B0A040201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3.jpg"/><Relationship Id="rId4" Type="http://schemas.openxmlformats.org/officeDocument/2006/relationships/image" Target="../media/image8.JPG"/></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safety@capnhq.gov"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5000F82-83C9-AF45-BD17-B193F6B9C435}"/>
              </a:ext>
            </a:extLst>
          </p:cNvPr>
          <p:cNvSpPr>
            <a:spLocks noGrp="1"/>
          </p:cNvSpPr>
          <p:nvPr>
            <p:ph type="sldNum" sz="quarter" idx="4294967295"/>
          </p:nvPr>
        </p:nvSpPr>
        <p:spPr>
          <a:xfrm>
            <a:off x="11236325" y="6459538"/>
            <a:ext cx="955675" cy="322262"/>
          </a:xfrm>
        </p:spPr>
        <p:txBody>
          <a:bodyPr/>
          <a:lstStyle/>
          <a:p>
            <a:fld id="{A47E3F7A-0EE5-45E7-B40F-D7CBCF0FD8B8}" type="slidenum">
              <a:rPr lang="en-US" smtClean="0"/>
              <a:pPr/>
              <a:t>1</a:t>
            </a:fld>
            <a:endParaRPr lang="en-US" dirty="0"/>
          </a:p>
        </p:txBody>
      </p:sp>
      <p:pic>
        <p:nvPicPr>
          <p:cNvPr id="7" name="Picture 6" descr="Logo, company name&#10;&#10;Description automatically generated">
            <a:extLst>
              <a:ext uri="{FF2B5EF4-FFF2-40B4-BE49-F238E27FC236}">
                <a16:creationId xmlns:a16="http://schemas.microsoft.com/office/drawing/2014/main" id="{66889E9A-FACB-3CFF-90E5-552B72FD37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77924" y="4448969"/>
            <a:ext cx="2136238" cy="2171700"/>
          </a:xfrm>
          <a:prstGeom prst="rect">
            <a:avLst/>
          </a:prstGeom>
        </p:spPr>
      </p:pic>
      <p:sp>
        <p:nvSpPr>
          <p:cNvPr id="2" name="TextBox 1">
            <a:extLst>
              <a:ext uri="{FF2B5EF4-FFF2-40B4-BE49-F238E27FC236}">
                <a16:creationId xmlns:a16="http://schemas.microsoft.com/office/drawing/2014/main" id="{81A4E9C1-755B-8B00-84CA-488C148DB33F}"/>
              </a:ext>
            </a:extLst>
          </p:cNvPr>
          <p:cNvSpPr txBox="1"/>
          <p:nvPr/>
        </p:nvSpPr>
        <p:spPr>
          <a:xfrm>
            <a:off x="3423684" y="2828260"/>
            <a:ext cx="8091376" cy="769441"/>
          </a:xfrm>
          <a:prstGeom prst="rect">
            <a:avLst/>
          </a:prstGeom>
          <a:noFill/>
        </p:spPr>
        <p:txBody>
          <a:bodyPr wrap="square" rtlCol="0">
            <a:spAutoFit/>
          </a:bodyPr>
          <a:lstStyle/>
          <a:p>
            <a:pPr algn="ctr"/>
            <a:r>
              <a:rPr lang="en-US" sz="4400" b="1" dirty="0">
                <a:solidFill>
                  <a:srgbClr val="002060"/>
                </a:solidFill>
                <a:latin typeface="Rajdhani" panose="02000000000000000000" pitchFamily="2" charset="0"/>
                <a:cs typeface="Rajdhani" panose="02000000000000000000" pitchFamily="2" charset="0"/>
              </a:rPr>
              <a:t>Basic Risk Management</a:t>
            </a:r>
          </a:p>
        </p:txBody>
      </p:sp>
    </p:spTree>
    <p:extLst>
      <p:ext uri="{BB962C8B-B14F-4D97-AF65-F5344CB8AC3E}">
        <p14:creationId xmlns:p14="http://schemas.microsoft.com/office/powerpoint/2010/main" val="23931697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3AB373C-D91D-F353-E523-2751A3CA2DE3}"/>
              </a:ext>
            </a:extLst>
          </p:cNvPr>
          <p:cNvSpPr>
            <a:spLocks noGrp="1"/>
          </p:cNvSpPr>
          <p:nvPr>
            <p:ph idx="1"/>
          </p:nvPr>
        </p:nvSpPr>
        <p:spPr>
          <a:xfrm>
            <a:off x="5463250" y="1825625"/>
            <a:ext cx="5890549" cy="4351338"/>
          </a:xfrm>
        </p:spPr>
        <p:txBody>
          <a:bodyPr>
            <a:normAutofit fontScale="92500"/>
          </a:bodyPr>
          <a:lstStyle/>
          <a:p>
            <a:pPr marL="0" marR="0" lvl="0" indent="0" algn="l" defTabSz="914400" rtl="0" eaLnBrk="0" fontAlgn="base" latinLnBrk="0" hangingPunct="0">
              <a:lnSpc>
                <a:spcPct val="100000"/>
              </a:lnSpc>
              <a:spcBef>
                <a:spcPct val="0"/>
              </a:spcBef>
              <a:spcAft>
                <a:spcPct val="0"/>
              </a:spcAft>
              <a:buClrTx/>
              <a:buSzTx/>
              <a:buNone/>
              <a:tabLst/>
              <a:defRPr/>
            </a:pPr>
            <a:r>
              <a:rPr kumimoji="0" lang="en-US" sz="3200" b="1" i="0" u="none" strike="noStrike" kern="1200" cap="none" spc="0" normalizeH="0" baseline="0" noProof="0" dirty="0">
                <a:ln>
                  <a:noFill/>
                </a:ln>
                <a:solidFill>
                  <a:srgbClr val="000000"/>
                </a:solidFill>
                <a:effectLst/>
                <a:uLnTx/>
                <a:uFillTx/>
                <a:latin typeface="Ubuntu" panose="020B0504030602030204" pitchFamily="34" charset="0"/>
              </a:rPr>
              <a:t>Are your risk controls working?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Plans can change.  New hazards can appear.</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Is it going according to plan?</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It is common to need new risk controls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Decide on new risk controls, or…</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Adjust the risk controls you planned</a:t>
            </a: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	   Risk Management continues</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	     through the entire activity!</a:t>
            </a:r>
          </a:p>
          <a:p>
            <a:endParaRPr lang="en-US" dirty="0"/>
          </a:p>
        </p:txBody>
      </p:sp>
      <p:sp>
        <p:nvSpPr>
          <p:cNvPr id="3" name="Slide Number Placeholder 2">
            <a:extLst>
              <a:ext uri="{FF2B5EF4-FFF2-40B4-BE49-F238E27FC236}">
                <a16:creationId xmlns:a16="http://schemas.microsoft.com/office/drawing/2014/main" id="{D9E65B4D-80E2-3814-DA65-5F980E6D607F}"/>
              </a:ext>
            </a:extLst>
          </p:cNvPr>
          <p:cNvSpPr>
            <a:spLocks noGrp="1"/>
          </p:cNvSpPr>
          <p:nvPr>
            <p:ph type="sldNum" sz="quarter" idx="11"/>
          </p:nvPr>
        </p:nvSpPr>
        <p:spPr/>
        <p:txBody>
          <a:bodyPr/>
          <a:lstStyle/>
          <a:p>
            <a:fld id="{A47E3F7A-0EE5-45E7-B40F-D7CBCF0FD8B8}" type="slidenum">
              <a:rPr lang="en-US" smtClean="0"/>
              <a:pPr/>
              <a:t>10</a:t>
            </a:fld>
            <a:endParaRPr lang="en-US" dirty="0"/>
          </a:p>
        </p:txBody>
      </p:sp>
      <p:sp>
        <p:nvSpPr>
          <p:cNvPr id="4" name="Title 3">
            <a:extLst>
              <a:ext uri="{FF2B5EF4-FFF2-40B4-BE49-F238E27FC236}">
                <a16:creationId xmlns:a16="http://schemas.microsoft.com/office/drawing/2014/main" id="{C173ED35-7D4B-B107-D0BC-BA883AE2C9F0}"/>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Step 5 - Supervise &amp; Evaluate</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3D321BFE-1CF7-FB64-9909-C3D587AD73A1}"/>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20F199A2-4DA5-80ED-C1E8-A3580693F83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pic>
        <p:nvPicPr>
          <p:cNvPr id="7" name="Content Placeholder 6" descr="New CAP RM Loop png transparent.png">
            <a:extLst>
              <a:ext uri="{FF2B5EF4-FFF2-40B4-BE49-F238E27FC236}">
                <a16:creationId xmlns:a16="http://schemas.microsoft.com/office/drawing/2014/main" id="{32733E8B-B7E6-FD70-58FE-F0457EC85FCC}"/>
              </a:ext>
            </a:extLst>
          </p:cNvPr>
          <p:cNvPicPr>
            <a:picLocks noChangeAspect="1"/>
          </p:cNvPicPr>
          <p:nvPr/>
        </p:nvPicPr>
        <p:blipFill>
          <a:blip r:embed="rId3" cstate="print"/>
          <a:stretch>
            <a:fillRect/>
          </a:stretch>
        </p:blipFill>
        <p:spPr>
          <a:xfrm>
            <a:off x="302470" y="1255565"/>
            <a:ext cx="5394946" cy="5259606"/>
          </a:xfrm>
          <a:prstGeom prst="rect">
            <a:avLst/>
          </a:prstGeom>
        </p:spPr>
      </p:pic>
      <p:sp>
        <p:nvSpPr>
          <p:cNvPr id="8" name="Oval 7">
            <a:extLst>
              <a:ext uri="{FF2B5EF4-FFF2-40B4-BE49-F238E27FC236}">
                <a16:creationId xmlns:a16="http://schemas.microsoft.com/office/drawing/2014/main" id="{A6A95F47-2F8E-BCDF-E6BF-7227421724D2}"/>
              </a:ext>
            </a:extLst>
          </p:cNvPr>
          <p:cNvSpPr/>
          <p:nvPr/>
        </p:nvSpPr>
        <p:spPr>
          <a:xfrm>
            <a:off x="1122743" y="1851261"/>
            <a:ext cx="1192193" cy="110028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987849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E928E1A-70EF-72BD-F2FE-E3988C0FBC27}"/>
              </a:ext>
            </a:extLst>
          </p:cNvPr>
          <p:cNvSpPr>
            <a:spLocks noGrp="1"/>
          </p:cNvSpPr>
          <p:nvPr>
            <p:ph idx="1"/>
          </p:nvPr>
        </p:nvSpPr>
        <p:spPr>
          <a:xfrm>
            <a:off x="5474824" y="1568327"/>
            <a:ext cx="5878976" cy="4608636"/>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None/>
              <a:tabLst/>
              <a:defRPr/>
            </a:pPr>
            <a:r>
              <a:rPr kumimoji="0" lang="en-US" sz="3200" b="1" i="0" u="none" strike="noStrike" kern="1200" cap="none" spc="0" normalizeH="0" baseline="0" noProof="0" dirty="0">
                <a:ln>
                  <a:noFill/>
                </a:ln>
                <a:solidFill>
                  <a:srgbClr val="000000"/>
                </a:solidFill>
                <a:effectLst/>
                <a:uLnTx/>
                <a:uFillTx/>
                <a:latin typeface="Ubuntu" panose="020B0504030602030204" pitchFamily="34" charset="0"/>
              </a:rPr>
              <a:t>RM is a continuous process!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You must continuously …</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Look for new or changing hazards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Assess the changing risks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Decide on new or improved controls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Change the plan to include new controls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Keep evaluating how they’re working</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Ubuntu" panose="020B0504030602030204" pitchFamily="34" charset="0"/>
            </a:endParaRPr>
          </a:p>
          <a:p>
            <a:pPr marL="457200" marR="0" lvl="1"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		</a:t>
            </a:r>
            <a:r>
              <a:rPr kumimoji="0" lang="en-US" sz="2800" b="1" i="0" u="none" strike="noStrike" kern="1200" cap="none" spc="0" normalizeH="0" baseline="0" noProof="0" dirty="0">
                <a:ln>
                  <a:noFill/>
                </a:ln>
                <a:solidFill>
                  <a:srgbClr val="000000"/>
                </a:solidFill>
                <a:effectLst/>
                <a:uLnTx/>
                <a:uFillTx/>
                <a:latin typeface="Ubuntu" panose="020B0504030602030204" pitchFamily="34" charset="0"/>
              </a:rPr>
              <a:t>Continuously!</a:t>
            </a:r>
          </a:p>
          <a:p>
            <a:endParaRPr lang="en-US" dirty="0"/>
          </a:p>
        </p:txBody>
      </p:sp>
      <p:sp>
        <p:nvSpPr>
          <p:cNvPr id="3" name="Slide Number Placeholder 2">
            <a:extLst>
              <a:ext uri="{FF2B5EF4-FFF2-40B4-BE49-F238E27FC236}">
                <a16:creationId xmlns:a16="http://schemas.microsoft.com/office/drawing/2014/main" id="{C61BC177-54DD-FAF6-3386-84B6AD1CA94F}"/>
              </a:ext>
            </a:extLst>
          </p:cNvPr>
          <p:cNvSpPr>
            <a:spLocks noGrp="1"/>
          </p:cNvSpPr>
          <p:nvPr>
            <p:ph type="sldNum" sz="quarter" idx="11"/>
          </p:nvPr>
        </p:nvSpPr>
        <p:spPr/>
        <p:txBody>
          <a:bodyPr/>
          <a:lstStyle/>
          <a:p>
            <a:fld id="{A47E3F7A-0EE5-45E7-B40F-D7CBCF0FD8B8}" type="slidenum">
              <a:rPr lang="en-US" smtClean="0"/>
              <a:pPr/>
              <a:t>11</a:t>
            </a:fld>
            <a:endParaRPr lang="en-US" dirty="0"/>
          </a:p>
        </p:txBody>
      </p:sp>
      <p:sp>
        <p:nvSpPr>
          <p:cNvPr id="4" name="Title 3">
            <a:extLst>
              <a:ext uri="{FF2B5EF4-FFF2-40B4-BE49-F238E27FC236}">
                <a16:creationId xmlns:a16="http://schemas.microsoft.com/office/drawing/2014/main" id="{45EB2F55-0B02-AE67-AA2F-82D6B4274CF9}"/>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Risk Management - The “Loop”</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7B9BFC17-8A5F-8437-F91A-A4356994AAE8}"/>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E3C9458B-5510-A82F-6537-A8AA0E516A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85301"/>
            <a:ext cx="5619723" cy="5017196"/>
          </a:xfrm>
          <a:prstGeom prst="rect">
            <a:avLst/>
          </a:prstGeom>
        </p:spPr>
      </p:pic>
      <p:pic>
        <p:nvPicPr>
          <p:cNvPr id="7" name="Picture 6">
            <a:extLst>
              <a:ext uri="{FF2B5EF4-FFF2-40B4-BE49-F238E27FC236}">
                <a16:creationId xmlns:a16="http://schemas.microsoft.com/office/drawing/2014/main" id="{C38284B0-DEBD-DE9C-E2B8-AC84708BC9D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Tree>
    <p:extLst>
      <p:ext uri="{BB962C8B-B14F-4D97-AF65-F5344CB8AC3E}">
        <p14:creationId xmlns:p14="http://schemas.microsoft.com/office/powerpoint/2010/main" val="361048340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D3E1BF8-9C79-EEA9-8BA1-B0E0B492C586}"/>
              </a:ext>
            </a:extLst>
          </p:cNvPr>
          <p:cNvSpPr>
            <a:spLocks noGrp="1"/>
          </p:cNvSpPr>
          <p:nvPr>
            <p:ph idx="1"/>
          </p:nvPr>
        </p:nvSpPr>
        <p:spPr>
          <a:xfrm>
            <a:off x="5139158" y="1825625"/>
            <a:ext cx="6214641" cy="43513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i="0" u="none" strike="noStrike" kern="1200" cap="none" spc="0" normalizeH="0" baseline="0" noProof="0" dirty="0">
                <a:ln>
                  <a:noFill/>
                </a:ln>
                <a:solidFill>
                  <a:srgbClr val="000000"/>
                </a:solidFill>
                <a:effectLst/>
                <a:uLnTx/>
                <a:uFillTx/>
                <a:latin typeface="Ubuntu" panose="020B0504030602030204" pitchFamily="34" charset="0"/>
                <a:cs typeface="+mn-cs"/>
              </a:rPr>
              <a:t>It’s important that ALL CAP members understand the same language of risk management</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800" b="1"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So…</a:t>
            </a:r>
          </a:p>
          <a:p>
            <a:pPr marL="457200" marR="0" lvl="0" indent="-457200" algn="ctr"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Let’s do quick review of the terms and the definitions…</a:t>
            </a:r>
          </a:p>
          <a:p>
            <a:endParaRPr lang="en-US" dirty="0"/>
          </a:p>
        </p:txBody>
      </p:sp>
      <p:sp>
        <p:nvSpPr>
          <p:cNvPr id="3" name="Slide Number Placeholder 2">
            <a:extLst>
              <a:ext uri="{FF2B5EF4-FFF2-40B4-BE49-F238E27FC236}">
                <a16:creationId xmlns:a16="http://schemas.microsoft.com/office/drawing/2014/main" id="{40B5BC9F-A8CE-1FDB-17C7-2F72305892D5}"/>
              </a:ext>
            </a:extLst>
          </p:cNvPr>
          <p:cNvSpPr>
            <a:spLocks noGrp="1"/>
          </p:cNvSpPr>
          <p:nvPr>
            <p:ph type="sldNum" sz="quarter" idx="11"/>
          </p:nvPr>
        </p:nvSpPr>
        <p:spPr/>
        <p:txBody>
          <a:bodyPr/>
          <a:lstStyle/>
          <a:p>
            <a:fld id="{A47E3F7A-0EE5-45E7-B40F-D7CBCF0FD8B8}" type="slidenum">
              <a:rPr lang="en-US" smtClean="0"/>
              <a:pPr/>
              <a:t>12</a:t>
            </a:fld>
            <a:endParaRPr lang="en-US" dirty="0"/>
          </a:p>
        </p:txBody>
      </p:sp>
      <p:sp>
        <p:nvSpPr>
          <p:cNvPr id="4" name="Title 3">
            <a:extLst>
              <a:ext uri="{FF2B5EF4-FFF2-40B4-BE49-F238E27FC236}">
                <a16:creationId xmlns:a16="http://schemas.microsoft.com/office/drawing/2014/main" id="{9974B833-AD4E-4966-CB84-1A384BB48300}"/>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Risk Management - The Lingo</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DAD153E8-5453-EBEF-A017-309BA7282DB8}"/>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F443BE4E-CD78-8B2A-1E35-BC1CA958007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pic>
        <p:nvPicPr>
          <p:cNvPr id="7" name="Content Placeholder 6" descr="New CAP RM Loop png transparent.png">
            <a:extLst>
              <a:ext uri="{FF2B5EF4-FFF2-40B4-BE49-F238E27FC236}">
                <a16:creationId xmlns:a16="http://schemas.microsoft.com/office/drawing/2014/main" id="{135824FD-FC73-55E9-DC7C-EEED0CCAC9DA}"/>
              </a:ext>
            </a:extLst>
          </p:cNvPr>
          <p:cNvPicPr>
            <a:picLocks noChangeAspect="1"/>
          </p:cNvPicPr>
          <p:nvPr/>
        </p:nvPicPr>
        <p:blipFill>
          <a:blip r:embed="rId3" cstate="print"/>
          <a:stretch>
            <a:fillRect/>
          </a:stretch>
        </p:blipFill>
        <p:spPr>
          <a:xfrm>
            <a:off x="302470" y="1255565"/>
            <a:ext cx="5394946" cy="5259606"/>
          </a:xfrm>
          <a:prstGeom prst="rect">
            <a:avLst/>
          </a:prstGeom>
        </p:spPr>
      </p:pic>
    </p:spTree>
    <p:extLst>
      <p:ext uri="{BB962C8B-B14F-4D97-AF65-F5344CB8AC3E}">
        <p14:creationId xmlns:p14="http://schemas.microsoft.com/office/powerpoint/2010/main" val="1549410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D3874FCC-EB32-4345-A57A-C5C69CD50E92}"/>
              </a:ext>
            </a:extLst>
          </p:cNvPr>
          <p:cNvSpPr>
            <a:spLocks noGrp="1"/>
          </p:cNvSpPr>
          <p:nvPr>
            <p:ph type="sldNum" sz="quarter" idx="11"/>
          </p:nvPr>
        </p:nvSpPr>
        <p:spPr/>
        <p:txBody>
          <a:bodyPr/>
          <a:lstStyle/>
          <a:p>
            <a:fld id="{A47E3F7A-0EE5-45E7-B40F-D7CBCF0FD8B8}" type="slidenum">
              <a:rPr lang="en-US" smtClean="0"/>
              <a:pPr/>
              <a:t>13</a:t>
            </a:fld>
            <a:endParaRPr lang="en-US" dirty="0"/>
          </a:p>
        </p:txBody>
      </p:sp>
      <p:sp>
        <p:nvSpPr>
          <p:cNvPr id="4" name="Title 3">
            <a:extLst>
              <a:ext uri="{FF2B5EF4-FFF2-40B4-BE49-F238E27FC236}">
                <a16:creationId xmlns:a16="http://schemas.microsoft.com/office/drawing/2014/main" id="{9FBA11EA-A398-4082-5817-63A206D1725F}"/>
              </a:ext>
            </a:extLst>
          </p:cNvPr>
          <p:cNvSpPr>
            <a:spLocks noGrp="1"/>
          </p:cNvSpPr>
          <p:nvPr>
            <p:ph type="title"/>
          </p:nvPr>
        </p:nvSpPr>
        <p:spPr>
          <a:xfrm>
            <a:off x="1621410" y="167158"/>
            <a:ext cx="8842104"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RM Review</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77AB93DD-3F90-0ED6-933E-09E696E058DC}"/>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9EEA11C5-F44C-7CB6-F901-43A8A85AAD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
        <p:nvSpPr>
          <p:cNvPr id="7" name="TextBox 6">
            <a:extLst>
              <a:ext uri="{FF2B5EF4-FFF2-40B4-BE49-F238E27FC236}">
                <a16:creationId xmlns:a16="http://schemas.microsoft.com/office/drawing/2014/main" id="{166E411A-5F1A-7E47-B0E5-A9C30C214FE7}"/>
              </a:ext>
            </a:extLst>
          </p:cNvPr>
          <p:cNvSpPr txBox="1"/>
          <p:nvPr/>
        </p:nvSpPr>
        <p:spPr>
          <a:xfrm>
            <a:off x="2946400" y="1902691"/>
            <a:ext cx="6373091" cy="3785652"/>
          </a:xfrm>
          <a:prstGeom prst="rect">
            <a:avLst/>
          </a:prstGeom>
          <a:noFill/>
        </p:spPr>
        <p:txBody>
          <a:bodyPr wrap="square" rtlCol="0">
            <a:spAutoFit/>
          </a:bodyPr>
          <a:lstStyle/>
          <a:p>
            <a:r>
              <a:rPr lang="en-US" sz="2400" b="1" dirty="0">
                <a:latin typeface="Ubuntu" panose="020B0504030602030204" pitchFamily="34" charset="0"/>
              </a:rPr>
              <a:t>Hazards</a:t>
            </a:r>
          </a:p>
          <a:p>
            <a:pPr marL="285750" indent="-285750">
              <a:buFont typeface="Arial" panose="020B0604020202020204" pitchFamily="34" charset="0"/>
              <a:buChar char="•"/>
            </a:pPr>
            <a:r>
              <a:rPr lang="en-US" sz="2400" dirty="0">
                <a:latin typeface="Ubuntu" panose="020B0504030602030204" pitchFamily="34" charset="0"/>
              </a:rPr>
              <a:t>Things that can hurt you</a:t>
            </a:r>
          </a:p>
          <a:p>
            <a:pPr marL="285750" indent="-285750">
              <a:buFont typeface="Arial" panose="020B0604020202020204" pitchFamily="34" charset="0"/>
              <a:buChar char="•"/>
            </a:pPr>
            <a:r>
              <a:rPr lang="en-US" sz="2400" dirty="0">
                <a:latin typeface="Ubuntu" panose="020B0504030602030204" pitchFamily="34" charset="0"/>
              </a:rPr>
              <a:t>Things that can damage property</a:t>
            </a:r>
          </a:p>
          <a:p>
            <a:pPr marL="285750" indent="-285750">
              <a:buFont typeface="Arial" panose="020B0604020202020204" pitchFamily="34" charset="0"/>
              <a:buChar char="•"/>
            </a:pPr>
            <a:endParaRPr lang="en-US" sz="2400" dirty="0">
              <a:latin typeface="Ubuntu" panose="020B0504030602030204" pitchFamily="34" charset="0"/>
            </a:endParaRPr>
          </a:p>
          <a:p>
            <a:r>
              <a:rPr lang="en-US" sz="2400" b="1" dirty="0">
                <a:latin typeface="Ubuntu" panose="020B0504030602030204" pitchFamily="34" charset="0"/>
              </a:rPr>
              <a:t>Risks</a:t>
            </a:r>
          </a:p>
          <a:p>
            <a:pPr marL="285750" indent="-285750">
              <a:buFont typeface="Arial" panose="020B0604020202020204" pitchFamily="34" charset="0"/>
              <a:buChar char="•"/>
            </a:pPr>
            <a:r>
              <a:rPr lang="en-US" sz="2400" dirty="0">
                <a:latin typeface="Ubuntu" panose="020B0504030602030204" pitchFamily="34" charset="0"/>
              </a:rPr>
              <a:t>How likely is damage or injury to occur?</a:t>
            </a:r>
          </a:p>
          <a:p>
            <a:pPr marL="285750" indent="-285750">
              <a:buFont typeface="Arial" panose="020B0604020202020204" pitchFamily="34" charset="0"/>
              <a:buChar char="•"/>
            </a:pPr>
            <a:r>
              <a:rPr lang="en-US" sz="2400" dirty="0">
                <a:latin typeface="Ubuntu" panose="020B0504030602030204" pitchFamily="34" charset="0"/>
              </a:rPr>
              <a:t>How serious could it be?</a:t>
            </a:r>
          </a:p>
          <a:p>
            <a:pPr marL="285750" indent="-285750">
              <a:buFont typeface="Arial" panose="020B0604020202020204" pitchFamily="34" charset="0"/>
              <a:buChar char="•"/>
            </a:pPr>
            <a:endParaRPr lang="en-US" sz="2400" dirty="0">
              <a:latin typeface="Ubuntu" panose="020B0504030602030204" pitchFamily="34" charset="0"/>
            </a:endParaRPr>
          </a:p>
          <a:p>
            <a:r>
              <a:rPr lang="en-US" sz="2400" b="1" dirty="0">
                <a:latin typeface="Ubuntu" panose="020B0504030602030204" pitchFamily="34" charset="0"/>
              </a:rPr>
              <a:t>Controls</a:t>
            </a:r>
          </a:p>
          <a:p>
            <a:pPr marL="285750" indent="-285750">
              <a:buFont typeface="Arial" panose="020B0604020202020204" pitchFamily="34" charset="0"/>
              <a:buChar char="•"/>
            </a:pPr>
            <a:r>
              <a:rPr lang="en-US" sz="2400" dirty="0">
                <a:latin typeface="Ubuntu" panose="020B0504030602030204" pitchFamily="34" charset="0"/>
              </a:rPr>
              <a:t>Things you can do to reduce the risk</a:t>
            </a:r>
          </a:p>
        </p:txBody>
      </p:sp>
    </p:spTree>
    <p:extLst>
      <p:ext uri="{BB962C8B-B14F-4D97-AF65-F5344CB8AC3E}">
        <p14:creationId xmlns:p14="http://schemas.microsoft.com/office/powerpoint/2010/main" val="42359460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42FD92B-87AB-A92A-BD55-213945349943}"/>
              </a:ext>
            </a:extLst>
          </p:cNvPr>
          <p:cNvSpPr>
            <a:spLocks noGrp="1"/>
          </p:cNvSpPr>
          <p:nvPr>
            <p:ph type="sldNum" sz="quarter" idx="11"/>
          </p:nvPr>
        </p:nvSpPr>
        <p:spPr/>
        <p:txBody>
          <a:bodyPr/>
          <a:lstStyle/>
          <a:p>
            <a:fld id="{A47E3F7A-0EE5-45E7-B40F-D7CBCF0FD8B8}" type="slidenum">
              <a:rPr lang="en-US" smtClean="0"/>
              <a:pPr/>
              <a:t>14</a:t>
            </a:fld>
            <a:endParaRPr lang="en-US" dirty="0"/>
          </a:p>
        </p:txBody>
      </p:sp>
      <p:sp>
        <p:nvSpPr>
          <p:cNvPr id="4" name="Title 3">
            <a:extLst>
              <a:ext uri="{FF2B5EF4-FFF2-40B4-BE49-F238E27FC236}">
                <a16:creationId xmlns:a16="http://schemas.microsoft.com/office/drawing/2014/main" id="{C6577457-C7CA-663F-31F6-5FACE5519A8C}"/>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RM Review</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55C9DCEF-2149-8973-600B-C8A33019FD0F}"/>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8" name="Picture 7">
            <a:extLst>
              <a:ext uri="{FF2B5EF4-FFF2-40B4-BE49-F238E27FC236}">
                <a16:creationId xmlns:a16="http://schemas.microsoft.com/office/drawing/2014/main" id="{688ABBDC-2212-030B-DF00-C2EA138E7FF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
        <p:nvSpPr>
          <p:cNvPr id="2" name="TextBox 1">
            <a:extLst>
              <a:ext uri="{FF2B5EF4-FFF2-40B4-BE49-F238E27FC236}">
                <a16:creationId xmlns:a16="http://schemas.microsoft.com/office/drawing/2014/main" id="{D553AA07-E75E-191F-B917-44B29B0A6588}"/>
              </a:ext>
            </a:extLst>
          </p:cNvPr>
          <p:cNvSpPr txBox="1"/>
          <p:nvPr/>
        </p:nvSpPr>
        <p:spPr>
          <a:xfrm>
            <a:off x="2512291" y="1492721"/>
            <a:ext cx="6751782" cy="4801314"/>
          </a:xfrm>
          <a:prstGeom prst="rect">
            <a:avLst/>
          </a:prstGeom>
          <a:noFill/>
        </p:spPr>
        <p:txBody>
          <a:bodyPr wrap="square" rtlCol="0">
            <a:spAutoFit/>
          </a:bodyPr>
          <a:lstStyle/>
          <a:p>
            <a:r>
              <a:rPr lang="en-US" sz="2400" b="1" dirty="0">
                <a:latin typeface="Ubuntu" panose="020B0504030602030204" pitchFamily="34" charset="0"/>
              </a:rPr>
              <a:t>Risk controls</a:t>
            </a:r>
          </a:p>
          <a:p>
            <a:pPr marL="342900" indent="-342900">
              <a:buFont typeface="Arial" panose="020B0604020202020204" pitchFamily="34" charset="0"/>
              <a:buChar char="•"/>
            </a:pPr>
            <a:r>
              <a:rPr lang="en-US" sz="2400" dirty="0">
                <a:latin typeface="Ubuntu" panose="020B0504030602030204" pitchFamily="34" charset="0"/>
              </a:rPr>
              <a:t>What can you do to reduce the risk?</a:t>
            </a:r>
          </a:p>
          <a:p>
            <a:pPr marL="342900" indent="-342900">
              <a:buFont typeface="Arial" panose="020B0604020202020204" pitchFamily="34" charset="0"/>
              <a:buChar char="•"/>
            </a:pPr>
            <a:r>
              <a:rPr lang="en-US" sz="2400" dirty="0">
                <a:latin typeface="Ubuntu" panose="020B0504030602030204" pitchFamily="34" charset="0"/>
              </a:rPr>
              <a:t>Make those controls part of the plan</a:t>
            </a:r>
          </a:p>
          <a:p>
            <a:pPr marL="342900" indent="-342900">
              <a:buFont typeface="Arial" panose="020B0604020202020204" pitchFamily="34" charset="0"/>
              <a:buChar char="•"/>
            </a:pPr>
            <a:endParaRPr lang="en-US" sz="2400" dirty="0">
              <a:latin typeface="Ubuntu" panose="020B0504030602030204" pitchFamily="34" charset="0"/>
            </a:endParaRPr>
          </a:p>
          <a:p>
            <a:r>
              <a:rPr lang="en-US" sz="2400" b="1" dirty="0">
                <a:latin typeface="Ubuntu" panose="020B0504030602030204" pitchFamily="34" charset="0"/>
              </a:rPr>
              <a:t>Supervise</a:t>
            </a:r>
          </a:p>
          <a:p>
            <a:pPr marL="342900" indent="-342900">
              <a:buFont typeface="Arial" panose="020B0604020202020204" pitchFamily="34" charset="0"/>
              <a:buChar char="•"/>
            </a:pPr>
            <a:r>
              <a:rPr lang="en-US" sz="2400" dirty="0">
                <a:latin typeface="Ubuntu" panose="020B0504030602030204" pitchFamily="34" charset="0"/>
              </a:rPr>
              <a:t>Are members following the plan?</a:t>
            </a:r>
          </a:p>
          <a:p>
            <a:pPr marL="342900" indent="-342900">
              <a:buFont typeface="Arial" panose="020B0604020202020204" pitchFamily="34" charset="0"/>
              <a:buChar char="•"/>
            </a:pPr>
            <a:r>
              <a:rPr lang="en-US" sz="2400" dirty="0">
                <a:latin typeface="Ubuntu" panose="020B0504030602030204" pitchFamily="34" charset="0"/>
              </a:rPr>
              <a:t>Are we using the controls we chose?</a:t>
            </a:r>
          </a:p>
          <a:p>
            <a:pPr marL="342900" indent="-342900">
              <a:buFont typeface="Arial" panose="020B0604020202020204" pitchFamily="34" charset="0"/>
              <a:buChar char="•"/>
            </a:pPr>
            <a:endParaRPr lang="en-US" sz="2400" dirty="0">
              <a:latin typeface="Ubuntu" panose="020B0504030602030204" pitchFamily="34" charset="0"/>
            </a:endParaRPr>
          </a:p>
          <a:p>
            <a:r>
              <a:rPr lang="en-US" sz="2400" b="1" dirty="0">
                <a:latin typeface="Ubuntu" panose="020B0504030602030204" pitchFamily="34" charset="0"/>
              </a:rPr>
              <a:t>Evaluate</a:t>
            </a:r>
          </a:p>
          <a:p>
            <a:pPr marL="342900" indent="-342900">
              <a:buFont typeface="Arial" panose="020B0604020202020204" pitchFamily="34" charset="0"/>
              <a:buChar char="•"/>
            </a:pPr>
            <a:r>
              <a:rPr lang="en-US" sz="2400" dirty="0">
                <a:latin typeface="Ubuntu" panose="020B0504030602030204" pitchFamily="34" charset="0"/>
              </a:rPr>
              <a:t>Are the controls working like we planned?</a:t>
            </a:r>
          </a:p>
          <a:p>
            <a:pPr marL="342900" indent="-342900">
              <a:buFont typeface="Arial" panose="020B0604020202020204" pitchFamily="34" charset="0"/>
              <a:buChar char="•"/>
            </a:pPr>
            <a:r>
              <a:rPr lang="en-US" sz="2400" dirty="0">
                <a:latin typeface="Ubuntu" panose="020B0504030602030204" pitchFamily="34" charset="0"/>
              </a:rPr>
              <a:t>Do we need to adjust or improve the controls?</a:t>
            </a:r>
          </a:p>
          <a:p>
            <a:endParaRPr lang="en-US" dirty="0"/>
          </a:p>
        </p:txBody>
      </p:sp>
    </p:spTree>
    <p:extLst>
      <p:ext uri="{BB962C8B-B14F-4D97-AF65-F5344CB8AC3E}">
        <p14:creationId xmlns:p14="http://schemas.microsoft.com/office/powerpoint/2010/main" val="31491651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C9CABD5-7138-4DB6-DF4E-9F16990F49F9}"/>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None/>
              <a:tabLst/>
              <a:defRPr/>
            </a:pPr>
            <a:r>
              <a:rPr kumimoji="0" lang="en-US" sz="2800" b="1" i="0" u="none" strike="noStrike" kern="1200" cap="none" spc="0" normalizeH="0" baseline="0" noProof="0" dirty="0">
                <a:ln>
                  <a:noFill/>
                </a:ln>
                <a:solidFill>
                  <a:srgbClr val="000000"/>
                </a:solidFill>
                <a:effectLst/>
                <a:uLnTx/>
                <a:uFillTx/>
                <a:latin typeface="Ubuntu" panose="020B0504030602030204" pitchFamily="34" charset="0"/>
                <a:cs typeface="+mn-cs"/>
              </a:rPr>
              <a:t>Starting the risk management</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Performed before any task, activity, event, mission, etc.</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800" b="1" i="0" u="none" strike="noStrike" kern="1200" cap="none" spc="0" normalizeH="0" baseline="0" noProof="0" dirty="0">
                <a:ln>
                  <a:noFill/>
                </a:ln>
                <a:solidFill>
                  <a:srgbClr val="000000"/>
                </a:solidFill>
                <a:effectLst/>
                <a:uLnTx/>
                <a:uFillTx/>
                <a:latin typeface="Ubuntu" panose="020B0504030602030204" pitchFamily="34" charset="0"/>
                <a:cs typeface="+mn-cs"/>
              </a:rPr>
              <a:t>The first 3 steps of the risk management loop</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Identify Hazards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Assess Risks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Develop Controls and Make Decisions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800" b="1" i="0" u="none" strike="noStrike" kern="1200" cap="none" spc="0" normalizeH="0" baseline="0" noProof="0" dirty="0">
                <a:ln>
                  <a:noFill/>
                </a:ln>
                <a:solidFill>
                  <a:srgbClr val="000000"/>
                </a:solidFill>
                <a:effectLst/>
                <a:uLnTx/>
                <a:uFillTx/>
                <a:latin typeface="Ubuntu" panose="020B0504030602030204" pitchFamily="34" charset="0"/>
                <a:cs typeface="+mn-cs"/>
              </a:rPr>
              <a:t>Needs to be done for all activities in CAP!</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Everyone needs to know the hazards, the risks, and the plan</a:t>
            </a:r>
          </a:p>
          <a:p>
            <a:endParaRPr lang="en-US" dirty="0"/>
          </a:p>
        </p:txBody>
      </p:sp>
      <p:sp>
        <p:nvSpPr>
          <p:cNvPr id="3" name="Slide Number Placeholder 2">
            <a:extLst>
              <a:ext uri="{FF2B5EF4-FFF2-40B4-BE49-F238E27FC236}">
                <a16:creationId xmlns:a16="http://schemas.microsoft.com/office/drawing/2014/main" id="{3C00D323-8D59-1585-4491-879326664300}"/>
              </a:ext>
            </a:extLst>
          </p:cNvPr>
          <p:cNvSpPr>
            <a:spLocks noGrp="1"/>
          </p:cNvSpPr>
          <p:nvPr>
            <p:ph type="sldNum" sz="quarter" idx="11"/>
          </p:nvPr>
        </p:nvSpPr>
        <p:spPr/>
        <p:txBody>
          <a:bodyPr/>
          <a:lstStyle/>
          <a:p>
            <a:fld id="{A47E3F7A-0EE5-45E7-B40F-D7CBCF0FD8B8}" type="slidenum">
              <a:rPr lang="en-US" smtClean="0"/>
              <a:pPr/>
              <a:t>15</a:t>
            </a:fld>
            <a:endParaRPr lang="en-US" dirty="0"/>
          </a:p>
        </p:txBody>
      </p:sp>
      <p:sp>
        <p:nvSpPr>
          <p:cNvPr id="4" name="Title 3">
            <a:extLst>
              <a:ext uri="{FF2B5EF4-FFF2-40B4-BE49-F238E27FC236}">
                <a16:creationId xmlns:a16="http://schemas.microsoft.com/office/drawing/2014/main" id="{01C9058E-6E08-EC2E-004A-45986C98833B}"/>
              </a:ext>
            </a:extLst>
          </p:cNvPr>
          <p:cNvSpPr>
            <a:spLocks noGrp="1"/>
          </p:cNvSpPr>
          <p:nvPr>
            <p:ph type="title"/>
          </p:nvPr>
        </p:nvSpPr>
        <p:spPr>
          <a:xfrm>
            <a:off x="1713626" y="487837"/>
            <a:ext cx="8757006" cy="92930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The “Risk Assessment”</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BB6EECD1-1AF5-1E13-3C2A-00DE59302CB9}"/>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6C691BB5-BAC1-D50C-714D-F4C49EC7058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Tree>
    <p:extLst>
      <p:ext uri="{BB962C8B-B14F-4D97-AF65-F5344CB8AC3E}">
        <p14:creationId xmlns:p14="http://schemas.microsoft.com/office/powerpoint/2010/main" val="6721004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71086DFC-ED13-6C23-BA48-646E71997AC5}"/>
              </a:ext>
            </a:extLst>
          </p:cNvPr>
          <p:cNvSpPr>
            <a:spLocks noGrp="1"/>
          </p:cNvSpPr>
          <p:nvPr>
            <p:ph idx="1"/>
          </p:nvPr>
        </p:nvSpPr>
        <p:spPr>
          <a:xfrm>
            <a:off x="895498" y="1442661"/>
            <a:ext cx="10515600" cy="43513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solidFill>
                  <a:srgbClr val="000000"/>
                </a:solidFill>
                <a:effectLst/>
                <a:uLnTx/>
                <a:uFillTx/>
                <a:latin typeface="Ubuntu" panose="020B0504030602030204" pitchFamily="34" charset="0"/>
                <a:cs typeface="+mn-cs"/>
              </a:rPr>
              <a:t>CAPR 160-1 § 3.3, </a:t>
            </a:r>
            <a:r>
              <a:rPr kumimoji="0" lang="en-US" sz="3200" b="1" i="1" u="sng" strike="noStrike" kern="1200" cap="none" spc="0" normalizeH="0" baseline="0" noProof="0" dirty="0">
                <a:ln>
                  <a:noFill/>
                </a:ln>
                <a:solidFill>
                  <a:srgbClr val="000000"/>
                </a:solidFill>
                <a:effectLst/>
                <a:uLnTx/>
                <a:uFillTx/>
                <a:latin typeface="Ubuntu" panose="020B0504030602030204" pitchFamily="34" charset="0"/>
                <a:cs typeface="+mn-cs"/>
              </a:rPr>
              <a:t>CAP Safety Program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Explains when a formal risk assessment is required</a:t>
            </a:r>
          </a:p>
          <a:p>
            <a:pPr marL="457200" marR="0" lvl="1"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Explains when a CAPF 160 is needed</a:t>
            </a:r>
          </a:p>
          <a:p>
            <a:pPr marL="0" marR="0" lvl="0" indent="0" algn="ctr" defTabSz="914400" rtl="0" eaLnBrk="0" fontAlgn="base" latinLnBrk="0" hangingPunct="0">
              <a:lnSpc>
                <a:spcPct val="100000"/>
              </a:lnSpc>
              <a:spcBef>
                <a:spcPct val="0"/>
              </a:spcBef>
              <a:spcAft>
                <a:spcPct val="0"/>
              </a:spcAft>
              <a:buClrTx/>
              <a:buSz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CAPF 160 used for major activities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like encampments, NCSAs, etc.</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CAPF 160S is for smaller activities</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and as a guide for everyday RM</a:t>
            </a:r>
          </a:p>
          <a:p>
            <a:endParaRPr lang="en-US" dirty="0"/>
          </a:p>
        </p:txBody>
      </p:sp>
      <p:sp>
        <p:nvSpPr>
          <p:cNvPr id="3" name="Slide Number Placeholder 2">
            <a:extLst>
              <a:ext uri="{FF2B5EF4-FFF2-40B4-BE49-F238E27FC236}">
                <a16:creationId xmlns:a16="http://schemas.microsoft.com/office/drawing/2014/main" id="{5B5F031E-732F-EFA6-9902-37C4E54546AE}"/>
              </a:ext>
            </a:extLst>
          </p:cNvPr>
          <p:cNvSpPr>
            <a:spLocks noGrp="1"/>
          </p:cNvSpPr>
          <p:nvPr>
            <p:ph type="sldNum" sz="quarter" idx="11"/>
          </p:nvPr>
        </p:nvSpPr>
        <p:spPr/>
        <p:txBody>
          <a:bodyPr/>
          <a:lstStyle/>
          <a:p>
            <a:fld id="{A47E3F7A-0EE5-45E7-B40F-D7CBCF0FD8B8}" type="slidenum">
              <a:rPr lang="en-US" smtClean="0"/>
              <a:pPr/>
              <a:t>16</a:t>
            </a:fld>
            <a:endParaRPr lang="en-US" dirty="0"/>
          </a:p>
        </p:txBody>
      </p:sp>
      <p:sp>
        <p:nvSpPr>
          <p:cNvPr id="4" name="Title 3">
            <a:extLst>
              <a:ext uri="{FF2B5EF4-FFF2-40B4-BE49-F238E27FC236}">
                <a16:creationId xmlns:a16="http://schemas.microsoft.com/office/drawing/2014/main" id="{3D85B934-F6C9-8570-C148-39EE3FA79D9E}"/>
              </a:ext>
            </a:extLst>
          </p:cNvPr>
          <p:cNvSpPr>
            <a:spLocks noGrp="1"/>
          </p:cNvSpPr>
          <p:nvPr>
            <p:ph type="title"/>
          </p:nvPr>
        </p:nvSpPr>
        <p:spPr>
          <a:xfrm>
            <a:off x="1621410" y="167158"/>
            <a:ext cx="8668484"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CAPR 160-1 and CAPF 160</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E1BF191D-471E-E762-942F-79E872334009}"/>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290BE5E5-F19F-3BAC-0025-6B617C74879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3440" y="2824517"/>
            <a:ext cx="2839198" cy="3673183"/>
          </a:xfrm>
          <a:prstGeom prst="rect">
            <a:avLst/>
          </a:prstGeom>
        </p:spPr>
      </p:pic>
      <p:pic>
        <p:nvPicPr>
          <p:cNvPr id="7" name="Picture 6">
            <a:extLst>
              <a:ext uri="{FF2B5EF4-FFF2-40B4-BE49-F238E27FC236}">
                <a16:creationId xmlns:a16="http://schemas.microsoft.com/office/drawing/2014/main" id="{B24053B6-78A7-BF9F-FB0A-291523826B8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09837" y="2824517"/>
            <a:ext cx="2875631" cy="3719517"/>
          </a:xfrm>
          <a:prstGeom prst="rect">
            <a:avLst/>
          </a:prstGeom>
        </p:spPr>
      </p:pic>
      <p:sp>
        <p:nvSpPr>
          <p:cNvPr id="8" name="TextBox 7">
            <a:extLst>
              <a:ext uri="{FF2B5EF4-FFF2-40B4-BE49-F238E27FC236}">
                <a16:creationId xmlns:a16="http://schemas.microsoft.com/office/drawing/2014/main" id="{ED059544-8060-58D7-856F-B24C273C1356}"/>
              </a:ext>
            </a:extLst>
          </p:cNvPr>
          <p:cNvSpPr txBox="1"/>
          <p:nvPr/>
        </p:nvSpPr>
        <p:spPr>
          <a:xfrm>
            <a:off x="3646025" y="5081286"/>
            <a:ext cx="5127585" cy="830997"/>
          </a:xfrm>
          <a:prstGeom prst="rect">
            <a:avLst/>
          </a:prstGeom>
          <a:noFill/>
          <a:ln w="25400">
            <a:solidFill>
              <a:schemeClr val="tx1">
                <a:lumMod val="95000"/>
                <a:lumOff val="5000"/>
              </a:schemeClr>
            </a:solidFill>
          </a:ln>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Ubuntu" panose="020B0504030602030204" pitchFamily="34" charset="0"/>
              </a:rPr>
              <a:t>Go to Safety page of gocivilairpatrol.com, or look at “Intermediate Risk Management” for more information on Risk Assessments</a:t>
            </a:r>
          </a:p>
        </p:txBody>
      </p:sp>
      <p:pic>
        <p:nvPicPr>
          <p:cNvPr id="9" name="Picture 8">
            <a:extLst>
              <a:ext uri="{FF2B5EF4-FFF2-40B4-BE49-F238E27FC236}">
                <a16:creationId xmlns:a16="http://schemas.microsoft.com/office/drawing/2014/main" id="{566A453E-8FB6-B526-8D78-9220E256CF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Tree>
    <p:extLst>
      <p:ext uri="{BB962C8B-B14F-4D97-AF65-F5344CB8AC3E}">
        <p14:creationId xmlns:p14="http://schemas.microsoft.com/office/powerpoint/2010/main" val="110894786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C5C0F82-13F1-3537-E85D-C73D2579799B}"/>
              </a:ext>
            </a:extLst>
          </p:cNvPr>
          <p:cNvSpPr>
            <a:spLocks noGrp="1"/>
          </p:cNvSpPr>
          <p:nvPr>
            <p:ph idx="1"/>
          </p:nvPr>
        </p:nvSpPr>
        <p:spPr>
          <a:xfrm>
            <a:off x="455638" y="1705528"/>
            <a:ext cx="5257800" cy="2607479"/>
          </a:xfrm>
        </p:spPr>
        <p:txBody>
          <a:bodyPr/>
          <a:lstStyle/>
          <a:p>
            <a:pPr marL="0" marR="0" lvl="0" indent="0" algn="l" defTabSz="914400" rtl="0" eaLnBrk="0" fontAlgn="base" latinLnBrk="0" hangingPunct="0">
              <a:lnSpc>
                <a:spcPct val="100000"/>
              </a:lnSpc>
              <a:spcBef>
                <a:spcPct val="0"/>
              </a:spcBef>
              <a:spcAft>
                <a:spcPct val="0"/>
              </a:spcAft>
              <a:buClrTx/>
              <a:buSzTx/>
              <a:buNone/>
              <a:tabLst/>
              <a:defRPr/>
            </a:pPr>
            <a:r>
              <a:rPr kumimoji="0" lang="en-US" sz="3200" b="0" i="0" u="none" strike="noStrike" kern="1200" cap="none" spc="0" normalizeH="0" baseline="0" noProof="0" dirty="0">
                <a:ln>
                  <a:noFill/>
                </a:ln>
                <a:solidFill>
                  <a:srgbClr val="000000"/>
                </a:solidFill>
                <a:effectLst/>
                <a:uLnTx/>
                <a:uFillTx/>
                <a:latin typeface="Ubuntu" panose="020B0504030602030204" pitchFamily="34" charset="0"/>
                <a:cs typeface="+mn-cs"/>
              </a:rPr>
              <a:t>Before </a:t>
            </a:r>
            <a:r>
              <a:rPr kumimoji="0" lang="en-US" sz="3200" b="1" i="0" u="none" strike="noStrike" kern="1200" cap="none" spc="0" normalizeH="0" baseline="0" noProof="0" dirty="0">
                <a:ln>
                  <a:noFill/>
                </a:ln>
                <a:solidFill>
                  <a:srgbClr val="000000"/>
                </a:solidFill>
                <a:effectLst/>
                <a:uLnTx/>
                <a:uFillTx/>
                <a:latin typeface="Ubuntu" panose="020B0504030602030204" pitchFamily="34" charset="0"/>
                <a:cs typeface="+mn-cs"/>
              </a:rPr>
              <a:t>EVERY</a:t>
            </a:r>
            <a:r>
              <a:rPr kumimoji="0" lang="en-US" sz="3200" b="0" i="0" u="none" strike="noStrike" kern="1200" cap="none" spc="0" normalizeH="0" baseline="0" noProof="0" dirty="0">
                <a:ln>
                  <a:noFill/>
                </a:ln>
                <a:solidFill>
                  <a:srgbClr val="000000"/>
                </a:solidFill>
                <a:effectLst/>
                <a:uLnTx/>
                <a:uFillTx/>
                <a:latin typeface="Ubuntu" panose="020B0504030602030204" pitchFamily="34" charset="0"/>
                <a:cs typeface="+mn-cs"/>
              </a:rPr>
              <a:t> Activity!</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Unit meeting?</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PT?  Drill Practice??  Moving the… ???</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3200" b="0" i="0" u="none" strike="noStrike" kern="1200" cap="none" spc="0" normalizeH="0" baseline="0" noProof="0" dirty="0">
                <a:ln>
                  <a:noFill/>
                </a:ln>
                <a:solidFill>
                  <a:srgbClr val="000000"/>
                </a:solidFill>
                <a:effectLst/>
                <a:uLnTx/>
                <a:uFillTx/>
                <a:latin typeface="Ubuntu" panose="020B0504030602030204" pitchFamily="34" charset="0"/>
                <a:cs typeface="+mn-cs"/>
              </a:rPr>
              <a:t>YES!!!!</a:t>
            </a:r>
          </a:p>
          <a:p>
            <a:endParaRPr lang="en-US" dirty="0"/>
          </a:p>
        </p:txBody>
      </p:sp>
      <p:sp>
        <p:nvSpPr>
          <p:cNvPr id="3" name="Slide Number Placeholder 2">
            <a:extLst>
              <a:ext uri="{FF2B5EF4-FFF2-40B4-BE49-F238E27FC236}">
                <a16:creationId xmlns:a16="http://schemas.microsoft.com/office/drawing/2014/main" id="{0F14BA52-EF1F-EC12-B016-652C17531F8B}"/>
              </a:ext>
            </a:extLst>
          </p:cNvPr>
          <p:cNvSpPr>
            <a:spLocks noGrp="1"/>
          </p:cNvSpPr>
          <p:nvPr>
            <p:ph type="sldNum" sz="quarter" idx="11"/>
          </p:nvPr>
        </p:nvSpPr>
        <p:spPr/>
        <p:txBody>
          <a:bodyPr/>
          <a:lstStyle/>
          <a:p>
            <a:fld id="{A47E3F7A-0EE5-45E7-B40F-D7CBCF0FD8B8}" type="slidenum">
              <a:rPr lang="en-US" smtClean="0"/>
              <a:pPr/>
              <a:t>17</a:t>
            </a:fld>
            <a:endParaRPr lang="en-US" dirty="0"/>
          </a:p>
        </p:txBody>
      </p:sp>
      <p:sp>
        <p:nvSpPr>
          <p:cNvPr id="4" name="Title 3">
            <a:extLst>
              <a:ext uri="{FF2B5EF4-FFF2-40B4-BE49-F238E27FC236}">
                <a16:creationId xmlns:a16="http://schemas.microsoft.com/office/drawing/2014/main" id="{C710BDC4-179A-2927-F593-908334BB6ED6}"/>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Real Time Risk Management</a:t>
            </a:r>
            <a:b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b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CAPF 160S</a:t>
            </a:r>
            <a:endParaRPr lang="en-US" dirty="0">
              <a:solidFill>
                <a:srgbClr val="002060"/>
              </a:solidFill>
              <a:latin typeface="Rajdhani" panose="02000000000000000000" pitchFamily="2" charset="0"/>
              <a:cs typeface="Rajdhani" panose="02000000000000000000" pitchFamily="2" charset="0"/>
            </a:endParaRPr>
          </a:p>
        </p:txBody>
      </p:sp>
      <p:sp>
        <p:nvSpPr>
          <p:cNvPr id="5" name="Footer Placeholder 4">
            <a:extLst>
              <a:ext uri="{FF2B5EF4-FFF2-40B4-BE49-F238E27FC236}">
                <a16:creationId xmlns:a16="http://schemas.microsoft.com/office/drawing/2014/main" id="{01A9C4DC-7344-1EB3-C9FF-4FC07778B9CF}"/>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DFFEA897-DB25-4695-CC19-0765B7E9B00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
        <p:nvSpPr>
          <p:cNvPr id="7" name="TextBox 6">
            <a:extLst>
              <a:ext uri="{FF2B5EF4-FFF2-40B4-BE49-F238E27FC236}">
                <a16:creationId xmlns:a16="http://schemas.microsoft.com/office/drawing/2014/main" id="{4B039CC6-5301-E459-7DE3-988F62F14B5A}"/>
              </a:ext>
            </a:extLst>
          </p:cNvPr>
          <p:cNvSpPr txBox="1"/>
          <p:nvPr/>
        </p:nvSpPr>
        <p:spPr>
          <a:xfrm>
            <a:off x="5824264" y="2503630"/>
            <a:ext cx="5793531" cy="4031873"/>
          </a:xfrm>
          <a:prstGeom prst="rect">
            <a:avLst/>
          </a:prstGeom>
          <a:noFill/>
        </p:spPr>
        <p:txBody>
          <a:bodyPr wrap="square" rtlCol="0">
            <a:spAutoFit/>
          </a:bodyPr>
          <a:lstStyle/>
          <a:p>
            <a:r>
              <a:rPr lang="en-US" sz="3200" dirty="0">
                <a:latin typeface="Ubuntu" panose="020B0504030602030204" pitchFamily="34" charset="0"/>
              </a:rPr>
              <a:t>It’s EASY!</a:t>
            </a:r>
          </a:p>
          <a:p>
            <a:pPr marL="914400" lvl="1" indent="-457200">
              <a:buFont typeface="Arial" panose="020B0604020202020204" pitchFamily="34" charset="0"/>
              <a:buChar char="•"/>
            </a:pPr>
            <a:r>
              <a:rPr lang="en-US" sz="2800" dirty="0">
                <a:latin typeface="Ubuntu" panose="020B0504030602030204" pitchFamily="34" charset="0"/>
              </a:rPr>
              <a:t>Gather together</a:t>
            </a:r>
          </a:p>
          <a:p>
            <a:pPr marL="914400" lvl="1" indent="-457200">
              <a:buFont typeface="Arial" panose="020B0604020202020204" pitchFamily="34" charset="0"/>
              <a:buChar char="•"/>
            </a:pPr>
            <a:r>
              <a:rPr lang="en-US" sz="2800" dirty="0">
                <a:latin typeface="Ubuntu" panose="020B0504030602030204" pitchFamily="34" charset="0"/>
              </a:rPr>
              <a:t>Talk about the hazards and risks</a:t>
            </a:r>
          </a:p>
          <a:p>
            <a:pPr marL="914400" lvl="1" indent="-457200">
              <a:buFont typeface="Arial" panose="020B0604020202020204" pitchFamily="34" charset="0"/>
              <a:buChar char="•"/>
            </a:pPr>
            <a:r>
              <a:rPr lang="en-US" sz="2800" dirty="0">
                <a:latin typeface="Ubuntu" panose="020B0504030602030204" pitchFamily="34" charset="0"/>
              </a:rPr>
              <a:t>How do we reduce the risk?</a:t>
            </a:r>
          </a:p>
          <a:p>
            <a:pPr marL="914400" lvl="1" indent="-457200">
              <a:buFont typeface="Arial" panose="020B0604020202020204" pitchFamily="34" charset="0"/>
              <a:buChar char="•"/>
            </a:pPr>
            <a:r>
              <a:rPr lang="en-US" sz="2800" dirty="0">
                <a:latin typeface="Ubuntu" panose="020B0504030602030204" pitchFamily="34" charset="0"/>
              </a:rPr>
              <a:t>Team effort; everyone on the same page?</a:t>
            </a:r>
          </a:p>
          <a:p>
            <a:pPr marL="914400" lvl="1" indent="-457200">
              <a:buFont typeface="Arial" panose="020B0604020202020204" pitchFamily="34" charset="0"/>
              <a:buChar char="•"/>
            </a:pPr>
            <a:r>
              <a:rPr lang="en-US" sz="2800" b="1" dirty="0">
                <a:latin typeface="Ubuntu" panose="020B0504030602030204" pitchFamily="34" charset="0"/>
              </a:rPr>
              <a:t>Get started and follow the plan!</a:t>
            </a:r>
            <a:endParaRPr lang="en-US" sz="2400" dirty="0">
              <a:latin typeface="Ubuntu" panose="020B0504030602030204" pitchFamily="34" charset="0"/>
            </a:endParaRPr>
          </a:p>
        </p:txBody>
      </p:sp>
    </p:spTree>
    <p:extLst>
      <p:ext uri="{BB962C8B-B14F-4D97-AF65-F5344CB8AC3E}">
        <p14:creationId xmlns:p14="http://schemas.microsoft.com/office/powerpoint/2010/main" val="20401058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A35A73E-842D-0B7E-F298-14CF9C7CEB1D}"/>
              </a:ext>
            </a:extLst>
          </p:cNvPr>
          <p:cNvSpPr>
            <a:spLocks noGrp="1"/>
          </p:cNvSpPr>
          <p:nvPr>
            <p:ph idx="1"/>
          </p:nvPr>
        </p:nvSpPr>
        <p:spPr>
          <a:xfrm>
            <a:off x="838200" y="1825625"/>
            <a:ext cx="6847390" cy="4351338"/>
          </a:xfrm>
        </p:spPr>
        <p:txBody>
          <a:bodyPr>
            <a:normAutofit lnSpcReduction="10000"/>
          </a:bodyPr>
          <a:lstStyle/>
          <a:p>
            <a:pPr marL="0" marR="0" lvl="0" indent="0" algn="ctr" defTabSz="914400" rtl="0" eaLnBrk="0" fontAlgn="base" latinLnBrk="0" hangingPunct="0">
              <a:lnSpc>
                <a:spcPct val="100000"/>
              </a:lnSpc>
              <a:spcBef>
                <a:spcPct val="0"/>
              </a:spcBef>
              <a:spcAft>
                <a:spcPct val="0"/>
              </a:spcAft>
              <a:buClrTx/>
              <a:buSz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See something unsafe?</a:t>
            </a:r>
          </a:p>
          <a:p>
            <a:pPr marL="0" marR="0" lvl="0" indent="0" algn="ctr" defTabSz="914400" rtl="0" eaLnBrk="0" fontAlgn="base" latinLnBrk="0" hangingPunct="0">
              <a:lnSpc>
                <a:spcPct val="100000"/>
              </a:lnSpc>
              <a:spcBef>
                <a:spcPct val="0"/>
              </a:spcBef>
              <a:spcAft>
                <a:spcPct val="0"/>
              </a:spcAft>
              <a:buClrTx/>
              <a:buSz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See a risk you didn’t anticipate?</a:t>
            </a:r>
          </a:p>
          <a:p>
            <a:pPr marL="0" marR="0" lvl="0" indent="0" algn="ctr" defTabSz="914400" rtl="0" eaLnBrk="0" fontAlgn="base" latinLnBrk="0" hangingPunct="0">
              <a:lnSpc>
                <a:spcPct val="100000"/>
              </a:lnSpc>
              <a:spcBef>
                <a:spcPct val="0"/>
              </a:spcBef>
              <a:spcAft>
                <a:spcPct val="0"/>
              </a:spcAft>
              <a:buClrTx/>
              <a:buSzTx/>
              <a:buNone/>
              <a:tabLst/>
              <a:defRPr/>
            </a:pPr>
            <a:r>
              <a:rPr kumimoji="0" lang="en-US" sz="3000" b="0" i="0" u="none" strike="noStrike" kern="1200" cap="none" spc="0" normalizeH="0" baseline="0" noProof="0" dirty="0">
                <a:ln>
                  <a:noFill/>
                </a:ln>
                <a:solidFill>
                  <a:srgbClr val="000000"/>
                </a:solidFill>
                <a:effectLst/>
                <a:uLnTx/>
                <a:uFillTx/>
                <a:latin typeface="Ubuntu" panose="020B0504030602030204" pitchFamily="34" charset="0"/>
                <a:cs typeface="+mn-cs"/>
              </a:rPr>
              <a:t>Need to warn someone!?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ctr" defTabSz="914400" rtl="0" eaLnBrk="0" fontAlgn="base" latinLnBrk="0" hangingPunct="0">
              <a:lnSpc>
                <a:spcPct val="100000"/>
              </a:lnSpc>
              <a:spcBef>
                <a:spcPct val="0"/>
              </a:spcBef>
              <a:spcAft>
                <a:spcPct val="0"/>
              </a:spcAft>
              <a:buClrTx/>
              <a:buSz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Yell</a:t>
            </a:r>
            <a:r>
              <a:rPr kumimoji="0" lang="en-US" sz="3200" b="1" i="0" u="none" strike="noStrike" kern="1200" cap="none" spc="0" normalizeH="0" baseline="0" noProof="0" dirty="0">
                <a:ln>
                  <a:noFill/>
                </a:ln>
                <a:solidFill>
                  <a:srgbClr val="000000"/>
                </a:solidFill>
                <a:effectLst/>
                <a:uLnTx/>
                <a:uFillTx/>
                <a:latin typeface="Ubuntu" panose="020B0504030602030204" pitchFamily="34" charset="0"/>
                <a:cs typeface="+mn-cs"/>
              </a:rPr>
              <a:t> …  </a:t>
            </a:r>
            <a:r>
              <a:rPr kumimoji="0" lang="en-US" sz="3200" b="1" i="0" u="sng" strike="noStrike" kern="1200" cap="none" spc="0" normalizeH="0" baseline="0" noProof="0" dirty="0">
                <a:ln>
                  <a:noFill/>
                </a:ln>
                <a:solidFill>
                  <a:srgbClr val="000000"/>
                </a:solidFill>
                <a:effectLst/>
                <a:uLnTx/>
                <a:uFillTx/>
                <a:latin typeface="Ubuntu" panose="020B0504030602030204" pitchFamily="34" charset="0"/>
                <a:cs typeface="+mn-cs"/>
              </a:rPr>
              <a:t>“KNOCK IT OFF!!”   </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Anyone can scream it.  Everyone repeat it.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1" i="0" u="none" strike="noStrike" kern="1200" cap="none" spc="0" normalizeH="0" baseline="0" noProof="0" dirty="0">
                <a:ln>
                  <a:noFill/>
                </a:ln>
                <a:solidFill>
                  <a:srgbClr val="000000"/>
                </a:solidFill>
                <a:effectLst/>
                <a:uLnTx/>
                <a:uFillTx/>
                <a:latin typeface="Ubuntu" panose="020B0504030602030204" pitchFamily="34" charset="0"/>
                <a:cs typeface="+mn-cs"/>
              </a:rPr>
              <a:t>EVERYONE</a:t>
            </a: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 stops what they’re doing.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Warn others about the hazard!</a:t>
            </a:r>
            <a:endPar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endParaRPr lang="en-US" dirty="0"/>
          </a:p>
        </p:txBody>
      </p:sp>
      <p:sp>
        <p:nvSpPr>
          <p:cNvPr id="3" name="Slide Number Placeholder 2">
            <a:extLst>
              <a:ext uri="{FF2B5EF4-FFF2-40B4-BE49-F238E27FC236}">
                <a16:creationId xmlns:a16="http://schemas.microsoft.com/office/drawing/2014/main" id="{5DCC405B-B046-442F-CA5C-920D95CD4E2B}"/>
              </a:ext>
            </a:extLst>
          </p:cNvPr>
          <p:cNvSpPr>
            <a:spLocks noGrp="1"/>
          </p:cNvSpPr>
          <p:nvPr>
            <p:ph type="sldNum" sz="quarter" idx="11"/>
          </p:nvPr>
        </p:nvSpPr>
        <p:spPr/>
        <p:txBody>
          <a:bodyPr/>
          <a:lstStyle/>
          <a:p>
            <a:fld id="{A47E3F7A-0EE5-45E7-B40F-D7CBCF0FD8B8}" type="slidenum">
              <a:rPr lang="en-US" smtClean="0"/>
              <a:pPr/>
              <a:t>18</a:t>
            </a:fld>
            <a:endParaRPr lang="en-US" dirty="0"/>
          </a:p>
        </p:txBody>
      </p:sp>
      <p:sp>
        <p:nvSpPr>
          <p:cNvPr id="4" name="Title 3">
            <a:extLst>
              <a:ext uri="{FF2B5EF4-FFF2-40B4-BE49-F238E27FC236}">
                <a16:creationId xmlns:a16="http://schemas.microsoft.com/office/drawing/2014/main" id="{DAEEEE53-1D71-5235-FA2B-97BB26D14826}"/>
              </a:ext>
            </a:extLst>
          </p:cNvPr>
          <p:cNvSpPr>
            <a:spLocks noGrp="1"/>
          </p:cNvSpPr>
          <p:nvPr>
            <p:ph type="title"/>
          </p:nvPr>
        </p:nvSpPr>
        <p:spPr>
          <a:xfrm>
            <a:off x="1621410" y="167158"/>
            <a:ext cx="8668484"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“Knock it off!”</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285432D9-5F5C-AE7A-1BF6-8873BC841810}"/>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FC58AC36-5CD1-8127-454D-FB38AE003E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
        <p:nvSpPr>
          <p:cNvPr id="7" name="TextBox 6">
            <a:extLst>
              <a:ext uri="{FF2B5EF4-FFF2-40B4-BE49-F238E27FC236}">
                <a16:creationId xmlns:a16="http://schemas.microsoft.com/office/drawing/2014/main" id="{7E68A5CF-A3EB-331C-C412-5FCCAE4A3D5A}"/>
              </a:ext>
            </a:extLst>
          </p:cNvPr>
          <p:cNvSpPr txBox="1"/>
          <p:nvPr/>
        </p:nvSpPr>
        <p:spPr>
          <a:xfrm>
            <a:off x="7742888" y="3127547"/>
            <a:ext cx="3668210" cy="2246769"/>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Ubuntu" panose="020B0504030602030204" pitchFamily="34" charset="0"/>
              </a:rPr>
              <a:t>The “knock it off” call is a time-honored tradition in the</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Ubuntu" panose="020B0504030602030204" pitchFamily="34" charset="0"/>
              </a:rPr>
              <a:t>Air Force, used in combat and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000" b="1" i="1" u="none" strike="noStrike" kern="1200" cap="none" spc="0" normalizeH="0" baseline="0" noProof="0" dirty="0">
                <a:ln>
                  <a:noFill/>
                </a:ln>
                <a:solidFill>
                  <a:srgbClr val="000000"/>
                </a:solidFill>
                <a:effectLst/>
                <a:uLnTx/>
                <a:uFillTx/>
                <a:latin typeface="Ubuntu" panose="020B0504030602030204" pitchFamily="34" charset="0"/>
              </a:rPr>
              <a:t>day-to-day missions.  Everyone respects it, and everyone knows what it means!</a:t>
            </a:r>
          </a:p>
        </p:txBody>
      </p:sp>
      <p:pic>
        <p:nvPicPr>
          <p:cNvPr id="8" name="Picture 7" descr="AF Symbol transparent - png.png">
            <a:extLst>
              <a:ext uri="{FF2B5EF4-FFF2-40B4-BE49-F238E27FC236}">
                <a16:creationId xmlns:a16="http://schemas.microsoft.com/office/drawing/2014/main" id="{36FFAD7A-7D0C-847F-BD02-E94C80FC583D}"/>
              </a:ext>
            </a:extLst>
          </p:cNvPr>
          <p:cNvPicPr>
            <a:picLocks noChangeAspect="1"/>
          </p:cNvPicPr>
          <p:nvPr/>
        </p:nvPicPr>
        <p:blipFill>
          <a:blip r:embed="rId3" cstate="print"/>
          <a:stretch>
            <a:fillRect/>
          </a:stretch>
        </p:blipFill>
        <p:spPr>
          <a:xfrm>
            <a:off x="8967393" y="1825625"/>
            <a:ext cx="1219200" cy="1142198"/>
          </a:xfrm>
          <a:prstGeom prst="rect">
            <a:avLst/>
          </a:prstGeom>
        </p:spPr>
      </p:pic>
      <p:sp>
        <p:nvSpPr>
          <p:cNvPr id="9" name="Rectangle 8">
            <a:extLst>
              <a:ext uri="{FF2B5EF4-FFF2-40B4-BE49-F238E27FC236}">
                <a16:creationId xmlns:a16="http://schemas.microsoft.com/office/drawing/2014/main" id="{7FEC5E58-8E48-CD93-50DD-CA88F3A21574}"/>
              </a:ext>
            </a:extLst>
          </p:cNvPr>
          <p:cNvSpPr/>
          <p:nvPr/>
        </p:nvSpPr>
        <p:spPr>
          <a:xfrm>
            <a:off x="7742888" y="1737820"/>
            <a:ext cx="3668210" cy="3713856"/>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9960908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FBD994-966B-31EB-6552-342017CC6928}"/>
              </a:ext>
            </a:extLst>
          </p:cNvPr>
          <p:cNvSpPr>
            <a:spLocks noGrp="1"/>
          </p:cNvSpPr>
          <p:nvPr>
            <p:ph idx="1"/>
          </p:nvPr>
        </p:nvSpPr>
        <p:spPr>
          <a:xfrm>
            <a:off x="830459" y="1492721"/>
            <a:ext cx="10515600" cy="3796909"/>
          </a:xfrm>
        </p:spPr>
        <p:txBody>
          <a:bodyPr>
            <a:normAutofit/>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2800" b="1" i="0" u="sng" strike="noStrike" kern="1200" cap="none" spc="0" normalizeH="0" baseline="0" noProof="0" dirty="0">
                <a:ln>
                  <a:noFill/>
                </a:ln>
                <a:solidFill>
                  <a:srgbClr val="000000"/>
                </a:solidFill>
                <a:effectLst/>
                <a:uLnTx/>
                <a:uFillTx/>
                <a:latin typeface="Ubuntu" panose="020B0504030602030204" pitchFamily="34" charset="0"/>
                <a:cs typeface="+mn-cs"/>
              </a:rPr>
              <a:t>The “get together” after the “knock it off</a:t>
            </a:r>
            <a:r>
              <a:rPr kumimoji="0" lang="en-US" sz="2800" b="1" i="0" u="sng" strike="noStrike" kern="1200" cap="all" spc="0" normalizeH="0" baseline="0" noProof="0" dirty="0">
                <a:ln>
                  <a:noFill/>
                </a:ln>
                <a:solidFill>
                  <a:srgbClr val="000000"/>
                </a:solidFill>
                <a:effectLst/>
                <a:uLnTx/>
                <a:uFillTx/>
                <a:latin typeface="Ubuntu" panose="020B0504030602030204" pitchFamily="34" charset="0"/>
                <a:cs typeface="+mn-cs"/>
              </a:rPr>
              <a: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400" b="0" i="0" u="sng" strike="noStrike" kern="1200" cap="none" spc="0" normalizeH="0" baseline="0" noProof="0" dirty="0">
              <a:ln>
                <a:noFill/>
              </a:ln>
              <a:solidFill>
                <a:srgbClr val="000000"/>
              </a:solidFill>
              <a:effectLst/>
              <a:uLnTx/>
              <a:uFillTx/>
              <a:latin typeface="Ubuntu" panose="020B0504030602030204" pitchFamily="34" charset="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Gather everyone together</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Talk about what went wrong?</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Is there a new risk we didn’t see?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Is the original risk worse than we thought?</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Decide on new controls?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What’s the new plan?</a:t>
            </a:r>
          </a:p>
          <a:p>
            <a:endParaRPr lang="en-US" dirty="0"/>
          </a:p>
        </p:txBody>
      </p:sp>
      <p:sp>
        <p:nvSpPr>
          <p:cNvPr id="3" name="Slide Number Placeholder 2">
            <a:extLst>
              <a:ext uri="{FF2B5EF4-FFF2-40B4-BE49-F238E27FC236}">
                <a16:creationId xmlns:a16="http://schemas.microsoft.com/office/drawing/2014/main" id="{53C2EDF0-4461-5733-38AA-C510D36B6EBE}"/>
              </a:ext>
            </a:extLst>
          </p:cNvPr>
          <p:cNvSpPr>
            <a:spLocks noGrp="1"/>
          </p:cNvSpPr>
          <p:nvPr>
            <p:ph type="sldNum" sz="quarter" idx="11"/>
          </p:nvPr>
        </p:nvSpPr>
        <p:spPr/>
        <p:txBody>
          <a:bodyPr/>
          <a:lstStyle/>
          <a:p>
            <a:fld id="{A47E3F7A-0EE5-45E7-B40F-D7CBCF0FD8B8}" type="slidenum">
              <a:rPr lang="en-US" smtClean="0"/>
              <a:pPr/>
              <a:t>19</a:t>
            </a:fld>
            <a:endParaRPr lang="en-US" dirty="0"/>
          </a:p>
        </p:txBody>
      </p:sp>
      <p:sp>
        <p:nvSpPr>
          <p:cNvPr id="4" name="Title 3">
            <a:extLst>
              <a:ext uri="{FF2B5EF4-FFF2-40B4-BE49-F238E27FC236}">
                <a16:creationId xmlns:a16="http://schemas.microsoft.com/office/drawing/2014/main" id="{BB1AB51D-E158-CA3C-CE45-0BDEC015522C}"/>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The “Huddle”</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AC1DC78B-59D2-EA00-E372-B2EABDA1E4C6}"/>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82E12E57-5DA2-B740-47D2-7F4C9B5F36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
        <p:nvSpPr>
          <p:cNvPr id="7" name="TextBox 6">
            <a:extLst>
              <a:ext uri="{FF2B5EF4-FFF2-40B4-BE49-F238E27FC236}">
                <a16:creationId xmlns:a16="http://schemas.microsoft.com/office/drawing/2014/main" id="{1809F476-F027-BFAD-FE00-95E8A1FF5F3B}"/>
              </a:ext>
            </a:extLst>
          </p:cNvPr>
          <p:cNvSpPr txBox="1"/>
          <p:nvPr/>
        </p:nvSpPr>
        <p:spPr>
          <a:xfrm>
            <a:off x="830459" y="5532699"/>
            <a:ext cx="10515600" cy="584775"/>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Ubuntu" panose="020B0504030602030204" pitchFamily="34" charset="0"/>
              </a:rPr>
              <a:t>IMPORTANT NOTE:  You may find that the risk is just too great.  Maybe the weather got worse, the task got harder, or your members got hot and tired.  If the risk is too great, then cancelling is the “ultimate” risk control.</a:t>
            </a:r>
          </a:p>
        </p:txBody>
      </p:sp>
      <p:sp>
        <p:nvSpPr>
          <p:cNvPr id="8" name="Rectangle 7">
            <a:extLst>
              <a:ext uri="{FF2B5EF4-FFF2-40B4-BE49-F238E27FC236}">
                <a16:creationId xmlns:a16="http://schemas.microsoft.com/office/drawing/2014/main" id="{4805C172-A32B-E2B0-C98E-B1F09BEEE524}"/>
              </a:ext>
            </a:extLst>
          </p:cNvPr>
          <p:cNvSpPr/>
          <p:nvPr/>
        </p:nvSpPr>
        <p:spPr>
          <a:xfrm>
            <a:off x="822718" y="5365236"/>
            <a:ext cx="10538823" cy="90824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51916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2B92B1A-81F2-2D5C-561F-40536BE6383F}"/>
              </a:ext>
            </a:extLst>
          </p:cNvPr>
          <p:cNvSpPr>
            <a:spLocks noGrp="1"/>
          </p:cNvSpPr>
          <p:nvPr>
            <p:ph idx="1"/>
          </p:nvPr>
        </p:nvSpPr>
        <p:spPr/>
        <p:txBody>
          <a:bodyPr/>
          <a:lstStyle/>
          <a:p>
            <a:pPr marL="0" indent="0">
              <a:buNone/>
            </a:pPr>
            <a:r>
              <a:rPr lang="en-US" b="1" dirty="0">
                <a:latin typeface="Ubuntu" panose="020B0504030602030204" pitchFamily="34" charset="0"/>
              </a:rPr>
              <a:t>Training Objectives</a:t>
            </a:r>
          </a:p>
          <a:p>
            <a:endParaRPr lang="en-US" b="1" dirty="0">
              <a:latin typeface="Ubuntu" panose="020B0504030602030204" pitchFamily="34" charset="0"/>
            </a:endParaRPr>
          </a:p>
          <a:p>
            <a:r>
              <a:rPr lang="en-US" dirty="0">
                <a:latin typeface="Ubuntu" panose="020B0504030602030204" pitchFamily="34" charset="0"/>
              </a:rPr>
              <a:t>Be Able to Explain Risk Management</a:t>
            </a:r>
          </a:p>
          <a:p>
            <a:r>
              <a:rPr lang="en-US" dirty="0">
                <a:latin typeface="Ubuntu" panose="020B0504030602030204" pitchFamily="34" charset="0"/>
              </a:rPr>
              <a:t>Understand Risk Management in CAP</a:t>
            </a:r>
          </a:p>
          <a:p>
            <a:r>
              <a:rPr lang="en-US" dirty="0">
                <a:latin typeface="Ubuntu" panose="020B0504030602030204" pitchFamily="34" charset="0"/>
              </a:rPr>
              <a:t>Apply Risk Management in Everything You Do</a:t>
            </a:r>
          </a:p>
          <a:p>
            <a:r>
              <a:rPr lang="en-US" dirty="0">
                <a:latin typeface="Ubuntu" panose="020B0504030602030204" pitchFamily="34" charset="0"/>
              </a:rPr>
              <a:t>Be able to locate RM tools and training on gocivilairpatrol.com</a:t>
            </a:r>
          </a:p>
        </p:txBody>
      </p:sp>
      <p:sp>
        <p:nvSpPr>
          <p:cNvPr id="3" name="Slide Number Placeholder 2">
            <a:extLst>
              <a:ext uri="{FF2B5EF4-FFF2-40B4-BE49-F238E27FC236}">
                <a16:creationId xmlns:a16="http://schemas.microsoft.com/office/drawing/2014/main" id="{7D52B3DC-B431-9481-8866-A894531790AD}"/>
              </a:ext>
            </a:extLst>
          </p:cNvPr>
          <p:cNvSpPr>
            <a:spLocks noGrp="1"/>
          </p:cNvSpPr>
          <p:nvPr>
            <p:ph type="sldNum" sz="quarter" idx="11"/>
          </p:nvPr>
        </p:nvSpPr>
        <p:spPr/>
        <p:txBody>
          <a:bodyPr/>
          <a:lstStyle/>
          <a:p>
            <a:fld id="{A47E3F7A-0EE5-45E7-B40F-D7CBCF0FD8B8}" type="slidenum">
              <a:rPr lang="en-US" smtClean="0"/>
              <a:pPr/>
              <a:t>2</a:t>
            </a:fld>
            <a:endParaRPr lang="en-US" dirty="0"/>
          </a:p>
        </p:txBody>
      </p:sp>
      <p:sp>
        <p:nvSpPr>
          <p:cNvPr id="4" name="Title 3">
            <a:extLst>
              <a:ext uri="{FF2B5EF4-FFF2-40B4-BE49-F238E27FC236}">
                <a16:creationId xmlns:a16="http://schemas.microsoft.com/office/drawing/2014/main" id="{033DB6F4-5790-2C8E-F224-FD17D3664A2A}"/>
              </a:ext>
            </a:extLst>
          </p:cNvPr>
          <p:cNvSpPr>
            <a:spLocks noGrp="1"/>
          </p:cNvSpPr>
          <p:nvPr>
            <p:ph type="title"/>
          </p:nvPr>
        </p:nvSpPr>
        <p:spPr>
          <a:xfrm>
            <a:off x="1621410" y="381965"/>
            <a:ext cx="8539778" cy="1110756"/>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Basic Risk Management</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2B5EA2CE-20C2-7DCA-A8D8-FD292E3AF957}"/>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7" name="Picture 6" descr="Logo, company name&#10;&#10;Description automatically generated">
            <a:extLst>
              <a:ext uri="{FF2B5EF4-FFF2-40B4-BE49-F238E27FC236}">
                <a16:creationId xmlns:a16="http://schemas.microsoft.com/office/drawing/2014/main" id="{03911337-4279-638B-CB51-A09C78FEEE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61188" y="137635"/>
            <a:ext cx="1728343" cy="1722582"/>
          </a:xfrm>
          <a:prstGeom prst="rect">
            <a:avLst/>
          </a:prstGeom>
        </p:spPr>
      </p:pic>
    </p:spTree>
    <p:extLst>
      <p:ext uri="{BB962C8B-B14F-4D97-AF65-F5344CB8AC3E}">
        <p14:creationId xmlns:p14="http://schemas.microsoft.com/office/powerpoint/2010/main" val="403938701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B2237CC-AD32-1897-3F66-9754C629764A}"/>
              </a:ext>
            </a:extLst>
          </p:cNvPr>
          <p:cNvSpPr>
            <a:spLocks noGrp="1"/>
          </p:cNvSpPr>
          <p:nvPr>
            <p:ph idx="1"/>
          </p:nvPr>
        </p:nvSpPr>
        <p:spPr/>
        <p:txBody>
          <a:bodyPr/>
          <a:lstStyle/>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CAP is committed to using risk management in the planning and execution of every mission and activity</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Members are CAP’s greatest resource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Every CAP member should actively use risk management</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      in their CAP activities and in their daily lives</a:t>
            </a:r>
          </a:p>
          <a:p>
            <a:pPr marL="0" marR="0" lvl="0" indent="0" algn="l" defTabSz="914400" rtl="0" eaLnBrk="0" fontAlgn="base" latinLnBrk="0" hangingPunct="0">
              <a:lnSpc>
                <a:spcPct val="100000"/>
              </a:lnSpc>
              <a:spcBef>
                <a:spcPct val="0"/>
              </a:spcBef>
              <a:spcAft>
                <a:spcPct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Every Member.  Every Day.  Every Activity.  Every Mission.</a:t>
            </a:r>
          </a:p>
          <a:p>
            <a:endParaRPr lang="en-US" dirty="0"/>
          </a:p>
        </p:txBody>
      </p:sp>
      <p:sp>
        <p:nvSpPr>
          <p:cNvPr id="3" name="Slide Number Placeholder 2">
            <a:extLst>
              <a:ext uri="{FF2B5EF4-FFF2-40B4-BE49-F238E27FC236}">
                <a16:creationId xmlns:a16="http://schemas.microsoft.com/office/drawing/2014/main" id="{8238C883-823D-66FB-3FA2-F6A0230B5015}"/>
              </a:ext>
            </a:extLst>
          </p:cNvPr>
          <p:cNvSpPr>
            <a:spLocks noGrp="1"/>
          </p:cNvSpPr>
          <p:nvPr>
            <p:ph type="sldNum" sz="quarter" idx="11"/>
          </p:nvPr>
        </p:nvSpPr>
        <p:spPr/>
        <p:txBody>
          <a:bodyPr/>
          <a:lstStyle/>
          <a:p>
            <a:fld id="{A47E3F7A-0EE5-45E7-B40F-D7CBCF0FD8B8}" type="slidenum">
              <a:rPr lang="en-US" smtClean="0"/>
              <a:pPr/>
              <a:t>20</a:t>
            </a:fld>
            <a:endParaRPr lang="en-US" dirty="0"/>
          </a:p>
        </p:txBody>
      </p:sp>
      <p:sp>
        <p:nvSpPr>
          <p:cNvPr id="4" name="Title 3">
            <a:extLst>
              <a:ext uri="{FF2B5EF4-FFF2-40B4-BE49-F238E27FC236}">
                <a16:creationId xmlns:a16="http://schemas.microsoft.com/office/drawing/2014/main" id="{2079CB33-5823-4B86-F185-11584660DD9A}"/>
              </a:ext>
            </a:extLst>
          </p:cNvPr>
          <p:cNvSpPr>
            <a:spLocks noGrp="1"/>
          </p:cNvSpPr>
          <p:nvPr>
            <p:ph type="title"/>
          </p:nvPr>
        </p:nvSpPr>
        <p:spPr>
          <a:xfrm>
            <a:off x="1621410" y="167158"/>
            <a:ext cx="8621717"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Everyday Risk Management</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5372363E-AD99-E36A-7E50-94FD156787A7}"/>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F4FE293B-E4C6-2526-0077-66DE7B80A3A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Tree>
    <p:extLst>
      <p:ext uri="{BB962C8B-B14F-4D97-AF65-F5344CB8AC3E}">
        <p14:creationId xmlns:p14="http://schemas.microsoft.com/office/powerpoint/2010/main" val="52936814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3D146A8-269C-F953-F19C-2E60488939C5}"/>
              </a:ext>
            </a:extLst>
          </p:cNvPr>
          <p:cNvSpPr>
            <a:spLocks noGrp="1"/>
          </p:cNvSpPr>
          <p:nvPr>
            <p:ph idx="1"/>
          </p:nvPr>
        </p:nvSpPr>
        <p:spPr>
          <a:xfrm>
            <a:off x="838200" y="1825625"/>
            <a:ext cx="2252241" cy="4351338"/>
          </a:xfrm>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sng" strike="noStrike" kern="1200" cap="none" spc="0" normalizeH="0" baseline="0" noProof="0" dirty="0">
                <a:ln>
                  <a:noFill/>
                </a:ln>
                <a:solidFill>
                  <a:srgbClr val="333399"/>
                </a:solidFill>
                <a:effectLst/>
                <a:uLnTx/>
                <a:uFillTx/>
                <a:latin typeface="Ubuntu" panose="020B0504030602030204" pitchFamily="34" charset="0"/>
                <a:cs typeface="+mn-cs"/>
              </a:rPr>
              <a:t>It’s Easy!</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1000" b="0" i="0" u="sng" strike="noStrike" kern="1200" cap="none" spc="0" normalizeH="0" baseline="0" noProof="0" dirty="0">
              <a:ln>
                <a:noFill/>
              </a:ln>
              <a:solidFill>
                <a:srgbClr val="333399"/>
              </a:solidFill>
              <a:effectLst/>
              <a:uLnTx/>
              <a:uFillTx/>
              <a:latin typeface="Ubuntu" panose="020B050403060203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33399"/>
                </a:solidFill>
                <a:effectLst/>
                <a:uLnTx/>
                <a:uFillTx/>
                <a:latin typeface="Ubuntu" panose="020B0504030602030204" pitchFamily="34" charset="0"/>
                <a:cs typeface="+mn-cs"/>
              </a:rPr>
              <a:t>Take the time to use a couple quick memory aids before every task, and YOU will be practicing</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333399"/>
                </a:solidFill>
                <a:effectLst/>
                <a:uLnTx/>
                <a:uFillTx/>
                <a:latin typeface="Ubuntu" panose="020B0504030602030204" pitchFamily="34" charset="0"/>
                <a:cs typeface="+mn-cs"/>
              </a:rPr>
              <a:t> risk management!</a:t>
            </a:r>
          </a:p>
          <a:p>
            <a:endParaRPr lang="en-US" dirty="0"/>
          </a:p>
        </p:txBody>
      </p:sp>
      <p:sp>
        <p:nvSpPr>
          <p:cNvPr id="3" name="Slide Number Placeholder 2">
            <a:extLst>
              <a:ext uri="{FF2B5EF4-FFF2-40B4-BE49-F238E27FC236}">
                <a16:creationId xmlns:a16="http://schemas.microsoft.com/office/drawing/2014/main" id="{00BC9CE7-94B5-4F0F-A9C5-844A39E3721B}"/>
              </a:ext>
            </a:extLst>
          </p:cNvPr>
          <p:cNvSpPr>
            <a:spLocks noGrp="1"/>
          </p:cNvSpPr>
          <p:nvPr>
            <p:ph type="sldNum" sz="quarter" idx="11"/>
          </p:nvPr>
        </p:nvSpPr>
        <p:spPr/>
        <p:txBody>
          <a:bodyPr/>
          <a:lstStyle/>
          <a:p>
            <a:fld id="{A47E3F7A-0EE5-45E7-B40F-D7CBCF0FD8B8}" type="slidenum">
              <a:rPr lang="en-US" smtClean="0"/>
              <a:pPr/>
              <a:t>21</a:t>
            </a:fld>
            <a:endParaRPr lang="en-US" dirty="0"/>
          </a:p>
        </p:txBody>
      </p:sp>
      <p:sp>
        <p:nvSpPr>
          <p:cNvPr id="4" name="Title 3">
            <a:extLst>
              <a:ext uri="{FF2B5EF4-FFF2-40B4-BE49-F238E27FC236}">
                <a16:creationId xmlns:a16="http://schemas.microsoft.com/office/drawing/2014/main" id="{1BDA9EE6-072B-AD52-476A-3F25B685A8CD}"/>
              </a:ext>
            </a:extLst>
          </p:cNvPr>
          <p:cNvSpPr>
            <a:spLocks noGrp="1"/>
          </p:cNvSpPr>
          <p:nvPr>
            <p:ph type="title"/>
          </p:nvPr>
        </p:nvSpPr>
        <p:spPr>
          <a:xfrm>
            <a:off x="1621410" y="167158"/>
            <a:ext cx="87495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Everyday Risk Management</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6CE96BFA-A986-FA23-835A-8D86C2248B08}"/>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sp>
        <p:nvSpPr>
          <p:cNvPr id="6" name="Right Brace 5">
            <a:extLst>
              <a:ext uri="{FF2B5EF4-FFF2-40B4-BE49-F238E27FC236}">
                <a16:creationId xmlns:a16="http://schemas.microsoft.com/office/drawing/2014/main" id="{CEA8BB24-5C58-08D3-9BBD-EE17B951A988}"/>
              </a:ext>
            </a:extLst>
          </p:cNvPr>
          <p:cNvSpPr/>
          <p:nvPr/>
        </p:nvSpPr>
        <p:spPr>
          <a:xfrm>
            <a:off x="3402956" y="2233914"/>
            <a:ext cx="1412112" cy="3206187"/>
          </a:xfrm>
          <a:prstGeom prst="righ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 name="TextBox 6">
            <a:extLst>
              <a:ext uri="{FF2B5EF4-FFF2-40B4-BE49-F238E27FC236}">
                <a16:creationId xmlns:a16="http://schemas.microsoft.com/office/drawing/2014/main" id="{9A9B7E11-4FD1-6228-D9E6-DCBAEFB554FE}"/>
              </a:ext>
            </a:extLst>
          </p:cNvPr>
          <p:cNvSpPr txBox="1"/>
          <p:nvPr/>
        </p:nvSpPr>
        <p:spPr>
          <a:xfrm>
            <a:off x="5127584" y="1851260"/>
            <a:ext cx="6655444" cy="4370427"/>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rPr>
              <a:t>“What’s the worst that can happen?”</a:t>
            </a:r>
          </a:p>
          <a:p>
            <a:pPr marR="0" lvl="2" algn="l" defTabSz="914400" rtl="0" eaLnBrk="0" fontAlgn="base" latinLnBrk="0" hangingPunct="0">
              <a:lnSpc>
                <a:spcPct val="100000"/>
              </a:lnSpc>
              <a:spcBef>
                <a:spcPct val="0"/>
              </a:spcBef>
              <a:spcAft>
                <a:spcPct val="0"/>
              </a:spcAft>
              <a:buClrTx/>
              <a:buSzTx/>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rPr>
              <a:t>“What am I doing to prevent that?”</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3200" b="0" i="0" u="none" strike="noStrike" kern="1200" cap="none" spc="0" normalizeH="0" baseline="0" noProof="0" dirty="0">
              <a:ln>
                <a:noFill/>
              </a:ln>
              <a:solidFill>
                <a:srgbClr val="000000"/>
              </a:solidFill>
              <a:effectLst/>
              <a:uLnTx/>
              <a:uFillTx/>
              <a:latin typeface="Ubuntu" panose="020B0504030602030204" pitchFamily="34" charset="0"/>
            </a:endParaRPr>
          </a:p>
          <a:p>
            <a:pPr marR="0" lvl="0" algn="l" defTabSz="914400" rtl="0" eaLnBrk="0" fontAlgn="base" latinLnBrk="0" hangingPunct="0">
              <a:lnSpc>
                <a:spcPct val="100000"/>
              </a:lnSpc>
              <a:spcBef>
                <a:spcPct val="0"/>
              </a:spcBef>
              <a:spcAft>
                <a:spcPct val="0"/>
              </a:spcAft>
              <a:buClrTx/>
              <a:buSzTx/>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rPr>
              <a:t>“</a:t>
            </a: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My goal is to finish this mission…</a:t>
            </a:r>
          </a:p>
          <a:p>
            <a:pPr marL="914400" marR="0" lvl="2" indent="0" algn="l" defTabSz="914400" rtl="0" eaLnBrk="0" fontAlgn="base" latinLnBrk="0" hangingPunct="0">
              <a:lnSpc>
                <a:spcPct val="100000"/>
              </a:lnSpc>
              <a:spcBef>
                <a:spcPct val="0"/>
              </a:spcBef>
              <a:spcAft>
                <a:spcPct val="0"/>
              </a:spcAft>
              <a:buClrTx/>
              <a:buSzTx/>
              <a:buFontTx/>
              <a:buNone/>
              <a:tabLst/>
              <a:defRPr/>
            </a:pPr>
            <a:r>
              <a:rPr lang="en-US" sz="2400" dirty="0">
                <a:solidFill>
                  <a:srgbClr val="000000"/>
                </a:solidFill>
                <a:latin typeface="Ubuntu" panose="020B0504030602030204" pitchFamily="34" charset="0"/>
              </a:rPr>
              <a:t>“</a:t>
            </a: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to run this obstacle course …</a:t>
            </a:r>
          </a:p>
          <a:p>
            <a:pPr marL="1828800" marR="0" lvl="4"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“to move this airplane …</a:t>
            </a:r>
          </a:p>
          <a:p>
            <a:pPr marL="1828800" marR="0" lvl="4" indent="0" algn="l"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	“to park this vehicle …”</a:t>
            </a:r>
          </a:p>
          <a:p>
            <a:pPr marL="1371600" marR="0" lvl="2" indent="-457200" algn="l"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Ubuntu" panose="020B0504030602030204" pitchFamily="34" charset="0"/>
            </a:endParaRPr>
          </a:p>
          <a:p>
            <a:pPr marL="1371600" marR="0" lvl="2" indent="-457200" algn="l" defTabSz="914400" rtl="0" eaLnBrk="0" fontAlgn="base" latinLnBrk="0" hangingPunct="0">
              <a:lnSpc>
                <a:spcPct val="100000"/>
              </a:lnSpc>
              <a:spcBef>
                <a:spcPct val="0"/>
              </a:spcBef>
              <a:spcAft>
                <a:spcPct val="0"/>
              </a:spcAft>
              <a:buClrTx/>
              <a:buSzTx/>
              <a:buFontTx/>
              <a:buNone/>
              <a:tabLst/>
              <a:defRPr/>
            </a:pPr>
            <a:r>
              <a:rPr kumimoji="0" lang="en-US" sz="2800" b="1" i="0" u="none" strike="noStrike" kern="1200" cap="none" spc="0" normalizeH="0" baseline="0" noProof="0" dirty="0">
                <a:ln>
                  <a:noFill/>
                </a:ln>
                <a:solidFill>
                  <a:srgbClr val="000000"/>
                </a:solidFill>
                <a:effectLst/>
                <a:uLnTx/>
                <a:uFillTx/>
                <a:latin typeface="Ubuntu" panose="020B0504030602030204" pitchFamily="34" charset="0"/>
              </a:rPr>
              <a:t>    “… WITHOUT GETTING HURT”</a:t>
            </a:r>
          </a:p>
        </p:txBody>
      </p:sp>
      <p:pic>
        <p:nvPicPr>
          <p:cNvPr id="8" name="Picture 7">
            <a:extLst>
              <a:ext uri="{FF2B5EF4-FFF2-40B4-BE49-F238E27FC236}">
                <a16:creationId xmlns:a16="http://schemas.microsoft.com/office/drawing/2014/main" id="{2AB7C114-73BC-71B3-A4E5-C507107D90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Tree>
    <p:extLst>
      <p:ext uri="{BB962C8B-B14F-4D97-AF65-F5344CB8AC3E}">
        <p14:creationId xmlns:p14="http://schemas.microsoft.com/office/powerpoint/2010/main" val="1348516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CD797CC-765C-84A0-D56F-727D4C583AE1}"/>
              </a:ext>
            </a:extLst>
          </p:cNvPr>
          <p:cNvSpPr>
            <a:spLocks noGrp="1"/>
          </p:cNvSpPr>
          <p:nvPr>
            <p:ph idx="1"/>
          </p:nvPr>
        </p:nvSpPr>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None/>
              <a:tabLst/>
              <a:defRPr/>
            </a:pPr>
            <a:r>
              <a:rPr kumimoji="0" lang="en-US" sz="2800" b="1" i="0" u="none" strike="noStrike" kern="1200" cap="none" spc="0" normalizeH="0" baseline="0" noProof="0" dirty="0">
                <a:ln>
                  <a:noFill/>
                </a:ln>
                <a:solidFill>
                  <a:srgbClr val="000000"/>
                </a:solidFill>
                <a:effectLst/>
                <a:uLnTx/>
                <a:uFillTx/>
                <a:latin typeface="Ubuntu" panose="020B0504030602030204" pitchFamily="34" charset="0"/>
                <a:cs typeface="+mn-cs"/>
              </a:rPr>
              <a:t>By now you should be able  to:</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List and explain the 5 steps of risk management</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Practice risk management as a member of a CAP team</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Practice everyday risk management in your day-to-day life</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800" b="1" i="0" u="none" strike="noStrike" kern="1200" cap="none" spc="0" normalizeH="0" baseline="0" noProof="0" dirty="0">
                <a:ln>
                  <a:noFill/>
                </a:ln>
                <a:solidFill>
                  <a:srgbClr val="000000"/>
                </a:solidFill>
                <a:effectLst/>
                <a:uLnTx/>
                <a:uFillTx/>
                <a:latin typeface="Ubuntu" panose="020B0504030602030204" pitchFamily="34" charset="0"/>
                <a:cs typeface="+mn-cs"/>
              </a:rPr>
              <a:t>For more information on risk management, refer to the following</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CAPR 160-1, </a:t>
            </a:r>
            <a:r>
              <a:rPr kumimoji="0" lang="en-US" sz="2800" b="0" i="1" u="none" strike="noStrike" kern="1200" cap="none" spc="0" normalizeH="0" baseline="0" noProof="0" dirty="0">
                <a:ln>
                  <a:noFill/>
                </a:ln>
                <a:solidFill>
                  <a:srgbClr val="000000"/>
                </a:solidFill>
                <a:effectLst/>
                <a:uLnTx/>
                <a:uFillTx/>
                <a:latin typeface="Ubuntu" panose="020B0504030602030204" pitchFamily="34" charset="0"/>
                <a:cs typeface="+mn-cs"/>
              </a:rPr>
              <a:t>CAP Safety Program</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Safety pages of gocivilairpatrol.com website</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Intermediate Risk Management training module</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800" b="0" i="0" u="none" strike="noStrike" kern="1200" cap="none" spc="0" normalizeH="0" baseline="0" noProof="0" dirty="0">
                <a:ln>
                  <a:noFill/>
                </a:ln>
                <a:solidFill>
                  <a:srgbClr val="000000"/>
                </a:solidFill>
                <a:effectLst/>
                <a:uLnTx/>
                <a:uFillTx/>
                <a:latin typeface="Ubuntu" panose="020B0504030602030204" pitchFamily="34" charset="0"/>
                <a:cs typeface="+mn-cs"/>
              </a:rPr>
              <a:t>CAPF 160 and CAPF 160S</a:t>
            </a:r>
            <a:endPar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endParaRPr lang="en-US" dirty="0"/>
          </a:p>
        </p:txBody>
      </p:sp>
      <p:sp>
        <p:nvSpPr>
          <p:cNvPr id="3" name="Slide Number Placeholder 2">
            <a:extLst>
              <a:ext uri="{FF2B5EF4-FFF2-40B4-BE49-F238E27FC236}">
                <a16:creationId xmlns:a16="http://schemas.microsoft.com/office/drawing/2014/main" id="{D6939741-2F13-3C70-B352-6D943C225C44}"/>
              </a:ext>
            </a:extLst>
          </p:cNvPr>
          <p:cNvSpPr>
            <a:spLocks noGrp="1"/>
          </p:cNvSpPr>
          <p:nvPr>
            <p:ph type="sldNum" sz="quarter" idx="11"/>
          </p:nvPr>
        </p:nvSpPr>
        <p:spPr/>
        <p:txBody>
          <a:bodyPr/>
          <a:lstStyle/>
          <a:p>
            <a:fld id="{A47E3F7A-0EE5-45E7-B40F-D7CBCF0FD8B8}" type="slidenum">
              <a:rPr lang="en-US" smtClean="0"/>
              <a:pPr/>
              <a:t>22</a:t>
            </a:fld>
            <a:endParaRPr lang="en-US" dirty="0"/>
          </a:p>
        </p:txBody>
      </p:sp>
      <p:sp>
        <p:nvSpPr>
          <p:cNvPr id="4" name="Title 3">
            <a:extLst>
              <a:ext uri="{FF2B5EF4-FFF2-40B4-BE49-F238E27FC236}">
                <a16:creationId xmlns:a16="http://schemas.microsoft.com/office/drawing/2014/main" id="{841286E9-CB7A-37C0-F65D-D62DA0E86281}"/>
              </a:ext>
            </a:extLst>
          </p:cNvPr>
          <p:cNvSpPr>
            <a:spLocks noGrp="1"/>
          </p:cNvSpPr>
          <p:nvPr>
            <p:ph type="title"/>
          </p:nvPr>
        </p:nvSpPr>
        <p:spPr>
          <a:xfrm>
            <a:off x="1621410" y="167158"/>
            <a:ext cx="8899977"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Risk Management</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D0D2B706-3767-039E-32D8-353CBD3D0689}"/>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880FD798-EEEC-2AF7-846B-D573FAF34DE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Tree>
    <p:extLst>
      <p:ext uri="{BB962C8B-B14F-4D97-AF65-F5344CB8AC3E}">
        <p14:creationId xmlns:p14="http://schemas.microsoft.com/office/powerpoint/2010/main" val="14377120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B6885E2-4221-1680-10CA-8B2C3A054E72}"/>
              </a:ext>
            </a:extLst>
          </p:cNvPr>
          <p:cNvSpPr>
            <a:spLocks noGrp="1"/>
          </p:cNvSpPr>
          <p:nvPr>
            <p:ph idx="1"/>
          </p:nvPr>
        </p:nvSpPr>
        <p:spPr/>
        <p:txBody>
          <a:bodyPr/>
          <a:lstStyle/>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3200" b="1" i="0" u="sng" strike="noStrike" kern="1200" cap="none" spc="0" normalizeH="0" baseline="0" noProof="0" dirty="0">
                <a:ln>
                  <a:noFill/>
                </a:ln>
                <a:effectLst/>
                <a:uLnTx/>
                <a:uFillTx/>
                <a:latin typeface="Ubuntu" panose="020B0504030602030204" pitchFamily="34" charset="0"/>
                <a:cs typeface="+mn-cs"/>
              </a:rPr>
              <a:t>We need your help!</a:t>
            </a: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1200" b="1" i="0" u="none" strike="noStrike" kern="1200" cap="none" spc="0" normalizeH="0" baseline="0" noProof="0" dirty="0">
              <a:ln>
                <a:noFill/>
              </a:ln>
              <a:effectLst/>
              <a:uLnTx/>
              <a:uFillTx/>
              <a:latin typeface="Ubuntu" panose="020B0504030602030204" pitchFamily="34" charset="0"/>
              <a:cs typeface="+mn-cs"/>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Ubuntu" panose="020B0504030602030204" pitchFamily="34" charset="0"/>
                <a:cs typeface="+mn-cs"/>
              </a:rPr>
              <a:t>If you have any questions 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Ubuntu" panose="020B0504030602030204" pitchFamily="34" charset="0"/>
                <a:cs typeface="+mn-cs"/>
              </a:rPr>
              <a:t>suggestions about any CAP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Ubuntu" panose="020B0504030602030204" pitchFamily="34" charset="0"/>
                <a:cs typeface="+mn-cs"/>
              </a:rPr>
              <a:t>Safety Education, please contact us at </a:t>
            </a:r>
            <a:r>
              <a:rPr kumimoji="0" lang="en-US" sz="3200" b="1" i="0" u="none" strike="noStrike" kern="1200" cap="none" spc="0" normalizeH="0" baseline="0" noProof="0" dirty="0">
                <a:ln>
                  <a:noFill/>
                </a:ln>
                <a:solidFill>
                  <a:schemeClr val="accent1"/>
                </a:solidFill>
                <a:effectLst/>
                <a:uLnTx/>
                <a:uFillTx/>
                <a:latin typeface="Ubuntu" panose="020B0504030602030204" pitchFamily="34" charset="0"/>
                <a:cs typeface="+mn-cs"/>
                <a:hlinkClick r:id="rId2">
                  <a:extLst>
                    <a:ext uri="{A12FA001-AC4F-418D-AE19-62706E023703}">
                      <ahyp:hlinkClr xmlns:ahyp="http://schemas.microsoft.com/office/drawing/2018/hyperlinkcolor" val="tx"/>
                    </a:ext>
                  </a:extLst>
                </a:hlinkClick>
              </a:rPr>
              <a:t>safety@capnhq.gov</a:t>
            </a:r>
            <a:endParaRPr kumimoji="0" lang="en-US" sz="3200" b="1" i="0" u="none" strike="noStrike" kern="1200" cap="none" spc="0" normalizeH="0" baseline="0" noProof="0" dirty="0">
              <a:ln>
                <a:noFill/>
              </a:ln>
              <a:solidFill>
                <a:schemeClr val="accent1"/>
              </a:solidFill>
              <a:effectLst/>
              <a:uLnTx/>
              <a:uFillTx/>
              <a:latin typeface="Ubuntu" panose="020B0504030602030204" pitchFamily="34" charset="0"/>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endParaRPr kumimoji="0" lang="en-US" sz="3200" b="1" i="0" u="none" strike="noStrike" kern="1200" cap="none" spc="0" normalizeH="0" baseline="0" noProof="0" dirty="0">
              <a:ln>
                <a:noFill/>
              </a:ln>
              <a:effectLst/>
              <a:uLnTx/>
              <a:uFillTx/>
              <a:latin typeface="Ubuntu" panose="020B0504030602030204" pitchFamily="34" charset="0"/>
              <a:cs typeface="+mn-cs"/>
            </a:endParaRPr>
          </a:p>
          <a:p>
            <a:pPr marL="457200" marR="0" lvl="0" indent="-457200" algn="ctr" defTabSz="914400" rtl="0" eaLnBrk="0" fontAlgn="base" latinLnBrk="0" hangingPunct="0">
              <a:lnSpc>
                <a:spcPct val="100000"/>
              </a:lnSpc>
              <a:spcBef>
                <a:spcPct val="0"/>
              </a:spcBef>
              <a:spcAft>
                <a:spcPct val="0"/>
              </a:spcAft>
              <a:buClrTx/>
              <a:buSzTx/>
              <a:buFontTx/>
              <a:buNone/>
              <a:tabLst/>
              <a:defRPr/>
            </a:pPr>
            <a:r>
              <a:rPr kumimoji="0" lang="en-US" sz="3200" b="1" i="0" u="none" strike="noStrike" kern="1200" cap="none" spc="0" normalizeH="0" baseline="0" noProof="0" dirty="0">
                <a:ln>
                  <a:noFill/>
                </a:ln>
                <a:effectLst/>
                <a:uLnTx/>
                <a:uFillTx/>
                <a:latin typeface="Ubuntu" panose="020B0504030602030204" pitchFamily="34" charset="0"/>
                <a:cs typeface="+mn-cs"/>
              </a:rPr>
              <a:t>Thanks! </a:t>
            </a:r>
          </a:p>
          <a:p>
            <a:endParaRPr lang="en-US" dirty="0"/>
          </a:p>
        </p:txBody>
      </p:sp>
      <p:sp>
        <p:nvSpPr>
          <p:cNvPr id="3" name="Slide Number Placeholder 2">
            <a:extLst>
              <a:ext uri="{FF2B5EF4-FFF2-40B4-BE49-F238E27FC236}">
                <a16:creationId xmlns:a16="http://schemas.microsoft.com/office/drawing/2014/main" id="{0AE7F278-64CF-92E6-1C37-8A3B754F7D1E}"/>
              </a:ext>
            </a:extLst>
          </p:cNvPr>
          <p:cNvSpPr>
            <a:spLocks noGrp="1"/>
          </p:cNvSpPr>
          <p:nvPr>
            <p:ph type="sldNum" sz="quarter" idx="11"/>
          </p:nvPr>
        </p:nvSpPr>
        <p:spPr/>
        <p:txBody>
          <a:bodyPr/>
          <a:lstStyle/>
          <a:p>
            <a:fld id="{A47E3F7A-0EE5-45E7-B40F-D7CBCF0FD8B8}" type="slidenum">
              <a:rPr lang="en-US" smtClean="0"/>
              <a:pPr/>
              <a:t>23</a:t>
            </a:fld>
            <a:endParaRPr lang="en-US" dirty="0"/>
          </a:p>
        </p:txBody>
      </p:sp>
      <p:sp>
        <p:nvSpPr>
          <p:cNvPr id="4" name="Title 3">
            <a:extLst>
              <a:ext uri="{FF2B5EF4-FFF2-40B4-BE49-F238E27FC236}">
                <a16:creationId xmlns:a16="http://schemas.microsoft.com/office/drawing/2014/main" id="{131762B2-B98F-AC64-B4AA-65E2675A7369}"/>
              </a:ext>
            </a:extLst>
          </p:cNvPr>
          <p:cNvSpPr>
            <a:spLocks noGrp="1"/>
          </p:cNvSpPr>
          <p:nvPr>
            <p:ph type="title"/>
          </p:nvPr>
        </p:nvSpPr>
        <p:spPr>
          <a:xfrm>
            <a:off x="1621411" y="167158"/>
            <a:ext cx="8427754"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Questions?</a:t>
            </a:r>
            <a:br>
              <a:rPr kumimoji="0" lang="en-US" sz="4400" b="1" i="0" u="none" strike="noStrike" kern="0" cap="none" spc="0" normalizeH="0" baseline="0" noProof="0" dirty="0">
                <a:ln>
                  <a:noFill/>
                </a:ln>
                <a:solidFill>
                  <a:srgbClr val="333399"/>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6B774D16-8D6A-8C44-EB21-324DFFF6BCDC}"/>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FED666E2-6258-D9E4-2D54-692F252DB0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Tree>
    <p:extLst>
      <p:ext uri="{BB962C8B-B14F-4D97-AF65-F5344CB8AC3E}">
        <p14:creationId xmlns:p14="http://schemas.microsoft.com/office/powerpoint/2010/main" val="502068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0C59634-250B-BDAB-1E58-BEFD65D2613D}"/>
              </a:ext>
            </a:extLst>
          </p:cNvPr>
          <p:cNvSpPr>
            <a:spLocks noGrp="1"/>
          </p:cNvSpPr>
          <p:nvPr>
            <p:ph idx="1"/>
          </p:nvPr>
        </p:nvSpPr>
        <p:spPr/>
        <p:txBody>
          <a:bodyPr/>
          <a:lstStyle/>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endParaRPr lang="en-US" sz="2400" b="1" dirty="0">
              <a:solidFill>
                <a:srgbClr val="000000"/>
              </a:solidFill>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“The goal of the CAP Safety Program</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is for each and every member of Civil Air Patrol,</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as well as the organization itself,</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to embrace and practice RM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as a core competency of Civil Air Patrol.”</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1" i="0" u="none" strike="noStrike" kern="1200" cap="none" spc="0" normalizeH="0" baseline="0" noProof="0" dirty="0">
              <a:ln>
                <a:noFill/>
              </a:ln>
              <a:solidFill>
                <a:srgbClr val="000000"/>
              </a:solidFill>
              <a:effectLst/>
              <a:uLnTx/>
              <a:uFillTx/>
              <a:latin typeface="Ubuntu" panose="020B0504030602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					          </a:t>
            </a:r>
            <a:r>
              <a:rPr kumimoji="0" lang="en-US" sz="2000" b="0" i="0" u="none" strike="noStrike" kern="1200" cap="none" spc="0" normalizeH="0" baseline="0" noProof="0" dirty="0">
                <a:ln>
                  <a:noFill/>
                </a:ln>
                <a:solidFill>
                  <a:srgbClr val="000000"/>
                </a:solidFill>
                <a:effectLst/>
                <a:uLnTx/>
                <a:uFillTx/>
                <a:latin typeface="Ubuntu" panose="020B0504030602030204" pitchFamily="34" charset="0"/>
              </a:rPr>
              <a:t>CAPR 160-1 § 2.2.4., </a:t>
            </a:r>
            <a:r>
              <a:rPr kumimoji="0" lang="en-US" sz="2000" b="0" i="1" u="none" strike="noStrike" kern="1200" cap="none" spc="0" normalizeH="0" baseline="0" noProof="0" dirty="0">
                <a:ln>
                  <a:noFill/>
                </a:ln>
                <a:solidFill>
                  <a:srgbClr val="000000"/>
                </a:solidFill>
                <a:effectLst/>
                <a:uLnTx/>
                <a:uFillTx/>
                <a:latin typeface="Ubuntu" panose="020B0504030602030204" pitchFamily="34" charset="0"/>
              </a:rPr>
              <a:t>CAP Safety Program</a:t>
            </a:r>
          </a:p>
          <a:p>
            <a:endParaRPr lang="en-US" dirty="0"/>
          </a:p>
        </p:txBody>
      </p:sp>
      <p:sp>
        <p:nvSpPr>
          <p:cNvPr id="3" name="Slide Number Placeholder 2">
            <a:extLst>
              <a:ext uri="{FF2B5EF4-FFF2-40B4-BE49-F238E27FC236}">
                <a16:creationId xmlns:a16="http://schemas.microsoft.com/office/drawing/2014/main" id="{D9DFE11A-B8F0-EF08-B91E-4AD9DBA30ECD}"/>
              </a:ext>
            </a:extLst>
          </p:cNvPr>
          <p:cNvSpPr>
            <a:spLocks noGrp="1"/>
          </p:cNvSpPr>
          <p:nvPr>
            <p:ph type="sldNum" sz="quarter" idx="11"/>
          </p:nvPr>
        </p:nvSpPr>
        <p:spPr/>
        <p:txBody>
          <a:bodyPr/>
          <a:lstStyle/>
          <a:p>
            <a:fld id="{A47E3F7A-0EE5-45E7-B40F-D7CBCF0FD8B8}" type="slidenum">
              <a:rPr lang="en-US" smtClean="0"/>
              <a:pPr/>
              <a:t>3</a:t>
            </a:fld>
            <a:endParaRPr lang="en-US" dirty="0"/>
          </a:p>
        </p:txBody>
      </p:sp>
      <p:sp>
        <p:nvSpPr>
          <p:cNvPr id="4" name="Title 3">
            <a:extLst>
              <a:ext uri="{FF2B5EF4-FFF2-40B4-BE49-F238E27FC236}">
                <a16:creationId xmlns:a16="http://schemas.microsoft.com/office/drawing/2014/main" id="{05C089BB-8560-0793-F80F-C0626DBAA2BC}"/>
              </a:ext>
            </a:extLst>
          </p:cNvPr>
          <p:cNvSpPr>
            <a:spLocks noGrp="1"/>
          </p:cNvSpPr>
          <p:nvPr>
            <p:ph type="title"/>
          </p:nvPr>
        </p:nvSpPr>
        <p:spPr>
          <a:xfrm>
            <a:off x="1621410" y="167158"/>
            <a:ext cx="8447084" cy="1325563"/>
          </a:xfrm>
        </p:spPr>
        <p:txBody>
          <a:bodyPr/>
          <a:lstStyle/>
          <a:p>
            <a:r>
              <a:rPr kumimoji="0" lang="en-US" sz="4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cs typeface="Rajdhani" panose="02000000000000000000" pitchFamily="2" charset="0"/>
              </a:rPr>
              <a:t>Basic Risk Management</a:t>
            </a:r>
            <a:endParaRPr lang="en-US" dirty="0">
              <a:solidFill>
                <a:srgbClr val="002060"/>
              </a:solidFill>
              <a:latin typeface="Rajdhani" panose="02000000000000000000" pitchFamily="2" charset="0"/>
              <a:cs typeface="Rajdhani" panose="02000000000000000000" pitchFamily="2" charset="0"/>
            </a:endParaRPr>
          </a:p>
        </p:txBody>
      </p:sp>
      <p:sp>
        <p:nvSpPr>
          <p:cNvPr id="5" name="Footer Placeholder 4">
            <a:extLst>
              <a:ext uri="{FF2B5EF4-FFF2-40B4-BE49-F238E27FC236}">
                <a16:creationId xmlns:a16="http://schemas.microsoft.com/office/drawing/2014/main" id="{2B92FDCF-B4FD-8002-BCB9-3AC3CAE62043}"/>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descr="Logo, company name&#10;&#10;Description automatically generated">
            <a:extLst>
              <a:ext uri="{FF2B5EF4-FFF2-40B4-BE49-F238E27FC236}">
                <a16:creationId xmlns:a16="http://schemas.microsoft.com/office/drawing/2014/main" id="{21D67E5E-8BE4-3E45-99B7-8505E1CDA0F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494" y="167158"/>
            <a:ext cx="1728343" cy="1722582"/>
          </a:xfrm>
          <a:prstGeom prst="rect">
            <a:avLst/>
          </a:prstGeom>
        </p:spPr>
      </p:pic>
    </p:spTree>
    <p:extLst>
      <p:ext uri="{BB962C8B-B14F-4D97-AF65-F5344CB8AC3E}">
        <p14:creationId xmlns:p14="http://schemas.microsoft.com/office/powerpoint/2010/main" val="884449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8FDC87E-5331-70A6-D1AB-37E5D7E6431C}"/>
              </a:ext>
            </a:extLst>
          </p:cNvPr>
          <p:cNvSpPr>
            <a:spLocks noGrp="1"/>
          </p:cNvSpPr>
          <p:nvPr>
            <p:ph type="sldNum" sz="quarter" idx="11"/>
          </p:nvPr>
        </p:nvSpPr>
        <p:spPr/>
        <p:txBody>
          <a:bodyPr/>
          <a:lstStyle/>
          <a:p>
            <a:fld id="{A47E3F7A-0EE5-45E7-B40F-D7CBCF0FD8B8}" type="slidenum">
              <a:rPr lang="en-US" smtClean="0"/>
              <a:pPr/>
              <a:t>4</a:t>
            </a:fld>
            <a:endParaRPr lang="en-US" dirty="0"/>
          </a:p>
        </p:txBody>
      </p:sp>
      <p:sp>
        <p:nvSpPr>
          <p:cNvPr id="4" name="Title 3">
            <a:extLst>
              <a:ext uri="{FF2B5EF4-FFF2-40B4-BE49-F238E27FC236}">
                <a16:creationId xmlns:a16="http://schemas.microsoft.com/office/drawing/2014/main" id="{375EFAB7-ADEE-D483-C59C-12ACF5A07E50}"/>
              </a:ext>
            </a:extLst>
          </p:cNvPr>
          <p:cNvSpPr>
            <a:spLocks noGrp="1"/>
          </p:cNvSpPr>
          <p:nvPr>
            <p:ph type="title"/>
          </p:nvPr>
        </p:nvSpPr>
        <p:spPr>
          <a:xfrm>
            <a:off x="1621410" y="167158"/>
            <a:ext cx="8447084" cy="1325563"/>
          </a:xfrm>
        </p:spPr>
        <p:txBody>
          <a:bodyPr/>
          <a:lstStyle/>
          <a:p>
            <a:r>
              <a:rPr kumimoji="0" lang="en-US" sz="4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cs typeface="Rajdhani" panose="02000000000000000000" pitchFamily="2" charset="0"/>
              </a:rPr>
              <a:t>Basic Risk Management</a:t>
            </a:r>
            <a:endParaRPr lang="en-US" dirty="0">
              <a:solidFill>
                <a:srgbClr val="002060"/>
              </a:solidFill>
              <a:latin typeface="Rajdhani" panose="02000000000000000000" pitchFamily="2" charset="0"/>
              <a:cs typeface="Rajdhani" panose="02000000000000000000" pitchFamily="2" charset="0"/>
            </a:endParaRPr>
          </a:p>
        </p:txBody>
      </p:sp>
      <p:sp>
        <p:nvSpPr>
          <p:cNvPr id="5" name="Footer Placeholder 4">
            <a:extLst>
              <a:ext uri="{FF2B5EF4-FFF2-40B4-BE49-F238E27FC236}">
                <a16:creationId xmlns:a16="http://schemas.microsoft.com/office/drawing/2014/main" id="{AEB0B101-50A6-81EE-5AD1-42BD9D881986}"/>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Content Placeholder 5">
            <a:extLst>
              <a:ext uri="{FF2B5EF4-FFF2-40B4-BE49-F238E27FC236}">
                <a16:creationId xmlns:a16="http://schemas.microsoft.com/office/drawing/2014/main" id="{AEF50AA9-CD55-08AB-D759-245B3981B982}"/>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838199" y="2140028"/>
            <a:ext cx="4797562" cy="3352807"/>
          </a:xfrm>
          <a:prstGeom prst="rect">
            <a:avLst/>
          </a:prstGeom>
        </p:spPr>
      </p:pic>
      <p:sp>
        <p:nvSpPr>
          <p:cNvPr id="7" name="TextBox 6">
            <a:extLst>
              <a:ext uri="{FF2B5EF4-FFF2-40B4-BE49-F238E27FC236}">
                <a16:creationId xmlns:a16="http://schemas.microsoft.com/office/drawing/2014/main" id="{17A9B43D-A3D1-4E9C-5733-056925F70876}"/>
              </a:ext>
            </a:extLst>
          </p:cNvPr>
          <p:cNvSpPr txBox="1"/>
          <p:nvPr/>
        </p:nvSpPr>
        <p:spPr>
          <a:xfrm>
            <a:off x="5635761" y="3400932"/>
            <a:ext cx="5478780" cy="830997"/>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Risk Management is the core of our CAP Safety Management System</a:t>
            </a:r>
          </a:p>
        </p:txBody>
      </p:sp>
      <p:pic>
        <p:nvPicPr>
          <p:cNvPr id="8" name="Picture 7" descr="Logo, company name&#10;&#10;Description automatically generated">
            <a:extLst>
              <a:ext uri="{FF2B5EF4-FFF2-40B4-BE49-F238E27FC236}">
                <a16:creationId xmlns:a16="http://schemas.microsoft.com/office/drawing/2014/main" id="{5B915625-3299-ECFC-AE83-081F8364929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8494" y="311673"/>
            <a:ext cx="1728343" cy="1722582"/>
          </a:xfrm>
          <a:prstGeom prst="rect">
            <a:avLst/>
          </a:prstGeom>
        </p:spPr>
      </p:pic>
    </p:spTree>
    <p:extLst>
      <p:ext uri="{BB962C8B-B14F-4D97-AF65-F5344CB8AC3E}">
        <p14:creationId xmlns:p14="http://schemas.microsoft.com/office/powerpoint/2010/main" val="1985285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DBFB8B73-AAC9-7607-BD2C-236F89A67CF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284764" y="167158"/>
            <a:ext cx="1604767" cy="1599418"/>
          </a:xfrm>
        </p:spPr>
      </p:pic>
      <p:sp>
        <p:nvSpPr>
          <p:cNvPr id="3" name="Slide Number Placeholder 2">
            <a:extLst>
              <a:ext uri="{FF2B5EF4-FFF2-40B4-BE49-F238E27FC236}">
                <a16:creationId xmlns:a16="http://schemas.microsoft.com/office/drawing/2014/main" id="{6881A3CF-BA21-7060-1A7F-EF87EBF84DA0}"/>
              </a:ext>
            </a:extLst>
          </p:cNvPr>
          <p:cNvSpPr>
            <a:spLocks noGrp="1"/>
          </p:cNvSpPr>
          <p:nvPr>
            <p:ph type="sldNum" sz="quarter" idx="11"/>
          </p:nvPr>
        </p:nvSpPr>
        <p:spPr/>
        <p:txBody>
          <a:bodyPr/>
          <a:lstStyle/>
          <a:p>
            <a:fld id="{A47E3F7A-0EE5-45E7-B40F-D7CBCF0FD8B8}" type="slidenum">
              <a:rPr lang="en-US" smtClean="0"/>
              <a:pPr/>
              <a:t>5</a:t>
            </a:fld>
            <a:endParaRPr lang="en-US" dirty="0"/>
          </a:p>
        </p:txBody>
      </p:sp>
      <p:sp>
        <p:nvSpPr>
          <p:cNvPr id="4" name="Title 3">
            <a:extLst>
              <a:ext uri="{FF2B5EF4-FFF2-40B4-BE49-F238E27FC236}">
                <a16:creationId xmlns:a16="http://schemas.microsoft.com/office/drawing/2014/main" id="{5A3F1A1F-1944-77AE-C8D4-989FC4EDF46E}"/>
              </a:ext>
            </a:extLst>
          </p:cNvPr>
          <p:cNvSpPr>
            <a:spLocks noGrp="1"/>
          </p:cNvSpPr>
          <p:nvPr>
            <p:ph type="title"/>
          </p:nvPr>
        </p:nvSpPr>
        <p:spPr>
          <a:xfrm>
            <a:off x="1621410" y="167158"/>
            <a:ext cx="8663354" cy="1325563"/>
          </a:xfrm>
        </p:spPr>
        <p:txBody>
          <a:bodyPr/>
          <a:lstStyle/>
          <a:p>
            <a:r>
              <a:rPr kumimoji="0" lang="en-US" sz="40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cs typeface="Rajdhani" panose="02000000000000000000" pitchFamily="2" charset="0"/>
              </a:rPr>
              <a:t>Basic Risk Management</a:t>
            </a:r>
            <a:endParaRPr lang="en-US" dirty="0">
              <a:solidFill>
                <a:srgbClr val="002060"/>
              </a:solidFill>
              <a:latin typeface="Rajdhani" panose="02000000000000000000" pitchFamily="2" charset="0"/>
              <a:cs typeface="Rajdhani" panose="02000000000000000000" pitchFamily="2" charset="0"/>
            </a:endParaRPr>
          </a:p>
        </p:txBody>
      </p:sp>
      <p:sp>
        <p:nvSpPr>
          <p:cNvPr id="5" name="Footer Placeholder 4">
            <a:extLst>
              <a:ext uri="{FF2B5EF4-FFF2-40B4-BE49-F238E27FC236}">
                <a16:creationId xmlns:a16="http://schemas.microsoft.com/office/drawing/2014/main" id="{C8BCB787-5A07-AD1F-F7E0-869A2AD16AFC}"/>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8" name="Picture 7" descr="New CAP RM Loop png transparent.png">
            <a:extLst>
              <a:ext uri="{FF2B5EF4-FFF2-40B4-BE49-F238E27FC236}">
                <a16:creationId xmlns:a16="http://schemas.microsoft.com/office/drawing/2014/main" id="{BD59E605-0A7F-F06E-3559-7D1B3B5A0DA7}"/>
              </a:ext>
            </a:extLst>
          </p:cNvPr>
          <p:cNvPicPr>
            <a:picLocks noChangeAspect="1"/>
          </p:cNvPicPr>
          <p:nvPr/>
        </p:nvPicPr>
        <p:blipFill>
          <a:blip r:embed="rId3" cstate="print"/>
          <a:stretch>
            <a:fillRect/>
          </a:stretch>
        </p:blipFill>
        <p:spPr>
          <a:xfrm>
            <a:off x="356917" y="1230779"/>
            <a:ext cx="5528516" cy="5389826"/>
          </a:xfrm>
          <a:prstGeom prst="rect">
            <a:avLst/>
          </a:prstGeom>
        </p:spPr>
      </p:pic>
      <p:sp>
        <p:nvSpPr>
          <p:cNvPr id="9" name="TextBox 8">
            <a:extLst>
              <a:ext uri="{FF2B5EF4-FFF2-40B4-BE49-F238E27FC236}">
                <a16:creationId xmlns:a16="http://schemas.microsoft.com/office/drawing/2014/main" id="{427BE3CF-6DEB-82E7-9C31-C0386C9D2E99}"/>
              </a:ext>
            </a:extLst>
          </p:cNvPr>
          <p:cNvSpPr txBox="1"/>
          <p:nvPr/>
        </p:nvSpPr>
        <p:spPr>
          <a:xfrm>
            <a:off x="5373619" y="2366605"/>
            <a:ext cx="6070862" cy="2677656"/>
          </a:xfrm>
          <a:prstGeom prst="rect">
            <a:avLst/>
          </a:prstGeom>
          <a:noFill/>
        </p:spPr>
        <p:txBody>
          <a:bodyPr wrap="square" rtlCol="0">
            <a:spAutoFit/>
          </a:body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Risk Management Is a 5 Step</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rPr>
              <a:t>Continuous Process</a:t>
            </a:r>
          </a:p>
          <a:p>
            <a:pPr marL="0" marR="0" lvl="0" indent="0" algn="ctr" defTabSz="914400" rtl="0" eaLnBrk="0" fontAlgn="base" latinLnBrk="0" hangingPunct="0">
              <a:lnSpc>
                <a:spcPct val="100000"/>
              </a:lnSpc>
              <a:spcBef>
                <a:spcPct val="0"/>
              </a:spcBef>
              <a:spcAft>
                <a:spcPct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Ubuntu" panose="020B050403060203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This training will explain those steps in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easy-to-understand terms so everyone can understand how RM works in CAP and</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rPr>
              <a:t> in their daily lives</a:t>
            </a:r>
          </a:p>
        </p:txBody>
      </p:sp>
    </p:spTree>
    <p:extLst>
      <p:ext uri="{BB962C8B-B14F-4D97-AF65-F5344CB8AC3E}">
        <p14:creationId xmlns:p14="http://schemas.microsoft.com/office/powerpoint/2010/main" val="379787008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62CF435-3663-AF87-DD83-FE1BC0FB643D}"/>
              </a:ext>
            </a:extLst>
          </p:cNvPr>
          <p:cNvSpPr>
            <a:spLocks noGrp="1"/>
          </p:cNvSpPr>
          <p:nvPr>
            <p:ph idx="1"/>
          </p:nvPr>
        </p:nvSpPr>
        <p:spPr>
          <a:xfrm>
            <a:off x="5834769" y="1568327"/>
            <a:ext cx="5791986" cy="4351338"/>
          </a:xfrm>
        </p:spPr>
        <p:txBody>
          <a:bodyPr>
            <a:normAutofit/>
          </a:bodyPr>
          <a:lstStyle/>
          <a:p>
            <a:pPr marL="0" marR="0" lvl="0" indent="0" algn="l" defTabSz="914400" rtl="0" eaLnBrk="0" fontAlgn="base" latinLnBrk="0" hangingPunct="0">
              <a:lnSpc>
                <a:spcPct val="100000"/>
              </a:lnSpc>
              <a:spcBef>
                <a:spcPct val="0"/>
              </a:spcBef>
              <a:spcAft>
                <a:spcPct val="0"/>
              </a:spcAft>
              <a:buClrTx/>
              <a:buSz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cs typeface="+mn-cs"/>
              </a:rPr>
              <a:t>Look around</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mn-cs"/>
              </a:rPr>
              <a:t>What can cause harm?</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mn-cs"/>
              </a:rPr>
              <a:t>What can hurt you?</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cs typeface="+mn-cs"/>
              </a:rPr>
              <a:t>Possible Hazards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mn-cs"/>
              </a:rPr>
              <a:t>Rugged Terrain?   Hot Weather?</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mn-cs"/>
              </a:rPr>
              <a:t>Slippery Floors?  Sharp objects?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mn-cs"/>
              </a:rPr>
              <a:t>Anything that “worries” you might be a hazard … take the time to look around</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Ubuntu" panose="020B0504030602030204" pitchFamily="34" charset="0"/>
              <a:cs typeface="+mn-cs"/>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cs typeface="+mn-cs"/>
              </a:rPr>
              <a:t>What can go wrong with the plan?</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mn-cs"/>
              </a:rPr>
              <a:t>A “bad plan” can be a hazard </a:t>
            </a:r>
          </a:p>
          <a:p>
            <a:endParaRPr lang="en-US" dirty="0"/>
          </a:p>
        </p:txBody>
      </p:sp>
      <p:sp>
        <p:nvSpPr>
          <p:cNvPr id="3" name="Slide Number Placeholder 2">
            <a:extLst>
              <a:ext uri="{FF2B5EF4-FFF2-40B4-BE49-F238E27FC236}">
                <a16:creationId xmlns:a16="http://schemas.microsoft.com/office/drawing/2014/main" id="{CD39FEA8-2090-8B4B-97C3-BAF6CD862D58}"/>
              </a:ext>
            </a:extLst>
          </p:cNvPr>
          <p:cNvSpPr>
            <a:spLocks noGrp="1"/>
          </p:cNvSpPr>
          <p:nvPr>
            <p:ph type="sldNum" sz="quarter" idx="11"/>
          </p:nvPr>
        </p:nvSpPr>
        <p:spPr/>
        <p:txBody>
          <a:bodyPr/>
          <a:lstStyle/>
          <a:p>
            <a:fld id="{A47E3F7A-0EE5-45E7-B40F-D7CBCF0FD8B8}" type="slidenum">
              <a:rPr lang="en-US" smtClean="0"/>
              <a:pPr/>
              <a:t>6</a:t>
            </a:fld>
            <a:endParaRPr lang="en-US" dirty="0"/>
          </a:p>
        </p:txBody>
      </p:sp>
      <p:sp>
        <p:nvSpPr>
          <p:cNvPr id="4" name="Title 3">
            <a:extLst>
              <a:ext uri="{FF2B5EF4-FFF2-40B4-BE49-F238E27FC236}">
                <a16:creationId xmlns:a16="http://schemas.microsoft.com/office/drawing/2014/main" id="{03667DAA-F141-1300-7004-612EA7CF05CD}"/>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Step 1 - Identify Hazards</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ECBECBFD-A187-9C88-0264-9F948A977262}"/>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11" name="Picture 10" descr="New CAP RM Loop png transparent.png">
            <a:extLst>
              <a:ext uri="{FF2B5EF4-FFF2-40B4-BE49-F238E27FC236}">
                <a16:creationId xmlns:a16="http://schemas.microsoft.com/office/drawing/2014/main" id="{BDC781AE-AF3E-7B4E-4593-889AD1449E09}"/>
              </a:ext>
            </a:extLst>
          </p:cNvPr>
          <p:cNvPicPr>
            <a:picLocks noChangeAspect="1"/>
          </p:cNvPicPr>
          <p:nvPr/>
        </p:nvPicPr>
        <p:blipFill>
          <a:blip r:embed="rId3" cstate="print"/>
          <a:stretch>
            <a:fillRect/>
          </a:stretch>
        </p:blipFill>
        <p:spPr>
          <a:xfrm>
            <a:off x="284913" y="1119211"/>
            <a:ext cx="5715000" cy="5571631"/>
          </a:xfrm>
          <a:prstGeom prst="rect">
            <a:avLst/>
          </a:prstGeom>
        </p:spPr>
      </p:pic>
      <p:pic>
        <p:nvPicPr>
          <p:cNvPr id="13" name="Picture 12">
            <a:extLst>
              <a:ext uri="{FF2B5EF4-FFF2-40B4-BE49-F238E27FC236}">
                <a16:creationId xmlns:a16="http://schemas.microsoft.com/office/drawing/2014/main" id="{F9C3C21E-847B-69AA-5903-D0433F2F1C2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sp>
        <p:nvSpPr>
          <p:cNvPr id="14" name="Oval 13">
            <a:extLst>
              <a:ext uri="{FF2B5EF4-FFF2-40B4-BE49-F238E27FC236}">
                <a16:creationId xmlns:a16="http://schemas.microsoft.com/office/drawing/2014/main" id="{032CB547-0E3B-7EDE-BFB3-8B9CF059962F}"/>
              </a:ext>
            </a:extLst>
          </p:cNvPr>
          <p:cNvSpPr/>
          <p:nvPr/>
        </p:nvSpPr>
        <p:spPr>
          <a:xfrm>
            <a:off x="3738623" y="1705528"/>
            <a:ext cx="1157467" cy="11071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891520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240FB24-8BED-DD10-F6B1-30C3086168ED}"/>
              </a:ext>
            </a:extLst>
          </p:cNvPr>
          <p:cNvSpPr>
            <a:spLocks noGrp="1"/>
          </p:cNvSpPr>
          <p:nvPr>
            <p:ph idx="1"/>
          </p:nvPr>
        </p:nvSpPr>
        <p:spPr>
          <a:xfrm>
            <a:off x="5188754" y="1876128"/>
            <a:ext cx="6700777" cy="4351338"/>
          </a:xfrm>
        </p:spPr>
        <p:txBody>
          <a:bodyPr>
            <a:normAutofit lnSpcReduction="10000"/>
          </a:bodyPr>
          <a:lstStyle/>
          <a:p>
            <a:pPr marL="0" marR="0" lvl="0" indent="0" algn="l" defTabSz="914400" rtl="0" eaLnBrk="0" fontAlgn="base" latinLnBrk="0" hangingPunct="0">
              <a:lnSpc>
                <a:spcPct val="100000"/>
              </a:lnSpc>
              <a:spcBef>
                <a:spcPct val="0"/>
              </a:spcBef>
              <a:spcAft>
                <a:spcPct val="0"/>
              </a:spcAft>
              <a:buClrTx/>
              <a:buSzTx/>
              <a:buNone/>
              <a:tabLst/>
              <a:defRPr/>
            </a:pPr>
            <a:r>
              <a:rPr kumimoji="0" lang="en-US" b="1" i="0" u="none" strike="noStrike" kern="1200" cap="none" spc="0" normalizeH="0" baseline="0" noProof="0" dirty="0">
                <a:ln>
                  <a:noFill/>
                </a:ln>
                <a:solidFill>
                  <a:srgbClr val="000000"/>
                </a:solidFill>
                <a:effectLst/>
                <a:uLnTx/>
                <a:uFillTx/>
                <a:latin typeface="BauerBodni Titl BT"/>
              </a:rPr>
              <a:t>How likely is it that hazard will hurt you?</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BauerBodni Titl BT"/>
              </a:rPr>
              <a:t>The “probability”</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BauerBodni Titl BT"/>
              </a:rPr>
              <a:t>A good chance, or a very remote chance?</a:t>
            </a:r>
            <a:endParaRPr kumimoji="0" lang="en-US" sz="1000" b="0" i="0" u="none" strike="noStrike" kern="1200" cap="none" spc="0" normalizeH="0" baseline="0" noProof="0" dirty="0">
              <a:ln>
                <a:noFill/>
              </a:ln>
              <a:solidFill>
                <a:srgbClr val="000000"/>
              </a:solidFill>
              <a:effectLst/>
              <a:uLnTx/>
              <a:uFillTx/>
              <a:latin typeface="BauerBodni Titl BT"/>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3000" b="1" i="0" u="none" strike="noStrike" kern="1200" cap="none" spc="0" normalizeH="0" baseline="0" noProof="0" dirty="0">
                <a:ln>
                  <a:noFill/>
                </a:ln>
                <a:solidFill>
                  <a:srgbClr val="000000"/>
                </a:solidFill>
                <a:effectLst/>
                <a:uLnTx/>
                <a:uFillTx/>
                <a:latin typeface="BauerBodni Titl BT"/>
              </a:rPr>
              <a:t>How badly could that hazard hurt you?</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BauerBodni Titl BT"/>
              </a:rPr>
              <a:t>The “severity”</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BauerBodni Titl BT"/>
              </a:rPr>
              <a:t>How bad could the damage be?</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BauerBodni Titl BT"/>
              </a:rPr>
              <a:t>How serious of an injury could it cause?</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1000" b="0" i="0" u="none" strike="noStrike" kern="1200" cap="none" spc="0" normalizeH="0" baseline="0" noProof="0" dirty="0">
              <a:ln>
                <a:noFill/>
              </a:ln>
              <a:solidFill>
                <a:srgbClr val="000000"/>
              </a:solidFill>
              <a:effectLst/>
              <a:uLnTx/>
              <a:uFillTx/>
              <a:latin typeface="BauerBodni Titl BT"/>
              <a:cs typeface="+mn-cs"/>
            </a:endParaRPr>
          </a:p>
          <a:p>
            <a:pPr marL="0" marR="0" lvl="0" indent="0" algn="l" defTabSz="914400" rtl="0" eaLnBrk="0" fontAlgn="base" latinLnBrk="0" hangingPunct="0">
              <a:lnSpc>
                <a:spcPct val="100000"/>
              </a:lnSpc>
              <a:spcBef>
                <a:spcPct val="0"/>
              </a:spcBef>
              <a:spcAft>
                <a:spcPct val="0"/>
              </a:spcAft>
              <a:buClrTx/>
              <a:buSzTx/>
              <a:buNone/>
              <a:tabLst/>
              <a:defRPr/>
            </a:pPr>
            <a:r>
              <a:rPr kumimoji="0" lang="en-US" sz="2400" b="0" i="0" u="none" strike="noStrike" kern="1200" cap="none" spc="0" normalizeH="0" baseline="0" noProof="0" dirty="0">
                <a:ln>
                  <a:noFill/>
                </a:ln>
                <a:solidFill>
                  <a:srgbClr val="000000"/>
                </a:solidFill>
                <a:effectLst/>
                <a:uLnTx/>
                <a:uFillTx/>
                <a:latin typeface="BauerBodni Titl BT"/>
                <a:cs typeface="+mn-cs"/>
              </a:rPr>
              <a:t>The Risk is </a:t>
            </a:r>
            <a:r>
              <a:rPr kumimoji="0" lang="en-US" sz="2800" b="1" i="0" u="none" strike="noStrike" kern="1200" cap="none" spc="0" normalizeH="0" baseline="0" noProof="0" dirty="0">
                <a:ln>
                  <a:noFill/>
                </a:ln>
                <a:solidFill>
                  <a:srgbClr val="000000"/>
                </a:solidFill>
                <a:effectLst/>
                <a:uLnTx/>
                <a:uFillTx/>
                <a:latin typeface="BauerBodni Titl BT"/>
                <a:cs typeface="+mn-cs"/>
              </a:rPr>
              <a:t>High</a:t>
            </a:r>
            <a:r>
              <a:rPr kumimoji="0" lang="en-US" sz="2400" b="0" i="0" u="none" strike="noStrike" kern="1200" cap="none" spc="0" normalizeH="0" baseline="0" noProof="0" dirty="0">
                <a:ln>
                  <a:noFill/>
                </a:ln>
                <a:solidFill>
                  <a:srgbClr val="000000"/>
                </a:solidFill>
                <a:effectLst/>
                <a:uLnTx/>
                <a:uFillTx/>
                <a:latin typeface="BauerBodni Titl BT"/>
                <a:cs typeface="+mn-cs"/>
              </a:rPr>
              <a:t> if…     </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BauerBodni Titl BT"/>
                <a:cs typeface="+mn-cs"/>
              </a:rPr>
              <a:t>The risk is </a:t>
            </a:r>
            <a:r>
              <a:rPr kumimoji="0" lang="en-US" sz="2800" b="1" i="1" u="none" strike="noStrike" kern="1200" cap="none" spc="0" normalizeH="0" baseline="0" noProof="0" dirty="0">
                <a:ln>
                  <a:noFill/>
                </a:ln>
                <a:solidFill>
                  <a:srgbClr val="000000"/>
                </a:solidFill>
                <a:effectLst/>
                <a:uLnTx/>
                <a:uFillTx/>
                <a:latin typeface="BauerBodni Titl BT"/>
                <a:cs typeface="+mn-cs"/>
              </a:rPr>
              <a:t>likely</a:t>
            </a:r>
            <a:r>
              <a:rPr kumimoji="0" lang="en-US" sz="2400" b="0" i="0" u="none" strike="noStrike" kern="1200" cap="none" spc="0" normalizeH="0" baseline="0" noProof="0" dirty="0">
                <a:ln>
                  <a:noFill/>
                </a:ln>
                <a:solidFill>
                  <a:srgbClr val="000000"/>
                </a:solidFill>
                <a:effectLst/>
                <a:uLnTx/>
                <a:uFillTx/>
                <a:latin typeface="BauerBodni Titl BT"/>
                <a:cs typeface="+mn-cs"/>
              </a:rPr>
              <a:t> to happen</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400" b="0" i="1" u="none" strike="noStrike" kern="1200" cap="none" spc="0" normalizeH="0" baseline="0" noProof="0" dirty="0">
                <a:ln>
                  <a:noFill/>
                </a:ln>
                <a:solidFill>
                  <a:srgbClr val="000000"/>
                </a:solidFill>
                <a:effectLst/>
                <a:uLnTx/>
                <a:uFillTx/>
                <a:latin typeface="BauerBodni Titl BT"/>
                <a:cs typeface="+mn-cs"/>
              </a:rPr>
              <a:t>or</a:t>
            </a:r>
          </a:p>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800" b="1" i="1" u="none" strike="noStrike" kern="1200" cap="none" spc="0" normalizeH="0" baseline="0" noProof="0" dirty="0">
                <a:ln>
                  <a:noFill/>
                </a:ln>
                <a:solidFill>
                  <a:srgbClr val="000000"/>
                </a:solidFill>
                <a:effectLst/>
                <a:uLnTx/>
                <a:uFillTx/>
                <a:latin typeface="BauerBodni Titl BT"/>
                <a:cs typeface="+mn-cs"/>
              </a:rPr>
              <a:t>Serious</a:t>
            </a:r>
            <a:r>
              <a:rPr kumimoji="0" lang="en-US" sz="2400" b="0" i="0" u="none" strike="noStrike" kern="1200" cap="none" spc="0" normalizeH="0" baseline="0" noProof="0" dirty="0">
                <a:ln>
                  <a:noFill/>
                </a:ln>
                <a:solidFill>
                  <a:srgbClr val="000000"/>
                </a:solidFill>
                <a:effectLst/>
                <a:uLnTx/>
                <a:uFillTx/>
                <a:latin typeface="BauerBodni Titl BT"/>
                <a:cs typeface="+mn-cs"/>
              </a:rPr>
              <a:t> injury or damage could occur</a:t>
            </a:r>
          </a:p>
          <a:p>
            <a:endParaRPr lang="en-US" dirty="0"/>
          </a:p>
        </p:txBody>
      </p:sp>
      <p:sp>
        <p:nvSpPr>
          <p:cNvPr id="3" name="Slide Number Placeholder 2">
            <a:extLst>
              <a:ext uri="{FF2B5EF4-FFF2-40B4-BE49-F238E27FC236}">
                <a16:creationId xmlns:a16="http://schemas.microsoft.com/office/drawing/2014/main" id="{5428917E-8338-8673-14FE-5EE5F672120A}"/>
              </a:ext>
            </a:extLst>
          </p:cNvPr>
          <p:cNvSpPr>
            <a:spLocks noGrp="1"/>
          </p:cNvSpPr>
          <p:nvPr>
            <p:ph type="sldNum" sz="quarter" idx="11"/>
          </p:nvPr>
        </p:nvSpPr>
        <p:spPr/>
        <p:txBody>
          <a:bodyPr/>
          <a:lstStyle/>
          <a:p>
            <a:fld id="{A47E3F7A-0EE5-45E7-B40F-D7CBCF0FD8B8}" type="slidenum">
              <a:rPr lang="en-US" smtClean="0"/>
              <a:pPr/>
              <a:t>7</a:t>
            </a:fld>
            <a:endParaRPr lang="en-US" dirty="0"/>
          </a:p>
        </p:txBody>
      </p:sp>
      <p:sp>
        <p:nvSpPr>
          <p:cNvPr id="4" name="Title 3">
            <a:extLst>
              <a:ext uri="{FF2B5EF4-FFF2-40B4-BE49-F238E27FC236}">
                <a16:creationId xmlns:a16="http://schemas.microsoft.com/office/drawing/2014/main" id="{2F7A157D-7981-FA68-4D7D-94366CAB3048}"/>
              </a:ext>
            </a:extLst>
          </p:cNvPr>
          <p:cNvSpPr>
            <a:spLocks noGrp="1"/>
          </p:cNvSpPr>
          <p:nvPr>
            <p:ph type="title"/>
          </p:nvPr>
        </p:nvSpPr>
        <p:spPr>
          <a:xfrm>
            <a:off x="1225934" y="289707"/>
            <a:ext cx="9152482"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Step 2 - Assess Risk</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B798712F-4B21-0393-4D3C-D0359A61C4B7}"/>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1833C6BA-EC88-411C-0823-C6389BDC7CB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pic>
        <p:nvPicPr>
          <p:cNvPr id="7" name="Picture 6" descr="New CAP RM Loop png transparent.png">
            <a:extLst>
              <a:ext uri="{FF2B5EF4-FFF2-40B4-BE49-F238E27FC236}">
                <a16:creationId xmlns:a16="http://schemas.microsoft.com/office/drawing/2014/main" id="{A4C583D3-77AA-5F43-9451-35D5E7E2DE2F}"/>
              </a:ext>
            </a:extLst>
          </p:cNvPr>
          <p:cNvPicPr>
            <a:picLocks noChangeAspect="1"/>
          </p:cNvPicPr>
          <p:nvPr/>
        </p:nvPicPr>
        <p:blipFill>
          <a:blip r:embed="rId4" cstate="print"/>
          <a:stretch>
            <a:fillRect/>
          </a:stretch>
        </p:blipFill>
        <p:spPr>
          <a:xfrm>
            <a:off x="-151287" y="963872"/>
            <a:ext cx="5715000" cy="5571631"/>
          </a:xfrm>
          <a:prstGeom prst="rect">
            <a:avLst/>
          </a:prstGeom>
        </p:spPr>
      </p:pic>
      <p:sp>
        <p:nvSpPr>
          <p:cNvPr id="8" name="Oval 7">
            <a:extLst>
              <a:ext uri="{FF2B5EF4-FFF2-40B4-BE49-F238E27FC236}">
                <a16:creationId xmlns:a16="http://schemas.microsoft.com/office/drawing/2014/main" id="{7F7E0C8A-66BC-93A8-05F5-0258877102E7}"/>
              </a:ext>
            </a:extLst>
          </p:cNvPr>
          <p:cNvSpPr/>
          <p:nvPr/>
        </p:nvSpPr>
        <p:spPr>
          <a:xfrm>
            <a:off x="3970116" y="3588152"/>
            <a:ext cx="1041722" cy="1134319"/>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56798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5E251C4F-1676-3A98-AC66-6DBC0FB4BE8C}"/>
              </a:ext>
            </a:extLst>
          </p:cNvPr>
          <p:cNvSpPr>
            <a:spLocks noGrp="1"/>
          </p:cNvSpPr>
          <p:nvPr>
            <p:ph type="sldNum" sz="quarter" idx="11"/>
          </p:nvPr>
        </p:nvSpPr>
        <p:spPr/>
        <p:txBody>
          <a:bodyPr/>
          <a:lstStyle/>
          <a:p>
            <a:fld id="{A47E3F7A-0EE5-45E7-B40F-D7CBCF0FD8B8}" type="slidenum">
              <a:rPr lang="en-US" smtClean="0"/>
              <a:pPr/>
              <a:t>8</a:t>
            </a:fld>
            <a:endParaRPr lang="en-US" dirty="0"/>
          </a:p>
        </p:txBody>
      </p:sp>
      <p:sp>
        <p:nvSpPr>
          <p:cNvPr id="4" name="Title 3">
            <a:extLst>
              <a:ext uri="{FF2B5EF4-FFF2-40B4-BE49-F238E27FC236}">
                <a16:creationId xmlns:a16="http://schemas.microsoft.com/office/drawing/2014/main" id="{1E56764C-5731-CA3F-432C-230BEC2DEC8B}"/>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Step 3 - Risk Controls</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3A6A6C61-F081-B2A3-5BF8-C97002BCB382}"/>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362B6FC6-CB09-B93E-F9A3-40C9F9AB87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pic>
        <p:nvPicPr>
          <p:cNvPr id="7" name="Picture 6" descr="New CAP RM Loop png transparent.png">
            <a:extLst>
              <a:ext uri="{FF2B5EF4-FFF2-40B4-BE49-F238E27FC236}">
                <a16:creationId xmlns:a16="http://schemas.microsoft.com/office/drawing/2014/main" id="{146D770B-31BC-D014-D1B4-5428E8BC99F9}"/>
              </a:ext>
            </a:extLst>
          </p:cNvPr>
          <p:cNvPicPr>
            <a:picLocks noChangeAspect="1"/>
          </p:cNvPicPr>
          <p:nvPr/>
        </p:nvPicPr>
        <p:blipFill>
          <a:blip r:embed="rId3" cstate="print"/>
          <a:stretch>
            <a:fillRect/>
          </a:stretch>
        </p:blipFill>
        <p:spPr>
          <a:xfrm>
            <a:off x="392723" y="1286369"/>
            <a:ext cx="5703277" cy="5571631"/>
          </a:xfrm>
          <a:prstGeom prst="rect">
            <a:avLst/>
          </a:prstGeom>
        </p:spPr>
      </p:pic>
      <p:sp>
        <p:nvSpPr>
          <p:cNvPr id="10" name="Oval 9">
            <a:extLst>
              <a:ext uri="{FF2B5EF4-FFF2-40B4-BE49-F238E27FC236}">
                <a16:creationId xmlns:a16="http://schemas.microsoft.com/office/drawing/2014/main" id="{CE7AF6E1-602C-9904-CD65-BAB5E861F714}"/>
              </a:ext>
            </a:extLst>
          </p:cNvPr>
          <p:cNvSpPr/>
          <p:nvPr/>
        </p:nvSpPr>
        <p:spPr>
          <a:xfrm>
            <a:off x="2407534" y="4953966"/>
            <a:ext cx="1504709" cy="144390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AA6132DF-D691-5AD6-A060-6795C310620C}"/>
              </a:ext>
            </a:extLst>
          </p:cNvPr>
          <p:cNvSpPr txBox="1"/>
          <p:nvPr/>
        </p:nvSpPr>
        <p:spPr>
          <a:xfrm>
            <a:off x="5772150" y="1705528"/>
            <a:ext cx="5703277" cy="4801314"/>
          </a:xfrm>
          <a:prstGeom prst="rect">
            <a:avLst/>
          </a:prstGeom>
          <a:noFill/>
        </p:spPr>
        <p:txBody>
          <a:bodyPr wrap="square" rtlCol="0">
            <a:spAutoFit/>
          </a:bodyPr>
          <a:lstStyle/>
          <a:p>
            <a:r>
              <a:rPr lang="en-US" sz="2400" b="1" dirty="0">
                <a:latin typeface="Ubuntu" panose="020B0504030602030204" pitchFamily="34" charset="0"/>
              </a:rPr>
              <a:t>What’s a risk control?</a:t>
            </a:r>
          </a:p>
          <a:p>
            <a:pPr marL="285750" indent="-285750">
              <a:buFont typeface="Arial" panose="020B0604020202020204" pitchFamily="34" charset="0"/>
              <a:buChar char="•"/>
            </a:pPr>
            <a:r>
              <a:rPr lang="en-US" sz="2400" dirty="0">
                <a:latin typeface="Ubuntu" panose="020B0504030602030204" pitchFamily="34" charset="0"/>
              </a:rPr>
              <a:t>It’s anything that you can do, or change, that will reduce the risk</a:t>
            </a:r>
          </a:p>
          <a:p>
            <a:pPr marL="285750" indent="-285750">
              <a:buFont typeface="Arial" panose="020B0604020202020204" pitchFamily="34" charset="0"/>
              <a:buChar char="•"/>
            </a:pPr>
            <a:r>
              <a:rPr lang="en-US" sz="2400" dirty="0">
                <a:latin typeface="Ubuntu" panose="020B0504030602030204" pitchFamily="34" charset="0"/>
              </a:rPr>
              <a:t>Reduce the probability, or</a:t>
            </a:r>
          </a:p>
          <a:p>
            <a:pPr marL="285750" indent="-285750">
              <a:buFont typeface="Arial" panose="020B0604020202020204" pitchFamily="34" charset="0"/>
              <a:buChar char="•"/>
            </a:pPr>
            <a:r>
              <a:rPr lang="en-US" sz="2400" dirty="0">
                <a:latin typeface="Ubuntu" panose="020B0504030602030204" pitchFamily="34" charset="0"/>
              </a:rPr>
              <a:t>Reduce the severity</a:t>
            </a:r>
          </a:p>
          <a:p>
            <a:pPr marL="285750" indent="-285750">
              <a:buFont typeface="Arial" panose="020B0604020202020204" pitchFamily="34" charset="0"/>
              <a:buChar char="•"/>
            </a:pPr>
            <a:endParaRPr lang="en-US" sz="2400" dirty="0">
              <a:latin typeface="Ubuntu" panose="020B0504030602030204" pitchFamily="34" charset="0"/>
            </a:endParaRPr>
          </a:p>
          <a:p>
            <a:r>
              <a:rPr lang="en-US" sz="2400" b="1" dirty="0">
                <a:latin typeface="Ubuntu" panose="020B0504030602030204" pitchFamily="34" charset="0"/>
              </a:rPr>
              <a:t>Remove the Hazard?</a:t>
            </a:r>
          </a:p>
          <a:p>
            <a:pPr marL="285750" indent="-285750">
              <a:buFont typeface="Arial" panose="020B0604020202020204" pitchFamily="34" charset="0"/>
              <a:buChar char="•"/>
            </a:pPr>
            <a:r>
              <a:rPr lang="en-US" sz="2400" dirty="0">
                <a:latin typeface="Ubuntu" panose="020B0504030602030204" pitchFamily="34" charset="0"/>
              </a:rPr>
              <a:t>Train people to do the task properly</a:t>
            </a:r>
          </a:p>
          <a:p>
            <a:pPr marL="285750" indent="-285750">
              <a:buFont typeface="Arial" panose="020B0604020202020204" pitchFamily="34" charset="0"/>
              <a:buChar char="•"/>
            </a:pPr>
            <a:r>
              <a:rPr lang="en-US" sz="2400" dirty="0">
                <a:latin typeface="Ubuntu" panose="020B0504030602030204" pitchFamily="34" charset="0"/>
              </a:rPr>
              <a:t>Provide protective equipment</a:t>
            </a:r>
          </a:p>
          <a:p>
            <a:pPr marL="285750" indent="-285750">
              <a:buFont typeface="Arial" panose="020B0604020202020204" pitchFamily="34" charset="0"/>
              <a:buChar char="•"/>
            </a:pPr>
            <a:r>
              <a:rPr lang="en-US" sz="2400" dirty="0">
                <a:latin typeface="Ubuntu" panose="020B0504030602030204" pitchFamily="34" charset="0"/>
              </a:rPr>
              <a:t>Work slower or use a spotter</a:t>
            </a:r>
          </a:p>
          <a:p>
            <a:r>
              <a:rPr lang="en-US" sz="2400" b="1" dirty="0">
                <a:latin typeface="Ubuntu" panose="020B0504030602030204" pitchFamily="34" charset="0"/>
              </a:rPr>
              <a:t>Figure out which controls work the best and make them part of your plan</a:t>
            </a:r>
          </a:p>
          <a:p>
            <a:pPr marL="285750" indent="-285750">
              <a:buFont typeface="Arial" panose="020B0604020202020204" pitchFamily="34" charset="0"/>
              <a:buChar char="•"/>
            </a:pPr>
            <a:endParaRPr lang="en-US" dirty="0"/>
          </a:p>
        </p:txBody>
      </p:sp>
    </p:spTree>
    <p:extLst>
      <p:ext uri="{BB962C8B-B14F-4D97-AF65-F5344CB8AC3E}">
        <p14:creationId xmlns:p14="http://schemas.microsoft.com/office/powerpoint/2010/main" val="31611600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B4C0E8-4603-D514-1C9E-7689DB0E90A5}"/>
              </a:ext>
            </a:extLst>
          </p:cNvPr>
          <p:cNvSpPr>
            <a:spLocks noGrp="1"/>
          </p:cNvSpPr>
          <p:nvPr>
            <p:ph type="sldNum" sz="quarter" idx="11"/>
          </p:nvPr>
        </p:nvSpPr>
        <p:spPr/>
        <p:txBody>
          <a:bodyPr/>
          <a:lstStyle/>
          <a:p>
            <a:fld id="{A47E3F7A-0EE5-45E7-B40F-D7CBCF0FD8B8}" type="slidenum">
              <a:rPr lang="en-US" smtClean="0"/>
              <a:pPr/>
              <a:t>9</a:t>
            </a:fld>
            <a:endParaRPr lang="en-US" dirty="0"/>
          </a:p>
        </p:txBody>
      </p:sp>
      <p:sp>
        <p:nvSpPr>
          <p:cNvPr id="4" name="Title 3">
            <a:extLst>
              <a:ext uri="{FF2B5EF4-FFF2-40B4-BE49-F238E27FC236}">
                <a16:creationId xmlns:a16="http://schemas.microsoft.com/office/drawing/2014/main" id="{712B330D-FCE9-769B-A3EF-C42852BDE676}"/>
              </a:ext>
            </a:extLst>
          </p:cNvPr>
          <p:cNvSpPr>
            <a:spLocks noGrp="1"/>
          </p:cNvSpPr>
          <p:nvPr>
            <p:ph type="title"/>
          </p:nvPr>
        </p:nvSpPr>
        <p:spPr>
          <a:xfrm>
            <a:off x="1621410" y="167158"/>
            <a:ext cx="8757006" cy="1325563"/>
          </a:xfrm>
        </p:spPr>
        <p:txBody>
          <a:bodyPr>
            <a:normAutofit fontScale="90000"/>
          </a:bodyPr>
          <a:lstStyle/>
          <a:p>
            <a:pPr marL="0" marR="0" lvl="0" indent="0" defTabSz="914400" rtl="0" eaLnBrk="0" fontAlgn="base" latinLnBrk="0" hangingPunct="0">
              <a:lnSpc>
                <a:spcPct val="100000"/>
              </a:lnSpc>
              <a:spcBef>
                <a:spcPct val="0"/>
              </a:spcBef>
              <a:spcAft>
                <a:spcPct val="0"/>
              </a:spcAft>
              <a:tabLst/>
              <a:defRPr/>
            </a:pPr>
            <a:r>
              <a:rPr kumimoji="0" lang="en-US" sz="4400" b="1" i="0" u="none" strike="noStrike" kern="0" cap="none" spc="0" normalizeH="0" baseline="0" noProof="0" dirty="0">
                <a:ln>
                  <a:noFill/>
                </a:ln>
                <a:solidFill>
                  <a:srgbClr val="002060"/>
                </a:solidFill>
                <a:effectLst>
                  <a:outerShdw blurRad="38100" dist="38100" dir="2700000" algn="tl">
                    <a:srgbClr val="000000">
                      <a:alpha val="43137"/>
                    </a:srgbClr>
                  </a:outerShdw>
                </a:effectLst>
                <a:uLnTx/>
                <a:uFillTx/>
                <a:latin typeface="Rajdhani" panose="02000000000000000000" pitchFamily="2" charset="0"/>
                <a:ea typeface="+mn-ea"/>
                <a:cs typeface="Rajdhani" panose="02000000000000000000" pitchFamily="2" charset="0"/>
              </a:rPr>
              <a:t>Step 4 - Implement Controls</a:t>
            </a:r>
            <a:br>
              <a:rPr kumimoji="0" lang="en-US" sz="4400" b="1" i="0" u="none" strike="noStrike" kern="0" cap="none" spc="0" normalizeH="0" baseline="0" noProof="0" dirty="0">
                <a:ln>
                  <a:noFill/>
                </a:ln>
                <a:solidFill>
                  <a:srgbClr val="0B4A8F"/>
                </a:solidFill>
                <a:effectLst>
                  <a:outerShdw blurRad="38100" dist="38100" dir="2700000" algn="tl">
                    <a:srgbClr val="000000">
                      <a:alpha val="43137"/>
                    </a:srgbClr>
                  </a:outerShdw>
                </a:effectLst>
                <a:uLnTx/>
                <a:uFillTx/>
                <a:latin typeface="Arial"/>
                <a:ea typeface="+mn-ea"/>
                <a:cs typeface="+mn-cs"/>
              </a:rPr>
            </a:br>
            <a:endParaRPr lang="en-US" dirty="0"/>
          </a:p>
        </p:txBody>
      </p:sp>
      <p:sp>
        <p:nvSpPr>
          <p:cNvPr id="5" name="Footer Placeholder 4">
            <a:extLst>
              <a:ext uri="{FF2B5EF4-FFF2-40B4-BE49-F238E27FC236}">
                <a16:creationId xmlns:a16="http://schemas.microsoft.com/office/drawing/2014/main" id="{8AFA953F-3C7C-D6AD-035D-C1CB0A4C7547}"/>
              </a:ext>
            </a:extLst>
          </p:cNvPr>
          <p:cNvSpPr>
            <a:spLocks noGrp="1"/>
          </p:cNvSpPr>
          <p:nvPr>
            <p:ph type="ftr" sz="quarter" idx="3"/>
          </p:nvPr>
        </p:nvSpPr>
        <p:spPr/>
        <p:txBody>
          <a:bodyPr/>
          <a:lstStyle/>
          <a:p>
            <a:pPr algn="ctr"/>
            <a:r>
              <a:rPr lang="en-US" b="1">
                <a:ln w="6350">
                  <a:noFill/>
                </a:ln>
              </a:rPr>
              <a:t>Volunteers Serving America’s Communities, Saving Lives, and Shaping Futures.</a:t>
            </a:r>
            <a:endParaRPr lang="en-US" dirty="0"/>
          </a:p>
        </p:txBody>
      </p:sp>
      <p:pic>
        <p:nvPicPr>
          <p:cNvPr id="6" name="Picture 5">
            <a:extLst>
              <a:ext uri="{FF2B5EF4-FFF2-40B4-BE49-F238E27FC236}">
                <a16:creationId xmlns:a16="http://schemas.microsoft.com/office/drawing/2014/main" id="{3C42DD6C-B8F4-6BCD-418A-F7B7374D4BF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8416" y="199450"/>
            <a:ext cx="1511115" cy="1506078"/>
          </a:xfrm>
          <a:prstGeom prst="rect">
            <a:avLst/>
          </a:prstGeom>
        </p:spPr>
      </p:pic>
      <p:pic>
        <p:nvPicPr>
          <p:cNvPr id="7" name="Content Placeholder 6" descr="New CAP RM Loop png transparent.png">
            <a:extLst>
              <a:ext uri="{FF2B5EF4-FFF2-40B4-BE49-F238E27FC236}">
                <a16:creationId xmlns:a16="http://schemas.microsoft.com/office/drawing/2014/main" id="{7A76CE7C-74C2-B879-60E0-1A5B2EAE5947}"/>
              </a:ext>
            </a:extLst>
          </p:cNvPr>
          <p:cNvPicPr>
            <a:picLocks noGrp="1" noChangeAspect="1"/>
          </p:cNvPicPr>
          <p:nvPr>
            <p:ph idx="1"/>
          </p:nvPr>
        </p:nvPicPr>
        <p:blipFill>
          <a:blip r:embed="rId3" cstate="print"/>
          <a:stretch>
            <a:fillRect/>
          </a:stretch>
        </p:blipFill>
        <p:spPr>
          <a:xfrm>
            <a:off x="530724" y="1255565"/>
            <a:ext cx="5166691" cy="5037077"/>
          </a:xfrm>
          <a:prstGeom prst="rect">
            <a:avLst/>
          </a:prstGeom>
        </p:spPr>
      </p:pic>
      <p:sp>
        <p:nvSpPr>
          <p:cNvPr id="9" name="TextBox 8">
            <a:extLst>
              <a:ext uri="{FF2B5EF4-FFF2-40B4-BE49-F238E27FC236}">
                <a16:creationId xmlns:a16="http://schemas.microsoft.com/office/drawing/2014/main" id="{A67EF25A-1177-590E-3009-A4596B8B82F7}"/>
              </a:ext>
            </a:extLst>
          </p:cNvPr>
          <p:cNvSpPr txBox="1"/>
          <p:nvPr/>
        </p:nvSpPr>
        <p:spPr>
          <a:xfrm>
            <a:off x="5261897" y="1568327"/>
            <a:ext cx="6091903" cy="4893647"/>
          </a:xfrm>
          <a:prstGeom prst="rect">
            <a:avLst/>
          </a:prstGeom>
          <a:noFill/>
        </p:spPr>
        <p:txBody>
          <a:bodyPr wrap="square" rtlCol="0">
            <a:spAutoFit/>
          </a:bodyPr>
          <a:lstStyle/>
          <a:p>
            <a:pPr marR="0" lvl="0" algn="l" defTabSz="914400" rtl="0" eaLnBrk="0" fontAlgn="base" latinLnBrk="0" hangingPunct="0">
              <a:lnSpc>
                <a:spcPct val="100000"/>
              </a:lnSpc>
              <a:spcBef>
                <a:spcPct val="0"/>
              </a:spcBef>
              <a:spcAft>
                <a:spcPct val="0"/>
              </a:spcAft>
              <a:buClrTx/>
              <a:buSzTx/>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Make risk controls part of your plan</a:t>
            </a:r>
          </a:p>
          <a:p>
            <a:pPr marR="0" lvl="0" algn="l" defTabSz="914400" rtl="0" eaLnBrk="0" fontAlgn="base" latinLnBrk="0" hangingPunct="0">
              <a:lnSpc>
                <a:spcPct val="100000"/>
              </a:lnSpc>
              <a:spcBef>
                <a:spcPct val="0"/>
              </a:spcBef>
              <a:spcAft>
                <a:spcPct val="0"/>
              </a:spcAft>
              <a:buClrTx/>
              <a:buSzTx/>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Perform your task or mission using risk controls</a:t>
            </a:r>
          </a:p>
          <a:p>
            <a:pPr marL="457200" marR="0" lvl="0"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Original plan?</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Cross the street</a:t>
            </a:r>
          </a:p>
          <a:p>
            <a:pPr marR="0" lvl="0" algn="l" defTabSz="914400" rtl="0" eaLnBrk="0" fontAlgn="base" latinLnBrk="0" hangingPunct="0">
              <a:lnSpc>
                <a:spcPct val="100000"/>
              </a:lnSpc>
              <a:spcBef>
                <a:spcPct val="0"/>
              </a:spcBef>
              <a:spcAft>
                <a:spcPct val="0"/>
              </a:spcAft>
              <a:buClrTx/>
              <a:buSzTx/>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Better plan with Risk Controls</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Cross the street,</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At the crosswalk,</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When the light is green,</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r>
              <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After looking both ways for traffic</a:t>
            </a:r>
          </a:p>
          <a:p>
            <a:pPr marL="914400" marR="0" lvl="1" indent="-457200" algn="l" defTabSz="914400" rtl="0" eaLnBrk="0" fontAlgn="base" latinLnBrk="0" hangingPunct="0">
              <a:lnSpc>
                <a:spcPct val="100000"/>
              </a:lnSpc>
              <a:spcBef>
                <a:spcPct val="0"/>
              </a:spcBef>
              <a:spcAft>
                <a:spcPct val="0"/>
              </a:spcAft>
              <a:buClrTx/>
              <a:buSzTx/>
              <a:buFont typeface="Arial" panose="020B0604020202020204" pitchFamily="34" charset="0"/>
              <a:buChar char="•"/>
              <a:tabLst/>
              <a:defRPr/>
            </a:pPr>
            <a:endParaRPr kumimoji="0" lang="en-US" sz="2400" b="0"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endParaRPr>
          </a:p>
          <a:p>
            <a:pPr marR="0" lvl="0" algn="l" defTabSz="914400" rtl="0" eaLnBrk="0" fontAlgn="base" latinLnBrk="0" hangingPunct="0">
              <a:lnSpc>
                <a:spcPct val="100000"/>
              </a:lnSpc>
              <a:spcBef>
                <a:spcPct val="0"/>
              </a:spcBef>
              <a:spcAft>
                <a:spcPct val="0"/>
              </a:spcAft>
              <a:buClrTx/>
              <a:buSzTx/>
              <a:tabLst/>
              <a:defRPr/>
            </a:pPr>
            <a:r>
              <a:rPr kumimoji="0" lang="en-US" sz="2400" b="1" i="0" u="none" strike="noStrike" kern="1200" cap="none" spc="0" normalizeH="0" baseline="0" noProof="0" dirty="0">
                <a:ln>
                  <a:noFill/>
                </a:ln>
                <a:solidFill>
                  <a:srgbClr val="000000"/>
                </a:solidFill>
                <a:effectLst/>
                <a:uLnTx/>
                <a:uFillTx/>
                <a:latin typeface="Ubuntu" panose="020B0504030602030204" pitchFamily="34" charset="0"/>
                <a:cs typeface="Arial" panose="020B0604020202020204" pitchFamily="34" charset="0"/>
              </a:rPr>
              <a:t>Make risk controls part of your plan!</a:t>
            </a:r>
          </a:p>
        </p:txBody>
      </p:sp>
      <p:sp>
        <p:nvSpPr>
          <p:cNvPr id="10" name="Oval 9">
            <a:extLst>
              <a:ext uri="{FF2B5EF4-FFF2-40B4-BE49-F238E27FC236}">
                <a16:creationId xmlns:a16="http://schemas.microsoft.com/office/drawing/2014/main" id="{6A6D18D2-9228-F375-0976-1244DEF57816}"/>
              </a:ext>
            </a:extLst>
          </p:cNvPr>
          <p:cNvSpPr/>
          <p:nvPr/>
        </p:nvSpPr>
        <p:spPr>
          <a:xfrm>
            <a:off x="838198" y="3598985"/>
            <a:ext cx="1072663" cy="1043353"/>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064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cda237fe-aaf9-4f22-8747-233cc1e0d660" xsi:nil="true"/>
    <lcf76f155ced4ddcb4097134ff3c332f xmlns="f05019e0-7cbd-4164-a98f-295db199bf7d">
      <Terms xmlns="http://schemas.microsoft.com/office/infopath/2007/PartnerControls"/>
    </lcf76f155ced4ddcb4097134ff3c332f>
    <Status xmlns="f05019e0-7cbd-4164-a98f-295db199bf7d"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C6E50F1CB183C74FAACC11EA3A3E90B1" ma:contentTypeVersion="15" ma:contentTypeDescription="Create a new document." ma:contentTypeScope="" ma:versionID="4ef6a02cb40f8916d786943ae11e2600">
  <xsd:schema xmlns:xsd="http://www.w3.org/2001/XMLSchema" xmlns:xs="http://www.w3.org/2001/XMLSchema" xmlns:p="http://schemas.microsoft.com/office/2006/metadata/properties" xmlns:ns2="f05019e0-7cbd-4164-a98f-295db199bf7d" xmlns:ns3="cda237fe-aaf9-4f22-8747-233cc1e0d660" targetNamespace="http://schemas.microsoft.com/office/2006/metadata/properties" ma:root="true" ma:fieldsID="b119f5fcf45b7cf83780b05435a407b9" ns2:_="" ns3:_="">
    <xsd:import namespace="f05019e0-7cbd-4164-a98f-295db199bf7d"/>
    <xsd:import namespace="cda237fe-aaf9-4f22-8747-233cc1e0d660"/>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3:SharedWithUsers" minOccurs="0"/>
                <xsd:element ref="ns3:SharedWithDetails"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5019e0-7cbd-4164-a98f-295db199bf7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f7cb138c-a368-444a-912e-c064e1710654" ma:termSetId="09814cd3-568e-fe90-9814-8d621ff8fb84" ma:anchorId="fba54fb3-c3e1-fe81-a776-ca4b69148c4d" ma:open="true" ma:isKeyword="false">
      <xsd:complexType>
        <xsd:sequence>
          <xsd:element ref="pc:Terms" minOccurs="0" maxOccurs="1"/>
        </xsd:sequence>
      </xsd:complexType>
    </xsd:element>
    <xsd:element name="MediaServiceOCR" ma:index="15" nillable="true" ma:displayName="Extracted Text"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Status" ma:index="22" nillable="true" ma:displayName="Status" ma:description="Peer review&#10;Final review&#10;Completed" ma:format="Dropdown" ma:internalName="Status">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cda237fe-aaf9-4f22-8747-233cc1e0d660"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3ef1583-45f7-4d4d-9c66-1fb5066691d4}" ma:internalName="TaxCatchAll" ma:showField="CatchAllData" ma:web="cda237fe-aaf9-4f22-8747-233cc1e0d660">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846D9778-690B-479A-8606-62D58BCDF985}">
  <ds:schemaRef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http://schemas.microsoft.com/office/2006/metadata/properties"/>
    <ds:schemaRef ds:uri="http://purl.org/dc/terms/"/>
    <ds:schemaRef ds:uri="http://purl.org/dc/elements/1.1/"/>
    <ds:schemaRef ds:uri="1c0a308b-34e8-42b4-a911-760bb776223e"/>
    <ds:schemaRef ds:uri="43153cf9-c6eb-4580-850f-3103eda557c4"/>
    <ds:schemaRef ds:uri="http://www.w3.org/XML/1998/namespace"/>
    <ds:schemaRef ds:uri="cda237fe-aaf9-4f22-8747-233cc1e0d660"/>
    <ds:schemaRef ds:uri="f05019e0-7cbd-4164-a98f-295db199bf7d"/>
  </ds:schemaRefs>
</ds:datastoreItem>
</file>

<file path=customXml/itemProps2.xml><?xml version="1.0" encoding="utf-8"?>
<ds:datastoreItem xmlns:ds="http://schemas.openxmlformats.org/officeDocument/2006/customXml" ds:itemID="{E03FCD22-D9E6-436A-83AA-EC490A79C817}">
  <ds:schemaRefs>
    <ds:schemaRef ds:uri="http://schemas.microsoft.com/sharepoint/v3/contenttype/forms"/>
  </ds:schemaRefs>
</ds:datastoreItem>
</file>

<file path=customXml/itemProps3.xml><?xml version="1.0" encoding="utf-8"?>
<ds:datastoreItem xmlns:ds="http://schemas.openxmlformats.org/officeDocument/2006/customXml" ds:itemID="{B6EB34ED-FE7A-422F-825D-7A1BD8D9BD3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5019e0-7cbd-4164-a98f-295db199bf7d"/>
    <ds:schemaRef ds:uri="cda237fe-aaf9-4f22-8747-233cc1e0d66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2024</TotalTime>
  <Words>1810</Words>
  <Application>Microsoft Office PowerPoint</Application>
  <PresentationFormat>Widescreen</PresentationFormat>
  <Paragraphs>296</Paragraphs>
  <Slides>23</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Arial Black</vt:lpstr>
      <vt:lpstr>BauerBodni Titl BT</vt:lpstr>
      <vt:lpstr>Calibri</vt:lpstr>
      <vt:lpstr>Rajdhani</vt:lpstr>
      <vt:lpstr>Ubuntu</vt:lpstr>
      <vt:lpstr>Office Theme</vt:lpstr>
      <vt:lpstr>PowerPoint Presentation</vt:lpstr>
      <vt:lpstr>Basic Risk Management </vt:lpstr>
      <vt:lpstr>Basic Risk Management</vt:lpstr>
      <vt:lpstr>Basic Risk Management</vt:lpstr>
      <vt:lpstr>Basic Risk Management</vt:lpstr>
      <vt:lpstr>Step 1 - Identify Hazards </vt:lpstr>
      <vt:lpstr>Step 2 - Assess Risk </vt:lpstr>
      <vt:lpstr>Step 3 - Risk Controls </vt:lpstr>
      <vt:lpstr>Step 4 - Implement Controls </vt:lpstr>
      <vt:lpstr>Step 5 - Supervise &amp; Evaluate </vt:lpstr>
      <vt:lpstr>Risk Management - The “Loop” </vt:lpstr>
      <vt:lpstr>Risk Management - The Lingo </vt:lpstr>
      <vt:lpstr>RM Review </vt:lpstr>
      <vt:lpstr>RM Review </vt:lpstr>
      <vt:lpstr>The “Risk Assessment” </vt:lpstr>
      <vt:lpstr>CAPR 160-1 and CAPF 160 </vt:lpstr>
      <vt:lpstr>Real Time Risk Management CAPF 160S</vt:lpstr>
      <vt:lpstr>“Knock it off!” </vt:lpstr>
      <vt:lpstr>The “Huddle” </vt:lpstr>
      <vt:lpstr>Everyday Risk Management </vt:lpstr>
      <vt:lpstr>Everyday Risk Management </vt:lpstr>
      <vt:lpstr>Risk Management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Randy S. Bolinger</dc:creator>
  <cp:lastModifiedBy>Singh, Alecia</cp:lastModifiedBy>
  <cp:revision>35</cp:revision>
  <dcterms:created xsi:type="dcterms:W3CDTF">2020-01-13T17:43:42Z</dcterms:created>
  <dcterms:modified xsi:type="dcterms:W3CDTF">2023-03-24T16:04:11Z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0x010100C6E50F1CB183C74FAACC11EA3A3E90B1</vt:lpwstr>
  </property>
</Properties>
</file>