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0"/>
  </p:notesMasterIdLst>
  <p:handoutMasterIdLst>
    <p:handoutMasterId r:id="rId11"/>
  </p:handoutMasterIdLst>
  <p:sldIdLst>
    <p:sldId id="257" r:id="rId2"/>
    <p:sldId id="353" r:id="rId3"/>
    <p:sldId id="355" r:id="rId4"/>
    <p:sldId id="352" r:id="rId5"/>
    <p:sldId id="354" r:id="rId6"/>
    <p:sldId id="356" r:id="rId7"/>
    <p:sldId id="357" r:id="rId8"/>
    <p:sldId id="319" r:id="rId9"/>
  </p:sldIdLst>
  <p:sldSz cx="9144000" cy="6858000" type="screen4x3"/>
  <p:notesSz cx="7010400" cy="9296400"/>
  <p:defaultTextStyle>
    <a:defPPr>
      <a:defRPr lang="en-US"/>
    </a:defPPr>
    <a:lvl1pPr algn="l" rtl="0" eaLnBrk="0" fontAlgn="base" hangingPunct="0">
      <a:spcBef>
        <a:spcPct val="0"/>
      </a:spcBef>
      <a:spcAft>
        <a:spcPct val="0"/>
      </a:spcAft>
      <a:defRPr sz="1600" kern="1200">
        <a:solidFill>
          <a:schemeClr val="tx1"/>
        </a:solidFill>
        <a:latin typeface="BauerBodni Titl BT" pitchFamily="82" charset="0"/>
        <a:ea typeface="+mn-ea"/>
        <a:cs typeface="+mn-cs"/>
      </a:defRPr>
    </a:lvl1pPr>
    <a:lvl2pPr marL="457200" algn="l" rtl="0" eaLnBrk="0" fontAlgn="base" hangingPunct="0">
      <a:spcBef>
        <a:spcPct val="0"/>
      </a:spcBef>
      <a:spcAft>
        <a:spcPct val="0"/>
      </a:spcAft>
      <a:defRPr sz="1600" kern="1200">
        <a:solidFill>
          <a:schemeClr val="tx1"/>
        </a:solidFill>
        <a:latin typeface="BauerBodni Titl BT" pitchFamily="82" charset="0"/>
        <a:ea typeface="+mn-ea"/>
        <a:cs typeface="+mn-cs"/>
      </a:defRPr>
    </a:lvl2pPr>
    <a:lvl3pPr marL="914400" algn="l" rtl="0" eaLnBrk="0" fontAlgn="base" hangingPunct="0">
      <a:spcBef>
        <a:spcPct val="0"/>
      </a:spcBef>
      <a:spcAft>
        <a:spcPct val="0"/>
      </a:spcAft>
      <a:defRPr sz="1600" kern="1200">
        <a:solidFill>
          <a:schemeClr val="tx1"/>
        </a:solidFill>
        <a:latin typeface="BauerBodni Titl BT"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BauerBodni Titl BT"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BauerBodni Titl BT" pitchFamily="82" charset="0"/>
        <a:ea typeface="+mn-ea"/>
        <a:cs typeface="+mn-cs"/>
      </a:defRPr>
    </a:lvl5pPr>
    <a:lvl6pPr marL="2286000" algn="l" defTabSz="914400" rtl="0" eaLnBrk="1" latinLnBrk="0" hangingPunct="1">
      <a:defRPr sz="1600" kern="1200">
        <a:solidFill>
          <a:schemeClr val="tx1"/>
        </a:solidFill>
        <a:latin typeface="BauerBodni Titl BT" pitchFamily="82" charset="0"/>
        <a:ea typeface="+mn-ea"/>
        <a:cs typeface="+mn-cs"/>
      </a:defRPr>
    </a:lvl6pPr>
    <a:lvl7pPr marL="2743200" algn="l" defTabSz="914400" rtl="0" eaLnBrk="1" latinLnBrk="0" hangingPunct="1">
      <a:defRPr sz="1600" kern="1200">
        <a:solidFill>
          <a:schemeClr val="tx1"/>
        </a:solidFill>
        <a:latin typeface="BauerBodni Titl BT" pitchFamily="82" charset="0"/>
        <a:ea typeface="+mn-ea"/>
        <a:cs typeface="+mn-cs"/>
      </a:defRPr>
    </a:lvl7pPr>
    <a:lvl8pPr marL="3200400" algn="l" defTabSz="914400" rtl="0" eaLnBrk="1" latinLnBrk="0" hangingPunct="1">
      <a:defRPr sz="1600" kern="1200">
        <a:solidFill>
          <a:schemeClr val="tx1"/>
        </a:solidFill>
        <a:latin typeface="BauerBodni Titl BT" pitchFamily="82" charset="0"/>
        <a:ea typeface="+mn-ea"/>
        <a:cs typeface="+mn-cs"/>
      </a:defRPr>
    </a:lvl8pPr>
    <a:lvl9pPr marL="3657600" algn="l" defTabSz="914400" rtl="0" eaLnBrk="1" latinLnBrk="0" hangingPunct="1">
      <a:defRPr sz="1600" kern="1200">
        <a:solidFill>
          <a:schemeClr val="tx1"/>
        </a:solidFill>
        <a:latin typeface="BauerBodni Titl BT"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yers, Kevin" initials="CK" lastIdx="1" clrIdx="0">
    <p:extLst>
      <p:ext uri="{19B8F6BF-5375-455C-9EA6-DF929625EA0E}">
        <p15:presenceInfo xmlns:p15="http://schemas.microsoft.com/office/powerpoint/2012/main" userId="S-1-5-21-8915387-1613042658-1330272300-20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A8F"/>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2" autoAdjust="0"/>
    <p:restoredTop sz="96242" autoAdjust="0"/>
  </p:normalViewPr>
  <p:slideViewPr>
    <p:cSldViewPr>
      <p:cViewPr varScale="1">
        <p:scale>
          <a:sx n="110" d="100"/>
          <a:sy n="110" d="100"/>
        </p:scale>
        <p:origin x="816" y="114"/>
      </p:cViewPr>
      <p:guideLst>
        <p:guide orient="horz" pos="2160"/>
        <p:guide pos="2880"/>
      </p:guideLst>
    </p:cSldViewPr>
  </p:slideViewPr>
  <p:outlineViewPr>
    <p:cViewPr>
      <p:scale>
        <a:sx n="33" d="100"/>
        <a:sy n="33" d="100"/>
      </p:scale>
      <p:origin x="0" y="-16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4" d="100"/>
          <a:sy n="64" d="100"/>
        </p:scale>
        <p:origin x="-261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yers, Kevin" userId="1199bcc7-8451-410a-a111-8c96ef526554" providerId="ADAL" clId="{C4370E13-C5B6-4551-BBB5-7449F9BD3086}"/>
    <pc:docChg chg="custSel modSld">
      <pc:chgData name="Conyers, Kevin" userId="1199bcc7-8451-410a-a111-8c96ef526554" providerId="ADAL" clId="{C4370E13-C5B6-4551-BBB5-7449F9BD3086}" dt="2018-10-01T20:07:10.325" v="26" actId="313"/>
      <pc:docMkLst>
        <pc:docMk/>
      </pc:docMkLst>
      <pc:sldChg chg="delSp">
        <pc:chgData name="Conyers, Kevin" userId="1199bcc7-8451-410a-a111-8c96ef526554" providerId="ADAL" clId="{C4370E13-C5B6-4551-BBB5-7449F9BD3086}" dt="2018-09-28T21:44:29.113" v="0" actId="478"/>
        <pc:sldMkLst>
          <pc:docMk/>
          <pc:sldMk cId="2932267892" sldId="352"/>
        </pc:sldMkLst>
        <pc:picChg chg="del">
          <ac:chgData name="Conyers, Kevin" userId="1199bcc7-8451-410a-a111-8c96ef526554" providerId="ADAL" clId="{C4370E13-C5B6-4551-BBB5-7449F9BD3086}" dt="2018-09-28T21:44:29.113" v="0" actId="478"/>
          <ac:picMkLst>
            <pc:docMk/>
            <pc:sldMk cId="2932267892" sldId="352"/>
            <ac:picMk id="6" creationId="{C8C66B34-4401-4D23-8F89-67C6305C2CEF}"/>
          </ac:picMkLst>
        </pc:picChg>
      </pc:sldChg>
      <pc:sldChg chg="modSp">
        <pc:chgData name="Conyers, Kevin" userId="1199bcc7-8451-410a-a111-8c96ef526554" providerId="ADAL" clId="{C4370E13-C5B6-4551-BBB5-7449F9BD3086}" dt="2018-10-01T20:07:10.325" v="26" actId="313"/>
        <pc:sldMkLst>
          <pc:docMk/>
          <pc:sldMk cId="519946828" sldId="357"/>
        </pc:sldMkLst>
        <pc:spChg chg="mod">
          <ac:chgData name="Conyers, Kevin" userId="1199bcc7-8451-410a-a111-8c96ef526554" providerId="ADAL" clId="{C4370E13-C5B6-4551-BBB5-7449F9BD3086}" dt="2018-10-01T20:07:10.325" v="26" actId="313"/>
          <ac:spMkLst>
            <pc:docMk/>
            <pc:sldMk cId="519946828" sldId="357"/>
            <ac:spMk id="5" creationId="{638BA082-9EC6-46EC-9863-DD3E818C3EF6}"/>
          </ac:spMkLst>
        </pc:spChg>
      </pc:sldChg>
    </pc:docChg>
  </pc:docChgLst>
  <pc:docChgLst>
    <pc:chgData name="Conyers, Kevin" userId="1199bcc7-8451-410a-a111-8c96ef526554" providerId="ADAL" clId="{1B7972E1-D6F1-45B1-BF65-9EF1AEA808CB}"/>
    <pc:docChg chg="undo custSel addSld delSld modSld modMainMaster">
      <pc:chgData name="Conyers, Kevin" userId="1199bcc7-8451-410a-a111-8c96ef526554" providerId="ADAL" clId="{1B7972E1-D6F1-45B1-BF65-9EF1AEA808CB}" dt="2018-09-28T21:38:51.404" v="4485"/>
      <pc:docMkLst>
        <pc:docMk/>
      </pc:docMkLst>
      <pc:sldChg chg="modSp">
        <pc:chgData name="Conyers, Kevin" userId="1199bcc7-8451-410a-a111-8c96ef526554" providerId="ADAL" clId="{1B7972E1-D6F1-45B1-BF65-9EF1AEA808CB}" dt="2018-09-28T15:46:36.562" v="91" actId="14100"/>
        <pc:sldMkLst>
          <pc:docMk/>
          <pc:sldMk cId="3309679575" sldId="257"/>
        </pc:sldMkLst>
        <pc:spChg chg="mod">
          <ac:chgData name="Conyers, Kevin" userId="1199bcc7-8451-410a-a111-8c96ef526554" providerId="ADAL" clId="{1B7972E1-D6F1-45B1-BF65-9EF1AEA808CB}" dt="2018-09-28T15:46:36.562" v="91" actId="14100"/>
          <ac:spMkLst>
            <pc:docMk/>
            <pc:sldMk cId="3309679575" sldId="257"/>
            <ac:spMk id="2050" creationId="{00000000-0000-0000-0000-000000000000}"/>
          </ac:spMkLst>
        </pc:spChg>
      </pc:sldChg>
      <pc:sldChg chg="add del">
        <pc:chgData name="Conyers, Kevin" userId="1199bcc7-8451-410a-a111-8c96ef526554" providerId="ADAL" clId="{1B7972E1-D6F1-45B1-BF65-9EF1AEA808CB}" dt="2018-09-28T21:38:51.404" v="4485"/>
        <pc:sldMkLst>
          <pc:docMk/>
          <pc:sldMk cId="682368311" sldId="319"/>
        </pc:sldMkLst>
      </pc:sldChg>
      <pc:sldChg chg="addSp delSp modSp">
        <pc:chgData name="Conyers, Kevin" userId="1199bcc7-8451-410a-a111-8c96ef526554" providerId="ADAL" clId="{1B7972E1-D6F1-45B1-BF65-9EF1AEA808CB}" dt="2018-09-28T21:18:09.310" v="3162" actId="14100"/>
        <pc:sldMkLst>
          <pc:docMk/>
          <pc:sldMk cId="2932267892" sldId="352"/>
        </pc:sldMkLst>
        <pc:spChg chg="mod">
          <ac:chgData name="Conyers, Kevin" userId="1199bcc7-8451-410a-a111-8c96ef526554" providerId="ADAL" clId="{1B7972E1-D6F1-45B1-BF65-9EF1AEA808CB}" dt="2018-09-28T16:19:33.584" v="651" actId="20577"/>
          <ac:spMkLst>
            <pc:docMk/>
            <pc:sldMk cId="2932267892" sldId="352"/>
            <ac:spMk id="2" creationId="{EACEB82F-8EEF-4E26-88A6-3351D839F16B}"/>
          </ac:spMkLst>
        </pc:spChg>
        <pc:spChg chg="del mod">
          <ac:chgData name="Conyers, Kevin" userId="1199bcc7-8451-410a-a111-8c96ef526554" providerId="ADAL" clId="{1B7972E1-D6F1-45B1-BF65-9EF1AEA808CB}" dt="2018-09-28T16:26:16.928" v="1159" actId="14100"/>
          <ac:spMkLst>
            <pc:docMk/>
            <pc:sldMk cId="2932267892" sldId="352"/>
            <ac:spMk id="4" creationId="{E7D6373B-955C-45F0-BB31-A0FCCC1EAC08}"/>
          </ac:spMkLst>
        </pc:spChg>
        <pc:spChg chg="add mod">
          <ac:chgData name="Conyers, Kevin" userId="1199bcc7-8451-410a-a111-8c96ef526554" providerId="ADAL" clId="{1B7972E1-D6F1-45B1-BF65-9EF1AEA808CB}" dt="2018-09-28T16:31:12.281" v="1565" actId="20577"/>
          <ac:spMkLst>
            <pc:docMk/>
            <pc:sldMk cId="2932267892" sldId="352"/>
            <ac:spMk id="5" creationId="{3F9ECEAA-CE34-4507-B0FF-47B35B84898C}"/>
          </ac:spMkLst>
        </pc:spChg>
        <pc:spChg chg="add del mod">
          <ac:chgData name="Conyers, Kevin" userId="1199bcc7-8451-410a-a111-8c96ef526554" providerId="ADAL" clId="{1B7972E1-D6F1-45B1-BF65-9EF1AEA808CB}" dt="2018-09-28T16:20:05.188" v="667" actId="14100"/>
          <ac:spMkLst>
            <pc:docMk/>
            <pc:sldMk cId="2932267892" sldId="352"/>
            <ac:spMk id="7" creationId="{C715DB78-CD07-43E9-996D-1588BAF2083A}"/>
          </ac:spMkLst>
        </pc:spChg>
        <pc:spChg chg="add del mod">
          <ac:chgData name="Conyers, Kevin" userId="1199bcc7-8451-410a-a111-8c96ef526554" providerId="ADAL" clId="{1B7972E1-D6F1-45B1-BF65-9EF1AEA808CB}" dt="2018-09-28T16:24:57.987" v="1112" actId="14100"/>
          <ac:spMkLst>
            <pc:docMk/>
            <pc:sldMk cId="2932267892" sldId="352"/>
            <ac:spMk id="10" creationId="{81E0392D-C560-4947-B101-CD0FC0EA5F41}"/>
          </ac:spMkLst>
        </pc:spChg>
        <pc:picChg chg="del mod">
          <ac:chgData name="Conyers, Kevin" userId="1199bcc7-8451-410a-a111-8c96ef526554" providerId="ADAL" clId="{1B7972E1-D6F1-45B1-BF65-9EF1AEA808CB}" dt="2018-09-28T16:20:01.469" v="666" actId="14100"/>
          <ac:picMkLst>
            <pc:docMk/>
            <pc:sldMk cId="2932267892" sldId="352"/>
            <ac:picMk id="3" creationId="{06BAA0A1-A04C-4C23-8F00-6DDA146CEFA1}"/>
          </ac:picMkLst>
        </pc:picChg>
        <pc:picChg chg="mod">
          <ac:chgData name="Conyers, Kevin" userId="1199bcc7-8451-410a-a111-8c96ef526554" providerId="ADAL" clId="{1B7972E1-D6F1-45B1-BF65-9EF1AEA808CB}" dt="2018-09-28T15:47:05.774" v="94" actId="1076"/>
          <ac:picMkLst>
            <pc:docMk/>
            <pc:sldMk cId="2932267892" sldId="352"/>
            <ac:picMk id="6" creationId="{C8C66B34-4401-4D23-8F89-67C6305C2CEF}"/>
          </ac:picMkLst>
        </pc:picChg>
        <pc:picChg chg="add del mod">
          <ac:chgData name="Conyers, Kevin" userId="1199bcc7-8451-410a-a111-8c96ef526554" providerId="ADAL" clId="{1B7972E1-D6F1-45B1-BF65-9EF1AEA808CB}" dt="2018-09-28T16:24:54.901" v="1111" actId="478"/>
          <ac:picMkLst>
            <pc:docMk/>
            <pc:sldMk cId="2932267892" sldId="352"/>
            <ac:picMk id="8" creationId="{A23D842E-636E-49B2-8311-A62085EB25A6}"/>
          </ac:picMkLst>
        </pc:picChg>
        <pc:picChg chg="add mod">
          <ac:chgData name="Conyers, Kevin" userId="1199bcc7-8451-410a-a111-8c96ef526554" providerId="ADAL" clId="{1B7972E1-D6F1-45B1-BF65-9EF1AEA808CB}" dt="2018-09-28T21:18:09.310" v="3162" actId="14100"/>
          <ac:picMkLst>
            <pc:docMk/>
            <pc:sldMk cId="2932267892" sldId="352"/>
            <ac:picMk id="11" creationId="{F50EE467-A6E9-4A32-BE3E-88BA596FAC02}"/>
          </ac:picMkLst>
        </pc:picChg>
      </pc:sldChg>
      <pc:sldChg chg="addSp delSp modSp add setBg">
        <pc:chgData name="Conyers, Kevin" userId="1199bcc7-8451-410a-a111-8c96ef526554" providerId="ADAL" clId="{1B7972E1-D6F1-45B1-BF65-9EF1AEA808CB}" dt="2018-09-28T16:16:46.961" v="621" actId="1038"/>
        <pc:sldMkLst>
          <pc:docMk/>
          <pc:sldMk cId="2478482006" sldId="353"/>
        </pc:sldMkLst>
        <pc:spChg chg="add del mod">
          <ac:chgData name="Conyers, Kevin" userId="1199bcc7-8451-410a-a111-8c96ef526554" providerId="ADAL" clId="{1B7972E1-D6F1-45B1-BF65-9EF1AEA808CB}" dt="2018-09-28T15:48:03.292" v="98" actId="1038"/>
          <ac:spMkLst>
            <pc:docMk/>
            <pc:sldMk cId="2478482006" sldId="353"/>
            <ac:spMk id="2" creationId="{4A67CBED-DCF3-448D-936E-6B2DF4D5EF25}"/>
          </ac:spMkLst>
        </pc:spChg>
        <pc:spChg chg="add mod">
          <ac:chgData name="Conyers, Kevin" userId="1199bcc7-8451-410a-a111-8c96ef526554" providerId="ADAL" clId="{1B7972E1-D6F1-45B1-BF65-9EF1AEA808CB}" dt="2018-09-28T16:11:26.971" v="306" actId="20577"/>
          <ac:spMkLst>
            <pc:docMk/>
            <pc:sldMk cId="2478482006" sldId="353"/>
            <ac:spMk id="3" creationId="{C9E5527E-D3B3-4149-BBD0-66B47ECCCEE8}"/>
          </ac:spMkLst>
        </pc:spChg>
        <pc:spChg chg="add mod">
          <ac:chgData name="Conyers, Kevin" userId="1199bcc7-8451-410a-a111-8c96ef526554" providerId="ADAL" clId="{1B7972E1-D6F1-45B1-BF65-9EF1AEA808CB}" dt="2018-09-28T16:15:04.332" v="596" actId="14100"/>
          <ac:spMkLst>
            <pc:docMk/>
            <pc:sldMk cId="2478482006" sldId="353"/>
            <ac:spMk id="4" creationId="{F32A7CF8-6751-4F9F-9A09-56E7FB27E8D8}"/>
          </ac:spMkLst>
        </pc:spChg>
        <pc:spChg chg="add del mod">
          <ac:chgData name="Conyers, Kevin" userId="1199bcc7-8451-410a-a111-8c96ef526554" providerId="ADAL" clId="{1B7972E1-D6F1-45B1-BF65-9EF1AEA808CB}" dt="2018-09-28T15:50:55.870" v="133" actId="1038"/>
          <ac:spMkLst>
            <pc:docMk/>
            <pc:sldMk cId="2478482006" sldId="353"/>
            <ac:spMk id="5" creationId="{639749F9-C2EA-4E08-8643-9CB379E03B73}"/>
          </ac:spMkLst>
        </pc:spChg>
        <pc:spChg chg="add del mod">
          <ac:chgData name="Conyers, Kevin" userId="1199bcc7-8451-410a-a111-8c96ef526554" providerId="ADAL" clId="{1B7972E1-D6F1-45B1-BF65-9EF1AEA808CB}" dt="2018-09-28T16:00:08.782" v="139" actId="1038"/>
          <ac:spMkLst>
            <pc:docMk/>
            <pc:sldMk cId="2478482006" sldId="353"/>
            <ac:spMk id="9" creationId="{EA600F80-412D-4E02-BC76-275B1D0B1996}"/>
          </ac:spMkLst>
        </pc:spChg>
        <pc:spChg chg="add del mod">
          <ac:chgData name="Conyers, Kevin" userId="1199bcc7-8451-410a-a111-8c96ef526554" providerId="ADAL" clId="{1B7972E1-D6F1-45B1-BF65-9EF1AEA808CB}" dt="2018-09-28T16:13:48.500" v="508" actId="478"/>
          <ac:spMkLst>
            <pc:docMk/>
            <pc:sldMk cId="2478482006" sldId="353"/>
            <ac:spMk id="11" creationId="{E3283176-FC73-4475-AF62-EBE391963125}"/>
          </ac:spMkLst>
        </pc:spChg>
        <pc:spChg chg="add mod">
          <ac:chgData name="Conyers, Kevin" userId="1199bcc7-8451-410a-a111-8c96ef526554" providerId="ADAL" clId="{1B7972E1-D6F1-45B1-BF65-9EF1AEA808CB}" dt="2018-09-28T16:16:24.925" v="604" actId="14861"/>
          <ac:spMkLst>
            <pc:docMk/>
            <pc:sldMk cId="2478482006" sldId="353"/>
            <ac:spMk id="12" creationId="{3821ED0E-39C0-4661-BA49-3E23D56931CB}"/>
          </ac:spMkLst>
        </pc:spChg>
        <pc:picChg chg="add del mod">
          <ac:chgData name="Conyers, Kevin" userId="1199bcc7-8451-410a-a111-8c96ef526554" providerId="ADAL" clId="{1B7972E1-D6F1-45B1-BF65-9EF1AEA808CB}" dt="2018-09-28T15:53:56.214" v="138" actId="478"/>
          <ac:picMkLst>
            <pc:docMk/>
            <pc:sldMk cId="2478482006" sldId="353"/>
            <ac:picMk id="6" creationId="{6A52C49E-1DFD-48CB-A0A4-5EA2B708A088}"/>
          </ac:picMkLst>
        </pc:picChg>
        <pc:picChg chg="add mod ord modCrop">
          <ac:chgData name="Conyers, Kevin" userId="1199bcc7-8451-410a-a111-8c96ef526554" providerId="ADAL" clId="{1B7972E1-D6F1-45B1-BF65-9EF1AEA808CB}" dt="2018-09-28T16:16:46.961" v="621" actId="1038"/>
          <ac:picMkLst>
            <pc:docMk/>
            <pc:sldMk cId="2478482006" sldId="353"/>
            <ac:picMk id="7" creationId="{54EF8107-56C4-4F9C-8514-5BEABDC79E42}"/>
          </ac:picMkLst>
        </pc:picChg>
        <pc:picChg chg="add mod">
          <ac:chgData name="Conyers, Kevin" userId="1199bcc7-8451-410a-a111-8c96ef526554" providerId="ADAL" clId="{1B7972E1-D6F1-45B1-BF65-9EF1AEA808CB}" dt="2018-09-28T16:00:08.782" v="139" actId="1038"/>
          <ac:picMkLst>
            <pc:docMk/>
            <pc:sldMk cId="2478482006" sldId="353"/>
            <ac:picMk id="10" creationId="{0C726A00-F3B7-4F38-9BD0-F35959922A9A}"/>
          </ac:picMkLst>
        </pc:picChg>
      </pc:sldChg>
      <pc:sldChg chg="addSp delSp modSp add">
        <pc:chgData name="Conyers, Kevin" userId="1199bcc7-8451-410a-a111-8c96ef526554" providerId="ADAL" clId="{1B7972E1-D6F1-45B1-BF65-9EF1AEA808CB}" dt="2018-09-28T21:20:41.970" v="3254" actId="20577"/>
        <pc:sldMkLst>
          <pc:docMk/>
          <pc:sldMk cId="4047246743" sldId="354"/>
        </pc:sldMkLst>
        <pc:spChg chg="mod">
          <ac:chgData name="Conyers, Kevin" userId="1199bcc7-8451-410a-a111-8c96ef526554" providerId="ADAL" clId="{1B7972E1-D6F1-45B1-BF65-9EF1AEA808CB}" dt="2018-09-28T16:26:41.034" v="1176" actId="20577"/>
          <ac:spMkLst>
            <pc:docMk/>
            <pc:sldMk cId="4047246743" sldId="354"/>
            <ac:spMk id="2" creationId="{44DD8160-36E0-48EB-8812-6AAE87B1347B}"/>
          </ac:spMkLst>
        </pc:spChg>
        <pc:spChg chg="mod">
          <ac:chgData name="Conyers, Kevin" userId="1199bcc7-8451-410a-a111-8c96ef526554" providerId="ADAL" clId="{1B7972E1-D6F1-45B1-BF65-9EF1AEA808CB}" dt="2018-09-28T21:20:41.970" v="3254" actId="20577"/>
          <ac:spMkLst>
            <pc:docMk/>
            <pc:sldMk cId="4047246743" sldId="354"/>
            <ac:spMk id="3" creationId="{B4F2E743-B75A-4942-A42D-176D75DB9679}"/>
          </ac:spMkLst>
        </pc:spChg>
        <pc:spChg chg="del">
          <ac:chgData name="Conyers, Kevin" userId="1199bcc7-8451-410a-a111-8c96ef526554" providerId="ADAL" clId="{1B7972E1-D6F1-45B1-BF65-9EF1AEA808CB}" dt="2018-09-28T16:24:24.607" v="1110" actId="20577"/>
          <ac:spMkLst>
            <pc:docMk/>
            <pc:sldMk cId="4047246743" sldId="354"/>
            <ac:spMk id="4" creationId="{068EDC18-2D56-491B-BE49-2BFBF742A669}"/>
          </ac:spMkLst>
        </pc:spChg>
        <pc:spChg chg="add">
          <ac:chgData name="Conyers, Kevin" userId="1199bcc7-8451-410a-a111-8c96ef526554" providerId="ADAL" clId="{1B7972E1-D6F1-45B1-BF65-9EF1AEA808CB}" dt="2018-09-28T16:26:18.309" v="1160" actId="20577"/>
          <ac:spMkLst>
            <pc:docMk/>
            <pc:sldMk cId="4047246743" sldId="354"/>
            <ac:spMk id="6" creationId="{4A5AC567-8B99-4D89-918D-9C7C88B90D7D}"/>
          </ac:spMkLst>
        </pc:spChg>
        <pc:spChg chg="add mod">
          <ac:chgData name="Conyers, Kevin" userId="1199bcc7-8451-410a-a111-8c96ef526554" providerId="ADAL" clId="{1B7972E1-D6F1-45B1-BF65-9EF1AEA808CB}" dt="2018-09-28T16:38:38.208" v="1863" actId="20577"/>
          <ac:spMkLst>
            <pc:docMk/>
            <pc:sldMk cId="4047246743" sldId="354"/>
            <ac:spMk id="13" creationId="{42E28685-B34B-49CA-B824-9F76D3B50C15}"/>
          </ac:spMkLst>
        </pc:spChg>
        <pc:spChg chg="add mod">
          <ac:chgData name="Conyers, Kevin" userId="1199bcc7-8451-410a-a111-8c96ef526554" providerId="ADAL" clId="{1B7972E1-D6F1-45B1-BF65-9EF1AEA808CB}" dt="2018-09-28T16:38:50.880" v="1868" actId="20577"/>
          <ac:spMkLst>
            <pc:docMk/>
            <pc:sldMk cId="4047246743" sldId="354"/>
            <ac:spMk id="14" creationId="{7067D498-C6B8-4012-82CB-AB7F4860041D}"/>
          </ac:spMkLst>
        </pc:spChg>
        <pc:spChg chg="add mod">
          <ac:chgData name="Conyers, Kevin" userId="1199bcc7-8451-410a-a111-8c96ef526554" providerId="ADAL" clId="{1B7972E1-D6F1-45B1-BF65-9EF1AEA808CB}" dt="2018-09-28T16:39:12.163" v="1890" actId="20577"/>
          <ac:spMkLst>
            <pc:docMk/>
            <pc:sldMk cId="4047246743" sldId="354"/>
            <ac:spMk id="15" creationId="{B31052F9-BCEC-45D9-B245-F73429E0A185}"/>
          </ac:spMkLst>
        </pc:spChg>
        <pc:spChg chg="add mod">
          <ac:chgData name="Conyers, Kevin" userId="1199bcc7-8451-410a-a111-8c96ef526554" providerId="ADAL" clId="{1B7972E1-D6F1-45B1-BF65-9EF1AEA808CB}" dt="2018-09-28T16:38:47.948" v="1864" actId="1076"/>
          <ac:spMkLst>
            <pc:docMk/>
            <pc:sldMk cId="4047246743" sldId="354"/>
            <ac:spMk id="19" creationId="{8FEEFD6C-D052-42BC-95C4-BB471C73ED37}"/>
          </ac:spMkLst>
        </pc:spChg>
        <pc:picChg chg="add mod">
          <ac:chgData name="Conyers, Kevin" userId="1199bcc7-8451-410a-a111-8c96ef526554" providerId="ADAL" clId="{1B7972E1-D6F1-45B1-BF65-9EF1AEA808CB}" dt="2018-09-28T16:31:45.437" v="1570" actId="14861"/>
          <ac:picMkLst>
            <pc:docMk/>
            <pc:sldMk cId="4047246743" sldId="354"/>
            <ac:picMk id="5" creationId="{87BEFD90-6F2C-4A0F-9A61-CAE4DC880CE1}"/>
          </ac:picMkLst>
        </pc:picChg>
        <pc:cxnChg chg="add del mod">
          <ac:chgData name="Conyers, Kevin" userId="1199bcc7-8451-410a-a111-8c96ef526554" providerId="ADAL" clId="{1B7972E1-D6F1-45B1-BF65-9EF1AEA808CB}" dt="2018-09-28T16:37:45.265" v="1782" actId="478"/>
          <ac:cxnSpMkLst>
            <pc:docMk/>
            <pc:sldMk cId="4047246743" sldId="354"/>
            <ac:cxnSpMk id="8" creationId="{4580A53D-D8F5-48AC-B793-6EB69650A1C9}"/>
          </ac:cxnSpMkLst>
        </pc:cxnChg>
        <pc:cxnChg chg="add mod">
          <ac:chgData name="Conyers, Kevin" userId="1199bcc7-8451-410a-a111-8c96ef526554" providerId="ADAL" clId="{1B7972E1-D6F1-45B1-BF65-9EF1AEA808CB}" dt="2018-09-28T16:38:05.002" v="1787" actId="14100"/>
          <ac:cxnSpMkLst>
            <pc:docMk/>
            <pc:sldMk cId="4047246743" sldId="354"/>
            <ac:cxnSpMk id="10" creationId="{C50CC02A-1E2F-4504-B594-C9E225B18C2F}"/>
          </ac:cxnSpMkLst>
        </pc:cxnChg>
        <pc:cxnChg chg="add mod">
          <ac:chgData name="Conyers, Kevin" userId="1199bcc7-8451-410a-a111-8c96ef526554" providerId="ADAL" clId="{1B7972E1-D6F1-45B1-BF65-9EF1AEA808CB}" dt="2018-09-28T16:33:06.551" v="1578" actId="14861"/>
          <ac:cxnSpMkLst>
            <pc:docMk/>
            <pc:sldMk cId="4047246743" sldId="354"/>
            <ac:cxnSpMk id="12" creationId="{4BCB72B6-889C-4428-BECB-D30946B1606B}"/>
          </ac:cxnSpMkLst>
        </pc:cxnChg>
        <pc:cxnChg chg="add mod">
          <ac:chgData name="Conyers, Kevin" userId="1199bcc7-8451-410a-a111-8c96ef526554" providerId="ADAL" clId="{1B7972E1-D6F1-45B1-BF65-9EF1AEA808CB}" dt="2018-09-28T16:36:16.699" v="1713" actId="14100"/>
          <ac:cxnSpMkLst>
            <pc:docMk/>
            <pc:sldMk cId="4047246743" sldId="354"/>
            <ac:cxnSpMk id="16" creationId="{CDCB5AD7-8264-490A-8D52-8BA2F6D5C2A0}"/>
          </ac:cxnSpMkLst>
        </pc:cxnChg>
        <pc:cxnChg chg="add mod">
          <ac:chgData name="Conyers, Kevin" userId="1199bcc7-8451-410a-a111-8c96ef526554" providerId="ADAL" clId="{1B7972E1-D6F1-45B1-BF65-9EF1AEA808CB}" dt="2018-09-28T16:37:56.576" v="1785" actId="1076"/>
          <ac:cxnSpMkLst>
            <pc:docMk/>
            <pc:sldMk cId="4047246743" sldId="354"/>
            <ac:cxnSpMk id="21" creationId="{C2B085A3-3CC7-4F9B-9BB8-FE8D4CF5F105}"/>
          </ac:cxnSpMkLst>
        </pc:cxnChg>
      </pc:sldChg>
      <pc:sldChg chg="addSp delSp modSp add">
        <pc:chgData name="Conyers, Kevin" userId="1199bcc7-8451-410a-a111-8c96ef526554" providerId="ADAL" clId="{1B7972E1-D6F1-45B1-BF65-9EF1AEA808CB}" dt="2018-09-28T21:20:04.949" v="3206" actId="113"/>
        <pc:sldMkLst>
          <pc:docMk/>
          <pc:sldMk cId="1966815109" sldId="355"/>
        </pc:sldMkLst>
        <pc:spChg chg="mod">
          <ac:chgData name="Conyers, Kevin" userId="1199bcc7-8451-410a-a111-8c96ef526554" providerId="ADAL" clId="{1B7972E1-D6F1-45B1-BF65-9EF1AEA808CB}" dt="2018-09-28T16:52:18.081" v="2023" actId="20577"/>
          <ac:spMkLst>
            <pc:docMk/>
            <pc:sldMk cId="1966815109" sldId="355"/>
            <ac:spMk id="2" creationId="{02751A08-E57D-4AEB-B633-629A5FA07134}"/>
          </ac:spMkLst>
        </pc:spChg>
        <pc:spChg chg="del">
          <ac:chgData name="Conyers, Kevin" userId="1199bcc7-8451-410a-a111-8c96ef526554" providerId="ADAL" clId="{1B7972E1-D6F1-45B1-BF65-9EF1AEA808CB}" dt="2018-09-28T16:40:36.771" v="1912" actId="113"/>
          <ac:spMkLst>
            <pc:docMk/>
            <pc:sldMk cId="1966815109" sldId="355"/>
            <ac:spMk id="3" creationId="{8EEFA33A-369F-4FE2-9FBA-3ADC24CCB5D1}"/>
          </ac:spMkLst>
        </pc:spChg>
        <pc:spChg chg="del">
          <ac:chgData name="Conyers, Kevin" userId="1199bcc7-8451-410a-a111-8c96ef526554" providerId="ADAL" clId="{1B7972E1-D6F1-45B1-BF65-9EF1AEA808CB}" dt="2018-09-28T16:40:36.771" v="1912" actId="113"/>
          <ac:spMkLst>
            <pc:docMk/>
            <pc:sldMk cId="1966815109" sldId="355"/>
            <ac:spMk id="4" creationId="{6395AFA4-644E-4490-8024-BD4E525191E9}"/>
          </ac:spMkLst>
        </pc:spChg>
        <pc:spChg chg="add mod">
          <ac:chgData name="Conyers, Kevin" userId="1199bcc7-8451-410a-a111-8c96ef526554" providerId="ADAL" clId="{1B7972E1-D6F1-45B1-BF65-9EF1AEA808CB}" dt="2018-09-28T16:55:55.969" v="2244" actId="6549"/>
          <ac:spMkLst>
            <pc:docMk/>
            <pc:sldMk cId="1966815109" sldId="355"/>
            <ac:spMk id="5" creationId="{AC8D91E4-3FE6-4DB5-A892-7FBD5CFD04DA}"/>
          </ac:spMkLst>
        </pc:spChg>
        <pc:spChg chg="add mod">
          <ac:chgData name="Conyers, Kevin" userId="1199bcc7-8451-410a-a111-8c96ef526554" providerId="ADAL" clId="{1B7972E1-D6F1-45B1-BF65-9EF1AEA808CB}" dt="2018-09-28T21:20:04.949" v="3206" actId="113"/>
          <ac:spMkLst>
            <pc:docMk/>
            <pc:sldMk cId="1966815109" sldId="355"/>
            <ac:spMk id="6" creationId="{DA8C6AA9-AD8D-4BE1-8CC1-49E151E470C1}"/>
          </ac:spMkLst>
        </pc:spChg>
      </pc:sldChg>
      <pc:sldChg chg="addSp delSp modSp add">
        <pc:chgData name="Conyers, Kevin" userId="1199bcc7-8451-410a-a111-8c96ef526554" providerId="ADAL" clId="{1B7972E1-D6F1-45B1-BF65-9EF1AEA808CB}" dt="2018-09-28T21:33:30.781" v="3743" actId="14100"/>
        <pc:sldMkLst>
          <pc:docMk/>
          <pc:sldMk cId="1505215722" sldId="356"/>
        </pc:sldMkLst>
        <pc:spChg chg="mod">
          <ac:chgData name="Conyers, Kevin" userId="1199bcc7-8451-410a-a111-8c96ef526554" providerId="ADAL" clId="{1B7972E1-D6F1-45B1-BF65-9EF1AEA808CB}" dt="2018-09-28T17:06:51.295" v="3099" actId="20577"/>
          <ac:spMkLst>
            <pc:docMk/>
            <pc:sldMk cId="1505215722" sldId="356"/>
            <ac:spMk id="2" creationId="{AA68594F-1C94-495B-AB4E-B11976D54D91}"/>
          </ac:spMkLst>
        </pc:spChg>
        <pc:spChg chg="mod">
          <ac:chgData name="Conyers, Kevin" userId="1199bcc7-8451-410a-a111-8c96ef526554" providerId="ADAL" clId="{1B7972E1-D6F1-45B1-BF65-9EF1AEA808CB}" dt="2018-09-28T21:33:30.781" v="3743" actId="14100"/>
          <ac:spMkLst>
            <pc:docMk/>
            <pc:sldMk cId="1505215722" sldId="356"/>
            <ac:spMk id="3" creationId="{41301420-6716-41EB-8BEF-BF84E0D90FDC}"/>
          </ac:spMkLst>
        </pc:spChg>
        <pc:spChg chg="del">
          <ac:chgData name="Conyers, Kevin" userId="1199bcc7-8451-410a-a111-8c96ef526554" providerId="ADAL" clId="{1B7972E1-D6F1-45B1-BF65-9EF1AEA808CB}" dt="2018-09-28T21:24:11.882" v="3255" actId="14100"/>
          <ac:spMkLst>
            <pc:docMk/>
            <pc:sldMk cId="1505215722" sldId="356"/>
            <ac:spMk id="4" creationId="{B011CD09-DE83-4075-A490-6CCC39D7E1F6}"/>
          </ac:spMkLst>
        </pc:spChg>
        <pc:picChg chg="add mod">
          <ac:chgData name="Conyers, Kevin" userId="1199bcc7-8451-410a-a111-8c96ef526554" providerId="ADAL" clId="{1B7972E1-D6F1-45B1-BF65-9EF1AEA808CB}" dt="2018-09-28T21:24:17.437" v="3256" actId="1440"/>
          <ac:picMkLst>
            <pc:docMk/>
            <pc:sldMk cId="1505215722" sldId="356"/>
            <ac:picMk id="5" creationId="{C40D149C-44BE-41E2-95AA-846ECCFBC4F8}"/>
          </ac:picMkLst>
        </pc:picChg>
      </pc:sldChg>
      <pc:sldChg chg="addSp delSp modSp add">
        <pc:chgData name="Conyers, Kevin" userId="1199bcc7-8451-410a-a111-8c96ef526554" providerId="ADAL" clId="{1B7972E1-D6F1-45B1-BF65-9EF1AEA808CB}" dt="2018-09-28T21:37:38.148" v="4484" actId="1076"/>
        <pc:sldMkLst>
          <pc:docMk/>
          <pc:sldMk cId="519946828" sldId="357"/>
        </pc:sldMkLst>
        <pc:spChg chg="mod">
          <ac:chgData name="Conyers, Kevin" userId="1199bcc7-8451-410a-a111-8c96ef526554" providerId="ADAL" clId="{1B7972E1-D6F1-45B1-BF65-9EF1AEA808CB}" dt="2018-09-28T17:07:09.767" v="3155" actId="20577"/>
          <ac:spMkLst>
            <pc:docMk/>
            <pc:sldMk cId="519946828" sldId="357"/>
            <ac:spMk id="2" creationId="{5CF8DF13-7816-4589-AD9F-A0B6ADAA6870}"/>
          </ac:spMkLst>
        </pc:spChg>
        <pc:spChg chg="del">
          <ac:chgData name="Conyers, Kevin" userId="1199bcc7-8451-410a-a111-8c96ef526554" providerId="ADAL" clId="{1B7972E1-D6F1-45B1-BF65-9EF1AEA808CB}" dt="2018-09-28T21:33:48.268" v="3744" actId="1076"/>
          <ac:spMkLst>
            <pc:docMk/>
            <pc:sldMk cId="519946828" sldId="357"/>
            <ac:spMk id="3" creationId="{B7D949DE-F4EA-4F26-8B27-06E03B8DF290}"/>
          </ac:spMkLst>
        </pc:spChg>
        <pc:spChg chg="del">
          <ac:chgData name="Conyers, Kevin" userId="1199bcc7-8451-410a-a111-8c96ef526554" providerId="ADAL" clId="{1B7972E1-D6F1-45B1-BF65-9EF1AEA808CB}" dt="2018-09-28T21:33:48.268" v="3744" actId="1076"/>
          <ac:spMkLst>
            <pc:docMk/>
            <pc:sldMk cId="519946828" sldId="357"/>
            <ac:spMk id="4" creationId="{FA2B4AAB-A762-432A-9C3C-63C0BAD66B11}"/>
          </ac:spMkLst>
        </pc:spChg>
        <pc:spChg chg="add mod">
          <ac:chgData name="Conyers, Kevin" userId="1199bcc7-8451-410a-a111-8c96ef526554" providerId="ADAL" clId="{1B7972E1-D6F1-45B1-BF65-9EF1AEA808CB}" dt="2018-09-28T21:37:38.148" v="4484" actId="1076"/>
          <ac:spMkLst>
            <pc:docMk/>
            <pc:sldMk cId="519946828" sldId="357"/>
            <ac:spMk id="5" creationId="{638BA082-9EC6-46EC-9863-DD3E818C3EF6}"/>
          </ac:spMkLst>
        </pc:spChg>
      </pc:sldChg>
      <pc:sldMasterChg chg="setBg modSldLayout">
        <pc:chgData name="Conyers, Kevin" userId="1199bcc7-8451-410a-a111-8c96ef526554" providerId="ADAL" clId="{1B7972E1-D6F1-45B1-BF65-9EF1AEA808CB}" dt="2018-09-28T21:17:04.668" v="3158"/>
        <pc:sldMasterMkLst>
          <pc:docMk/>
          <pc:sldMasterMk cId="0" sldId="2147483722"/>
        </pc:sldMasterMkLst>
        <pc:sldLayoutChg chg="setBg">
          <pc:chgData name="Conyers, Kevin" userId="1199bcc7-8451-410a-a111-8c96ef526554" providerId="ADAL" clId="{1B7972E1-D6F1-45B1-BF65-9EF1AEA808CB}" dt="2018-09-28T21:17:04.668" v="3158"/>
          <pc:sldLayoutMkLst>
            <pc:docMk/>
            <pc:sldMasterMk cId="0" sldId="2147483722"/>
            <pc:sldLayoutMk cId="0" sldId="2147484542"/>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43"/>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44"/>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46"/>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47"/>
          </pc:sldLayoutMkLst>
        </pc:sldLayoutChg>
        <pc:sldLayoutChg chg="delSp setBg">
          <pc:chgData name="Conyers, Kevin" userId="1199bcc7-8451-410a-a111-8c96ef526554" providerId="ADAL" clId="{1B7972E1-D6F1-45B1-BF65-9EF1AEA808CB}" dt="2018-09-28T21:17:04.668" v="3158"/>
          <pc:sldLayoutMkLst>
            <pc:docMk/>
            <pc:sldMasterMk cId="0" sldId="2147483722"/>
            <pc:sldLayoutMk cId="0" sldId="2147484548"/>
          </pc:sldLayoutMkLst>
          <pc:spChg chg="del">
            <ac:chgData name="Conyers, Kevin" userId="1199bcc7-8451-410a-a111-8c96ef526554" providerId="ADAL" clId="{1B7972E1-D6F1-45B1-BF65-9EF1AEA808CB}" dt="2018-09-28T15:47:51.406" v="97" actId="478"/>
            <ac:spMkLst>
              <pc:docMk/>
              <pc:sldMasterMk cId="0" sldId="2147483722"/>
              <pc:sldLayoutMk cId="0" sldId="2147484548"/>
              <ac:spMk id="3" creationId="{00000000-0000-0000-0000-000000000000}"/>
            </ac:spMkLst>
          </pc:spChg>
        </pc:sldLayoutChg>
        <pc:sldLayoutChg chg="setBg">
          <pc:chgData name="Conyers, Kevin" userId="1199bcc7-8451-410a-a111-8c96ef526554" providerId="ADAL" clId="{1B7972E1-D6F1-45B1-BF65-9EF1AEA808CB}" dt="2018-09-28T21:17:04.668" v="3158"/>
          <pc:sldLayoutMkLst>
            <pc:docMk/>
            <pc:sldMasterMk cId="0" sldId="2147483722"/>
            <pc:sldLayoutMk cId="0" sldId="2147484550"/>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51"/>
          </pc:sldLayoutMkLst>
        </pc:sldLayoutChg>
        <pc:sldLayoutChg chg="setBg">
          <pc:chgData name="Conyers, Kevin" userId="1199bcc7-8451-410a-a111-8c96ef526554" providerId="ADAL" clId="{1B7972E1-D6F1-45B1-BF65-9EF1AEA808CB}" dt="2018-09-28T21:17:04.668" v="3158"/>
          <pc:sldLayoutMkLst>
            <pc:docMk/>
            <pc:sldMasterMk cId="0" sldId="2147483722"/>
            <pc:sldLayoutMk cId="0" sldId="21474845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75779"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eaLnBrk="1" hangingPunct="1">
              <a:defRPr sz="1200">
                <a:latin typeface="Arial" charset="0"/>
              </a:defRPr>
            </a:lvl1pPr>
          </a:lstStyle>
          <a:p>
            <a:pPr>
              <a:defRPr/>
            </a:pPr>
            <a:endParaRPr lang="en-US"/>
          </a:p>
        </p:txBody>
      </p:sp>
      <p:sp>
        <p:nvSpPr>
          <p:cNvPr id="75780"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75781"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eaLnBrk="1" hangingPunct="1">
              <a:defRPr sz="1200" smtClean="0">
                <a:latin typeface="Arial" charset="0"/>
              </a:defRPr>
            </a:lvl1pPr>
          </a:lstStyle>
          <a:p>
            <a:pPr>
              <a:defRPr/>
            </a:pPr>
            <a:fld id="{1D10C6D7-AD60-468D-971B-9557D9A5FF51}" type="slidenum">
              <a:rPr lang="en-US" altLang="en-US"/>
              <a:pPr>
                <a:defRPr/>
              </a:pPr>
              <a:t>‹#›</a:t>
            </a:fld>
            <a:endParaRPr lang="en-US" altLang="en-US"/>
          </a:p>
        </p:txBody>
      </p:sp>
    </p:spTree>
    <p:extLst>
      <p:ext uri="{BB962C8B-B14F-4D97-AF65-F5344CB8AC3E}">
        <p14:creationId xmlns:p14="http://schemas.microsoft.com/office/powerpoint/2010/main" val="198210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74755"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726" eaLnBrk="1" hangingPunct="1">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726" eaLnBrk="1" hangingPunct="1">
              <a:defRPr sz="1200">
                <a:latin typeface="Arial" charset="0"/>
              </a:defRPr>
            </a:lvl1pPr>
          </a:lstStyle>
          <a:p>
            <a:pPr>
              <a:defRPr/>
            </a:pPr>
            <a:endParaRPr lang="en-US"/>
          </a:p>
        </p:txBody>
      </p:sp>
      <p:sp>
        <p:nvSpPr>
          <p:cNvPr id="74759"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726" eaLnBrk="1" hangingPunct="1">
              <a:defRPr sz="1200" smtClean="0">
                <a:latin typeface="Arial" charset="0"/>
              </a:defRPr>
            </a:lvl1pPr>
          </a:lstStyle>
          <a:p>
            <a:pPr>
              <a:defRPr/>
            </a:pPr>
            <a:fld id="{3F369C5A-E75B-4B2C-9C23-0202D462ED97}" type="slidenum">
              <a:rPr lang="en-US" altLang="en-US"/>
              <a:pPr>
                <a:defRPr/>
              </a:pPr>
              <a:t>‹#›</a:t>
            </a:fld>
            <a:endParaRPr lang="en-US" altLang="en-US"/>
          </a:p>
        </p:txBody>
      </p:sp>
    </p:spTree>
    <p:extLst>
      <p:ext uri="{BB962C8B-B14F-4D97-AF65-F5344CB8AC3E}">
        <p14:creationId xmlns:p14="http://schemas.microsoft.com/office/powerpoint/2010/main" val="703833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45C441E-24EA-4AA9-8F71-84E3180F56F2}" type="slidenum">
              <a:rPr lang="en-US" altLang="en-US"/>
              <a:pPr/>
              <a:t>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159987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369C5A-E75B-4B2C-9C23-0202D462ED97}" type="slidenum">
              <a:rPr lang="en-US" altLang="en-US" smtClean="0"/>
              <a:pPr>
                <a:defRPr/>
              </a:pPr>
              <a:t>2</a:t>
            </a:fld>
            <a:endParaRPr lang="en-US" altLang="en-US"/>
          </a:p>
        </p:txBody>
      </p:sp>
    </p:spTree>
    <p:extLst>
      <p:ext uri="{BB962C8B-B14F-4D97-AF65-F5344CB8AC3E}">
        <p14:creationId xmlns:p14="http://schemas.microsoft.com/office/powerpoint/2010/main" val="220574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45C441E-24EA-4AA9-8F71-84E3180F56F2}" type="slidenum">
              <a:rPr lang="en-US" altLang="en-US"/>
              <a:pPr/>
              <a:t>8</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203933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377950" y="1304925"/>
            <a:ext cx="7156450" cy="685800"/>
          </a:xfrm>
        </p:spPr>
        <p:txBody>
          <a:bodyPr/>
          <a:lstStyle>
            <a:lvl1pPr>
              <a:defRPr sz="3600">
                <a:solidFill>
                  <a:schemeClr val="bg2"/>
                </a:solidFill>
              </a:defRPr>
            </a:lvl1pPr>
          </a:lstStyle>
          <a:p>
            <a:r>
              <a:rPr lang="en-US"/>
              <a:t>Show Title</a:t>
            </a:r>
          </a:p>
        </p:txBody>
      </p:sp>
      <p:sp>
        <p:nvSpPr>
          <p:cNvPr id="76803" name="Rectangle 3"/>
          <p:cNvSpPr>
            <a:spLocks noGrp="1" noChangeArrowheads="1"/>
          </p:cNvSpPr>
          <p:nvPr>
            <p:ph type="subTitle" idx="1"/>
          </p:nvPr>
        </p:nvSpPr>
        <p:spPr>
          <a:xfrm>
            <a:off x="4572000" y="4876800"/>
            <a:ext cx="4343400" cy="1524000"/>
          </a:xfrm>
        </p:spPr>
        <p:txBody>
          <a:bodyPr/>
          <a:lstStyle>
            <a:lvl1pPr marL="0" indent="0">
              <a:buFont typeface="Wingdings" pitchFamily="2" charset="2"/>
              <a:buNone/>
              <a:defRPr>
                <a:solidFill>
                  <a:srgbClr val="DB540D"/>
                </a:solidFill>
                <a:effectLst>
                  <a:outerShdw blurRad="38100" dist="38100" dir="2700000" algn="tl">
                    <a:srgbClr val="C0C0C0"/>
                  </a:outerShdw>
                </a:effectLst>
              </a:defRPr>
            </a:lvl1pPr>
          </a:lstStyle>
          <a:p>
            <a:r>
              <a:rPr lang="en-US"/>
              <a:t>Click to edit personal info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824080" y="1981200"/>
            <a:ext cx="6858000" cy="4419600"/>
          </a:xfrm>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905000"/>
            <a:ext cx="3352800" cy="4495800"/>
          </a:xfrm>
        </p:spPr>
        <p:txBody>
          <a:bodyPr/>
          <a:lstStyle>
            <a:lvl1pPr>
              <a:buClr>
                <a:schemeClr val="tx1"/>
              </a:buClr>
              <a:buFont typeface="Arial" pitchFamily="34" charset="0"/>
              <a:buChar char="•"/>
              <a:defRPr sz="2800"/>
            </a:lvl1pPr>
            <a:lvl2pPr>
              <a:buClr>
                <a:schemeClr val="tx1"/>
              </a:buClr>
              <a:buFont typeface="Arial" pitchFamily="34" charset="0"/>
              <a:buChar char="•"/>
              <a:defRPr sz="2400"/>
            </a:lvl2pPr>
            <a:lvl3pPr>
              <a:buClr>
                <a:schemeClr val="tx1"/>
              </a:buClr>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1905000"/>
            <a:ext cx="3352800" cy="4495800"/>
          </a:xfrm>
        </p:spPr>
        <p:txBody>
          <a:bodyPr/>
          <a:lstStyle>
            <a:lvl1pPr>
              <a:buClr>
                <a:schemeClr val="tx1"/>
              </a:buClr>
              <a:buFont typeface="Arial" pitchFamily="34" charset="0"/>
              <a:buChar char="•"/>
              <a:defRPr sz="2800"/>
            </a:lvl1pPr>
            <a:lvl2pPr>
              <a:buClr>
                <a:schemeClr val="tx1"/>
              </a:buClr>
              <a:buFont typeface="Arial" pitchFamily="34" charset="0"/>
              <a:buChar char="•"/>
              <a:defRPr sz="2400"/>
            </a:lvl2pPr>
            <a:lvl3pPr>
              <a:buClr>
                <a:schemeClr val="tx1"/>
              </a:buClr>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7162800" y="0"/>
            <a:ext cx="1981200" cy="1219200"/>
          </a:xfrm>
          <a:prstGeom prst="rect">
            <a:avLst/>
          </a:prstGeom>
          <a:solidFill>
            <a:schemeClr val="bg1"/>
          </a:solidFill>
          <a:ln>
            <a:noFill/>
          </a:ln>
          <a:extLst/>
        </p:spPr>
        <p:txBody>
          <a:bodyPr/>
          <a:lstStyle>
            <a:lvl1pPr>
              <a:defRPr sz="1600">
                <a:solidFill>
                  <a:schemeClr val="tx1"/>
                </a:solidFill>
                <a:latin typeface="BauerBodni Titl BT" pitchFamily="82" charset="0"/>
              </a:defRPr>
            </a:lvl1pPr>
            <a:lvl2pPr marL="742950" indent="-285750">
              <a:defRPr sz="1600">
                <a:solidFill>
                  <a:schemeClr val="tx1"/>
                </a:solidFill>
                <a:latin typeface="BauerBodni Titl BT" pitchFamily="82" charset="0"/>
              </a:defRPr>
            </a:lvl2pPr>
            <a:lvl3pPr marL="1143000" indent="-228600">
              <a:defRPr sz="1600">
                <a:solidFill>
                  <a:schemeClr val="tx1"/>
                </a:solidFill>
                <a:latin typeface="BauerBodni Titl BT" pitchFamily="82" charset="0"/>
              </a:defRPr>
            </a:lvl3pPr>
            <a:lvl4pPr marL="1600200" indent="-228600">
              <a:defRPr sz="1600">
                <a:solidFill>
                  <a:schemeClr val="tx1"/>
                </a:solidFill>
                <a:latin typeface="BauerBodni Titl BT" pitchFamily="82" charset="0"/>
              </a:defRPr>
            </a:lvl4pPr>
            <a:lvl5pPr marL="2057400" indent="-228600">
              <a:defRPr sz="1600">
                <a:solidFill>
                  <a:schemeClr val="tx1"/>
                </a:solidFill>
                <a:latin typeface="BauerBodni Titl BT" pitchFamily="82" charset="0"/>
              </a:defRPr>
            </a:lvl5pPr>
            <a:lvl6pPr marL="2514600" indent="-228600" eaLnBrk="0" fontAlgn="base" hangingPunct="0">
              <a:spcBef>
                <a:spcPct val="0"/>
              </a:spcBef>
              <a:spcAft>
                <a:spcPct val="0"/>
              </a:spcAft>
              <a:defRPr sz="1600">
                <a:solidFill>
                  <a:schemeClr val="tx1"/>
                </a:solidFill>
                <a:latin typeface="BauerBodni Titl BT" pitchFamily="82" charset="0"/>
              </a:defRPr>
            </a:lvl6pPr>
            <a:lvl7pPr marL="2971800" indent="-228600" eaLnBrk="0" fontAlgn="base" hangingPunct="0">
              <a:spcBef>
                <a:spcPct val="0"/>
              </a:spcBef>
              <a:spcAft>
                <a:spcPct val="0"/>
              </a:spcAft>
              <a:defRPr sz="1600">
                <a:solidFill>
                  <a:schemeClr val="tx1"/>
                </a:solidFill>
                <a:latin typeface="BauerBodni Titl BT" pitchFamily="82" charset="0"/>
              </a:defRPr>
            </a:lvl7pPr>
            <a:lvl8pPr marL="3429000" indent="-228600" eaLnBrk="0" fontAlgn="base" hangingPunct="0">
              <a:spcBef>
                <a:spcPct val="0"/>
              </a:spcBef>
              <a:spcAft>
                <a:spcPct val="0"/>
              </a:spcAft>
              <a:defRPr sz="1600">
                <a:solidFill>
                  <a:schemeClr val="tx1"/>
                </a:solidFill>
                <a:latin typeface="BauerBodni Titl BT" pitchFamily="82" charset="0"/>
              </a:defRPr>
            </a:lvl8pPr>
            <a:lvl9pPr marL="3886200" indent="-228600" eaLnBrk="0" fontAlgn="base" hangingPunct="0">
              <a:spcBef>
                <a:spcPct val="0"/>
              </a:spcBef>
              <a:spcAft>
                <a:spcPct val="0"/>
              </a:spcAft>
              <a:defRPr sz="1600">
                <a:solidFill>
                  <a:schemeClr val="tx1"/>
                </a:solidFill>
                <a:latin typeface="BauerBodni Titl BT" pitchFamily="82" charset="0"/>
              </a:defRPr>
            </a:lvl9pPr>
          </a:lstStyle>
          <a:p>
            <a:pPr eaLnBrk="1" hangingPunct="1">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800600"/>
            <a:ext cx="6324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09800" y="612775"/>
            <a:ext cx="6324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209800" y="5367338"/>
            <a:ext cx="6324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828800" y="1905000"/>
            <a:ext cx="68580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133600"/>
            <a:ext cx="2019300" cy="4267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133600"/>
            <a:ext cx="5905500" cy="4267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a:p>
        </p:txBody>
      </p:sp>
      <p:sp>
        <p:nvSpPr>
          <p:cNvPr id="75778" name="Rectangle 2"/>
          <p:cNvSpPr>
            <a:spLocks noGrp="1" noChangeArrowheads="1"/>
          </p:cNvSpPr>
          <p:nvPr>
            <p:ph type="title"/>
          </p:nvPr>
        </p:nvSpPr>
        <p:spPr bwMode="auto">
          <a:xfrm>
            <a:off x="2209800" y="609600"/>
            <a:ext cx="6477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1828800" y="1905004"/>
            <a:ext cx="6858000" cy="44957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4867" y="76200"/>
            <a:ext cx="1828804" cy="1828804"/>
          </a:xfrm>
          <a:prstGeom prst="rect">
            <a:avLst/>
          </a:prstGeom>
        </p:spPr>
      </p:pic>
      <p:sp>
        <p:nvSpPr>
          <p:cNvPr id="6" name="TextBox 5"/>
          <p:cNvSpPr txBox="1"/>
          <p:nvPr userDrawn="1"/>
        </p:nvSpPr>
        <p:spPr>
          <a:xfrm>
            <a:off x="0" y="6434138"/>
            <a:ext cx="9144000" cy="307777"/>
          </a:xfrm>
          <a:prstGeom prst="rect">
            <a:avLst/>
          </a:prstGeom>
          <a:noFill/>
        </p:spPr>
        <p:txBody>
          <a:bodyPr>
            <a:spAutoFit/>
          </a:bodyPr>
          <a:lstStyle/>
          <a:p>
            <a:pPr algn="ctr" eaLnBrk="1" hangingPunct="1">
              <a:defRPr/>
            </a:pPr>
            <a:r>
              <a:rPr lang="en-US" sz="1400" b="1" cap="all" dirty="0">
                <a:ln w="6350">
                  <a:noFill/>
                </a:ln>
                <a:solidFill>
                  <a:srgbClr val="0B4A8F"/>
                </a:solidFill>
                <a:latin typeface="+mj-lt"/>
              </a:rPr>
              <a:t>One Civil Air Patrol, excelling in service to our nation and our members!</a:t>
            </a:r>
          </a:p>
        </p:txBody>
      </p:sp>
    </p:spTree>
  </p:cSld>
  <p:clrMap bg1="lt1" tx1="dk1" bg2="lt2" tx2="dk2" accent1="accent1" accent2="accent2" accent3="accent3" accent4="accent4" accent5="accent5" accent6="accent6" hlink="hlink" folHlink="folHlink"/>
  <p:sldLayoutIdLst>
    <p:sldLayoutId id="2147484547" r:id="rId1"/>
    <p:sldLayoutId id="2147484542" r:id="rId2"/>
    <p:sldLayoutId id="2147484543" r:id="rId3"/>
    <p:sldLayoutId id="2147484544" r:id="rId4"/>
    <p:sldLayoutId id="2147484546" r:id="rId5"/>
    <p:sldLayoutId id="2147484548" r:id="rId6"/>
    <p:sldLayoutId id="2147484550" r:id="rId7"/>
    <p:sldLayoutId id="2147484551" r:id="rId8"/>
    <p:sldLayoutId id="2147484552" r:id="rId9"/>
  </p:sldLayoutIdLst>
  <p:txStyles>
    <p:titleStyle>
      <a:lvl1pPr algn="l" rtl="0" eaLnBrk="0" fontAlgn="base" hangingPunct="0">
        <a:spcBef>
          <a:spcPct val="0"/>
        </a:spcBef>
        <a:spcAft>
          <a:spcPct val="0"/>
        </a:spcAft>
        <a:defRPr sz="3200" b="1">
          <a:solidFill>
            <a:srgbClr val="0B4A8F"/>
          </a:solidFill>
          <a:effectLst/>
          <a:latin typeface="+mj-lt"/>
          <a:ea typeface="+mj-ea"/>
          <a:cs typeface="+mj-cs"/>
        </a:defRPr>
      </a:lvl1pPr>
      <a:lvl2pPr algn="l" rtl="0" eaLnBrk="0" fontAlgn="base" hangingPunct="0">
        <a:spcBef>
          <a:spcPct val="0"/>
        </a:spcBef>
        <a:spcAft>
          <a:spcPct val="0"/>
        </a:spcAft>
        <a:defRPr sz="3200" b="1">
          <a:solidFill>
            <a:srgbClr val="0B4A8F"/>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rgbClr val="0B4A8F"/>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rgbClr val="0B4A8F"/>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rgbClr val="0B4A8F"/>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b="1">
          <a:solidFill>
            <a:srgbClr val="333333"/>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b="1">
          <a:solidFill>
            <a:srgbClr val="333333"/>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
        <a:defRPr b="1">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Ø"/>
        <a:defRPr b="1">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Ø"/>
        <a:defRPr b="1">
          <a:solidFill>
            <a:srgbClr val="333333"/>
          </a:solidFill>
          <a:latin typeface="+mn-lt"/>
        </a:defRPr>
      </a:lvl5pPr>
      <a:lvl6pPr marL="2514600" indent="-228600" algn="l" rtl="0" fontAlgn="base">
        <a:spcBef>
          <a:spcPct val="20000"/>
        </a:spcBef>
        <a:spcAft>
          <a:spcPct val="0"/>
        </a:spcAft>
        <a:buFont typeface="Wingdings" pitchFamily="2" charset="2"/>
        <a:buChar char="Ø"/>
        <a:defRPr b="1">
          <a:solidFill>
            <a:srgbClr val="333333"/>
          </a:solidFill>
          <a:latin typeface="+mn-lt"/>
        </a:defRPr>
      </a:lvl6pPr>
      <a:lvl7pPr marL="2971800" indent="-228600" algn="l" rtl="0" fontAlgn="base">
        <a:spcBef>
          <a:spcPct val="20000"/>
        </a:spcBef>
        <a:spcAft>
          <a:spcPct val="0"/>
        </a:spcAft>
        <a:buFont typeface="Wingdings" pitchFamily="2" charset="2"/>
        <a:buChar char="Ø"/>
        <a:defRPr b="1">
          <a:solidFill>
            <a:srgbClr val="333333"/>
          </a:solidFill>
          <a:latin typeface="+mn-lt"/>
        </a:defRPr>
      </a:lvl7pPr>
      <a:lvl8pPr marL="3429000" indent="-228600" algn="l" rtl="0" fontAlgn="base">
        <a:spcBef>
          <a:spcPct val="20000"/>
        </a:spcBef>
        <a:spcAft>
          <a:spcPct val="0"/>
        </a:spcAft>
        <a:buFont typeface="Wingdings" pitchFamily="2" charset="2"/>
        <a:buChar char="Ø"/>
        <a:defRPr b="1">
          <a:solidFill>
            <a:srgbClr val="333333"/>
          </a:solidFill>
          <a:latin typeface="+mn-lt"/>
        </a:defRPr>
      </a:lvl8pPr>
      <a:lvl9pPr marL="3886200" indent="-228600" algn="l" rtl="0" fontAlgn="base">
        <a:spcBef>
          <a:spcPct val="20000"/>
        </a:spcBef>
        <a:spcAft>
          <a:spcPct val="0"/>
        </a:spcAft>
        <a:buFont typeface="Wingdings" pitchFamily="2" charset="2"/>
        <a:buChar char="Ø"/>
        <a:defRPr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conyers2@capnhq.gov"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mailto:dov@capnhq.g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a:p>
        </p:txBody>
      </p:sp>
      <p:sp>
        <p:nvSpPr>
          <p:cNvPr id="2050" name="Rectangle 2"/>
          <p:cNvSpPr>
            <a:spLocks noGrp="1" noChangeArrowheads="1"/>
          </p:cNvSpPr>
          <p:nvPr>
            <p:ph type="ctrTitle" idx="4294967295"/>
          </p:nvPr>
        </p:nvSpPr>
        <p:spPr>
          <a:xfrm>
            <a:off x="2971800" y="1828801"/>
            <a:ext cx="6096000" cy="4114800"/>
          </a:xfrm>
        </p:spPr>
        <p:txBody>
          <a:bodyPr anchor="b">
            <a:normAutofit/>
          </a:bodyPr>
          <a:lstStyle/>
          <a:p>
            <a:pPr algn="ctr" eaLnBrk="1" hangingPunct="1">
              <a:defRPr/>
            </a:pPr>
            <a:r>
              <a:rPr lang="en-US" sz="4400" dirty="0">
                <a:solidFill>
                  <a:schemeClr val="tx1"/>
                </a:solidFill>
              </a:rPr>
              <a:t>Bird Strike Risk Assessment</a:t>
            </a:r>
            <a:br>
              <a:rPr lang="en-US" sz="3600" dirty="0">
                <a:solidFill>
                  <a:schemeClr val="tx1"/>
                </a:solidFill>
              </a:rPr>
            </a:br>
            <a:br>
              <a:rPr lang="en-US" sz="3600" dirty="0">
                <a:solidFill>
                  <a:schemeClr val="tx1"/>
                </a:solidFill>
              </a:rPr>
            </a:br>
            <a:br>
              <a:rPr lang="en-US" sz="3600" dirty="0">
                <a:solidFill>
                  <a:schemeClr val="tx1"/>
                </a:solidFill>
              </a:rPr>
            </a:br>
            <a:r>
              <a:rPr lang="en-US" sz="3600" dirty="0">
                <a:solidFill>
                  <a:schemeClr val="tx1"/>
                </a:solidFill>
              </a:rPr>
              <a:t>Methods &amp; Tools</a:t>
            </a:r>
          </a:p>
        </p:txBody>
      </p:sp>
      <p:sp>
        <p:nvSpPr>
          <p:cNvPr id="5" name="Rectangle 4"/>
          <p:cNvSpPr/>
          <p:nvPr/>
        </p:nvSpPr>
        <p:spPr>
          <a:xfrm>
            <a:off x="0" y="209550"/>
            <a:ext cx="9144000" cy="800100"/>
          </a:xfrm>
          <a:prstGeom prst="rect">
            <a:avLst/>
          </a:prstGeom>
        </p:spPr>
        <p:txBody>
          <a:bodyPr>
            <a:spAutoFit/>
          </a:bodyPr>
          <a:lstStyle/>
          <a:p>
            <a:pPr algn="ctr" eaLnBrk="1" hangingPunct="1">
              <a:defRPr/>
            </a:pPr>
            <a:r>
              <a:rPr lang="en-US" sz="4600" b="1" dirty="0">
                <a:solidFill>
                  <a:srgbClr val="0B4A8F"/>
                </a:solidFill>
                <a:effectLst>
                  <a:outerShdw blurRad="38100" dist="38100" dir="2700000" algn="tl">
                    <a:srgbClr val="000000">
                      <a:alpha val="43137"/>
                    </a:srgbClr>
                  </a:outerShdw>
                </a:effectLst>
                <a:latin typeface="+mj-lt"/>
              </a:rPr>
              <a:t>Civil Air Patrol</a:t>
            </a:r>
          </a:p>
        </p:txBody>
      </p:sp>
      <p:sp>
        <p:nvSpPr>
          <p:cNvPr id="6" name="TextBox 5"/>
          <p:cNvSpPr txBox="1"/>
          <p:nvPr/>
        </p:nvSpPr>
        <p:spPr>
          <a:xfrm>
            <a:off x="0" y="6434138"/>
            <a:ext cx="9144000" cy="307777"/>
          </a:xfrm>
          <a:prstGeom prst="rect">
            <a:avLst/>
          </a:prstGeom>
          <a:noFill/>
        </p:spPr>
        <p:txBody>
          <a:bodyPr>
            <a:spAutoFit/>
          </a:bodyPr>
          <a:lstStyle/>
          <a:p>
            <a:pPr algn="ctr" eaLnBrk="1" hangingPunct="1">
              <a:defRPr/>
            </a:pPr>
            <a:r>
              <a:rPr lang="en-US" sz="1400" b="1" cap="all" dirty="0">
                <a:ln w="6350">
                  <a:noFill/>
                </a:ln>
                <a:solidFill>
                  <a:srgbClr val="0B4A8F"/>
                </a:solidFill>
                <a:latin typeface="+mj-lt"/>
              </a:rPr>
              <a:t>One Civil Air Patrol, excelling in service to our nation and our members!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133600"/>
            <a:ext cx="2971800" cy="2971800"/>
          </a:xfrm>
          <a:prstGeom prst="rect">
            <a:avLst/>
          </a:prstGeom>
        </p:spPr>
      </p:pic>
    </p:spTree>
    <p:extLst>
      <p:ext uri="{BB962C8B-B14F-4D97-AF65-F5344CB8AC3E}">
        <p14:creationId xmlns:p14="http://schemas.microsoft.com/office/powerpoint/2010/main" val="33096795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5527E-D3B3-4149-BBD0-66B47ECCCEE8}"/>
              </a:ext>
            </a:extLst>
          </p:cNvPr>
          <p:cNvSpPr>
            <a:spLocks noGrp="1"/>
          </p:cNvSpPr>
          <p:nvPr>
            <p:ph type="title"/>
          </p:nvPr>
        </p:nvSpPr>
        <p:spPr/>
        <p:txBody>
          <a:bodyPr/>
          <a:lstStyle/>
          <a:p>
            <a:r>
              <a:rPr lang="en-US" dirty="0"/>
              <a:t>Bird Strike Hazard</a:t>
            </a:r>
          </a:p>
        </p:txBody>
      </p:sp>
      <p:sp>
        <p:nvSpPr>
          <p:cNvPr id="4" name="Content Placeholder 3">
            <a:extLst>
              <a:ext uri="{FF2B5EF4-FFF2-40B4-BE49-F238E27FC236}">
                <a16:creationId xmlns:a16="http://schemas.microsoft.com/office/drawing/2014/main" id="{F32A7CF8-6751-4F9F-9A09-56E7FB27E8D8}"/>
              </a:ext>
            </a:extLst>
          </p:cNvPr>
          <p:cNvSpPr>
            <a:spLocks noGrp="1"/>
          </p:cNvSpPr>
          <p:nvPr>
            <p:ph sz="half" idx="1"/>
          </p:nvPr>
        </p:nvSpPr>
        <p:spPr>
          <a:xfrm>
            <a:off x="304800" y="2059752"/>
            <a:ext cx="4658374" cy="4341048"/>
          </a:xfrm>
        </p:spPr>
        <p:txBody>
          <a:bodyPr/>
          <a:lstStyle/>
          <a:p>
            <a:r>
              <a:rPr lang="en-US" sz="2400" dirty="0"/>
              <a:t>Now a required factor for airplane pre-flight risk assessment</a:t>
            </a:r>
          </a:p>
          <a:p>
            <a:r>
              <a:rPr lang="en-US" sz="2400" dirty="0"/>
              <a:t>Use the best available data to assess the risk</a:t>
            </a:r>
          </a:p>
          <a:p>
            <a:pPr lvl="1"/>
            <a:r>
              <a:rPr lang="en-US" sz="2000" dirty="0"/>
              <a:t>Bird Watch Condition (BWC)</a:t>
            </a:r>
          </a:p>
          <a:p>
            <a:pPr lvl="1"/>
            <a:r>
              <a:rPr lang="en-US" sz="2000" dirty="0"/>
              <a:t>Avian Hazard Advisory System (AHAS)</a:t>
            </a:r>
          </a:p>
          <a:p>
            <a:pPr lvl="1"/>
            <a:r>
              <a:rPr lang="en-US" sz="2000" dirty="0"/>
              <a:t>Chart Supplement</a:t>
            </a:r>
          </a:p>
          <a:p>
            <a:pPr lvl="1"/>
            <a:r>
              <a:rPr lang="en-US" sz="2000" dirty="0"/>
              <a:t>Pilot Reports (PIREPS)</a:t>
            </a:r>
          </a:p>
          <a:p>
            <a:pPr lvl="1"/>
            <a:endParaRPr lang="en-US" sz="2000" dirty="0"/>
          </a:p>
        </p:txBody>
      </p:sp>
      <p:pic>
        <p:nvPicPr>
          <p:cNvPr id="10" name="Content Placeholder 9">
            <a:extLst>
              <a:ext uri="{FF2B5EF4-FFF2-40B4-BE49-F238E27FC236}">
                <a16:creationId xmlns:a16="http://schemas.microsoft.com/office/drawing/2014/main" id="{0C726A00-F3B7-4F38-9BD0-F35959922A9A}"/>
              </a:ext>
            </a:extLst>
          </p:cNvPr>
          <p:cNvPicPr>
            <a:picLocks noGrp="1" noChangeAspect="1"/>
          </p:cNvPicPr>
          <p:nvPr>
            <p:ph sz="half" idx="2"/>
          </p:nvPr>
        </p:nvPicPr>
        <p:blipFill>
          <a:blip r:embed="rId3"/>
          <a:stretch>
            <a:fillRect/>
          </a:stretch>
        </p:blipFill>
        <p:spPr>
          <a:xfrm>
            <a:off x="5334000" y="1982376"/>
            <a:ext cx="3352800" cy="4341048"/>
          </a:xfrm>
          <a:prstGeom prst="rect">
            <a:avLst/>
          </a:prstGeom>
        </p:spPr>
      </p:pic>
      <p:sp>
        <p:nvSpPr>
          <p:cNvPr id="12" name="Freeform: Shape 11">
            <a:extLst>
              <a:ext uri="{FF2B5EF4-FFF2-40B4-BE49-F238E27FC236}">
                <a16:creationId xmlns:a16="http://schemas.microsoft.com/office/drawing/2014/main" id="{3821ED0E-39C0-4661-BA49-3E23D56931CB}"/>
              </a:ext>
            </a:extLst>
          </p:cNvPr>
          <p:cNvSpPr/>
          <p:nvPr/>
        </p:nvSpPr>
        <p:spPr bwMode="auto">
          <a:xfrm>
            <a:off x="4972594" y="4197531"/>
            <a:ext cx="4085032" cy="252549"/>
          </a:xfrm>
          <a:custGeom>
            <a:avLst/>
            <a:gdLst>
              <a:gd name="connsiteX0" fmla="*/ 0 w 4075612"/>
              <a:gd name="connsiteY0" fmla="*/ 78378 h 252549"/>
              <a:gd name="connsiteX1" fmla="*/ 548640 w 4075612"/>
              <a:gd name="connsiteY1" fmla="*/ 8709 h 252549"/>
              <a:gd name="connsiteX2" fmla="*/ 3457303 w 4075612"/>
              <a:gd name="connsiteY2" fmla="*/ 0 h 252549"/>
              <a:gd name="connsiteX3" fmla="*/ 4075612 w 4075612"/>
              <a:gd name="connsiteY3" fmla="*/ 78378 h 252549"/>
              <a:gd name="connsiteX4" fmla="*/ 1532709 w 4075612"/>
              <a:gd name="connsiteY4" fmla="*/ 252549 h 252549"/>
              <a:gd name="connsiteX5" fmla="*/ 0 w 4075612"/>
              <a:gd name="connsiteY5" fmla="*/ 78378 h 2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5612" h="252549">
                <a:moveTo>
                  <a:pt x="0" y="78378"/>
                </a:moveTo>
                <a:lnTo>
                  <a:pt x="548640" y="8709"/>
                </a:lnTo>
                <a:lnTo>
                  <a:pt x="3457303" y="0"/>
                </a:lnTo>
                <a:lnTo>
                  <a:pt x="4075612" y="78378"/>
                </a:lnTo>
                <a:lnTo>
                  <a:pt x="1532709" y="252549"/>
                </a:lnTo>
                <a:lnTo>
                  <a:pt x="0" y="78378"/>
                </a:lnTo>
                <a:close/>
              </a:path>
            </a:pathLst>
          </a:cu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BauerBodni Titl BT" pitchFamily="82" charset="0"/>
            </a:endParaRPr>
          </a:p>
        </p:txBody>
      </p:sp>
      <p:pic>
        <p:nvPicPr>
          <p:cNvPr id="7" name="Picture 6">
            <a:extLst>
              <a:ext uri="{FF2B5EF4-FFF2-40B4-BE49-F238E27FC236}">
                <a16:creationId xmlns:a16="http://schemas.microsoft.com/office/drawing/2014/main" id="{54EF8107-56C4-4F9C-8514-5BEABDC79E42}"/>
              </a:ext>
            </a:extLst>
          </p:cNvPr>
          <p:cNvPicPr>
            <a:picLocks noChangeAspect="1"/>
          </p:cNvPicPr>
          <p:nvPr/>
        </p:nvPicPr>
        <p:blipFill rotWithShape="1">
          <a:blip r:embed="rId4"/>
          <a:srcRect r="495"/>
          <a:stretch/>
        </p:blipFill>
        <p:spPr>
          <a:xfrm>
            <a:off x="4953000" y="4291238"/>
            <a:ext cx="4094452" cy="533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848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1A08-E57D-4AEB-B633-629A5FA07134}"/>
              </a:ext>
            </a:extLst>
          </p:cNvPr>
          <p:cNvSpPr>
            <a:spLocks noGrp="1"/>
          </p:cNvSpPr>
          <p:nvPr>
            <p:ph type="title"/>
          </p:nvPr>
        </p:nvSpPr>
        <p:spPr/>
        <p:txBody>
          <a:bodyPr/>
          <a:lstStyle/>
          <a:p>
            <a:r>
              <a:rPr lang="en-US" dirty="0"/>
              <a:t>Bird Watch Conditions (BWC)</a:t>
            </a:r>
          </a:p>
        </p:txBody>
      </p:sp>
      <p:sp>
        <p:nvSpPr>
          <p:cNvPr id="5" name="Content Placeholder 4">
            <a:extLst>
              <a:ext uri="{FF2B5EF4-FFF2-40B4-BE49-F238E27FC236}">
                <a16:creationId xmlns:a16="http://schemas.microsoft.com/office/drawing/2014/main" id="{AC8D91E4-3FE6-4DB5-A892-7FBD5CFD04DA}"/>
              </a:ext>
            </a:extLst>
          </p:cNvPr>
          <p:cNvSpPr>
            <a:spLocks noGrp="1"/>
          </p:cNvSpPr>
          <p:nvPr>
            <p:ph idx="1"/>
          </p:nvPr>
        </p:nvSpPr>
        <p:spPr>
          <a:xfrm>
            <a:off x="2209800" y="1981200"/>
            <a:ext cx="6248400" cy="4419600"/>
          </a:xfrm>
        </p:spPr>
        <p:txBody>
          <a:bodyPr/>
          <a:lstStyle/>
          <a:p>
            <a:pPr marL="0" indent="0">
              <a:buNone/>
            </a:pPr>
            <a:r>
              <a:rPr lang="en-US" dirty="0"/>
              <a:t>SEVERE</a:t>
            </a:r>
          </a:p>
          <a:p>
            <a:pPr marL="457200" lvl="1" indent="0">
              <a:buNone/>
            </a:pPr>
            <a:r>
              <a:rPr lang="en-US" b="0" dirty="0"/>
              <a:t>Bird activity on or immediately above the active runway or other specific location representing high potential for strikes. Supervisors and aircrews must thoroughly evaluate mission need before conducting operations in areas under this condition.</a:t>
            </a:r>
          </a:p>
          <a:p>
            <a:pPr marL="0" indent="0">
              <a:buNone/>
            </a:pPr>
            <a:r>
              <a:rPr lang="en-US" dirty="0"/>
              <a:t>MODERATE</a:t>
            </a:r>
          </a:p>
          <a:p>
            <a:pPr marL="457200" lvl="1" indent="0">
              <a:buNone/>
            </a:pPr>
            <a:r>
              <a:rPr lang="en-US" b="0" dirty="0"/>
              <a:t>Bird activity near the active runway or other specific location representing increased potential for strikes. BWC moderate requires increased vigilance by all agencies and supervisors, and caution by aircrews.</a:t>
            </a:r>
          </a:p>
          <a:p>
            <a:pPr marL="0" indent="0">
              <a:buNone/>
            </a:pPr>
            <a:r>
              <a:rPr lang="en-US" dirty="0"/>
              <a:t>LOW</a:t>
            </a:r>
          </a:p>
          <a:p>
            <a:pPr marL="457200" lvl="1" indent="0">
              <a:buNone/>
            </a:pPr>
            <a:r>
              <a:rPr lang="en-US" b="0" dirty="0"/>
              <a:t>Bird activity on and around the airfield representing low potential for strikes.</a:t>
            </a:r>
          </a:p>
        </p:txBody>
      </p:sp>
      <p:sp>
        <p:nvSpPr>
          <p:cNvPr id="6" name="TextBox 5">
            <a:extLst>
              <a:ext uri="{FF2B5EF4-FFF2-40B4-BE49-F238E27FC236}">
                <a16:creationId xmlns:a16="http://schemas.microsoft.com/office/drawing/2014/main" id="{DA8C6AA9-AD8D-4BE1-8CC1-49E151E470C1}"/>
              </a:ext>
            </a:extLst>
          </p:cNvPr>
          <p:cNvSpPr txBox="1"/>
          <p:nvPr/>
        </p:nvSpPr>
        <p:spPr>
          <a:xfrm>
            <a:off x="152400" y="2895600"/>
            <a:ext cx="1880927" cy="2123658"/>
          </a:xfrm>
          <a:prstGeom prst="rect">
            <a:avLst/>
          </a:prstGeom>
          <a:solidFill>
            <a:schemeClr val="accent5">
              <a:lumMod val="90000"/>
            </a:schemeClr>
          </a:solidFill>
          <a:effectLst>
            <a:outerShdw blurRad="50800" dist="38100" dir="2700000" algn="tl" rotWithShape="0">
              <a:prstClr val="black">
                <a:alpha val="40000"/>
              </a:prstClr>
            </a:outerShdw>
          </a:effectLst>
        </p:spPr>
        <p:txBody>
          <a:bodyPr wrap="square" rtlCol="0">
            <a:spAutoFit/>
          </a:bodyPr>
          <a:lstStyle/>
          <a:p>
            <a:pPr algn="ctr"/>
            <a:r>
              <a:rPr lang="en-US" sz="1200" i="1" dirty="0"/>
              <a:t>A common element of</a:t>
            </a:r>
            <a:br>
              <a:rPr lang="en-US" sz="1200" i="1" dirty="0"/>
            </a:br>
            <a:r>
              <a:rPr lang="en-US" sz="1200" i="1" dirty="0"/>
              <a:t>Airfield Bird/Wildlife </a:t>
            </a:r>
            <a:br>
              <a:rPr lang="en-US" sz="1200" i="1" dirty="0"/>
            </a:br>
            <a:r>
              <a:rPr lang="en-US" sz="1200" i="1" dirty="0"/>
              <a:t>Countermeasure Programs.</a:t>
            </a:r>
            <a:br>
              <a:rPr lang="en-US" sz="1200" i="1" dirty="0"/>
            </a:br>
            <a:r>
              <a:rPr lang="en-US" sz="1200" i="1" dirty="0"/>
              <a:t>BWC is set by Airfield Operations based on numerous inputs, then relayed to pilots via ATIS</a:t>
            </a:r>
            <a:br>
              <a:rPr lang="en-US" sz="1200" i="1" dirty="0"/>
            </a:br>
            <a:r>
              <a:rPr lang="en-US" sz="1200" i="1" dirty="0"/>
              <a:t> and tower/approach controllers.  </a:t>
            </a:r>
            <a:r>
              <a:rPr lang="en-US" sz="1200" b="1" i="1" dirty="0">
                <a:solidFill>
                  <a:srgbClr val="C00000"/>
                </a:solidFill>
              </a:rPr>
              <a:t>Use where and when available</a:t>
            </a:r>
            <a:r>
              <a:rPr lang="en-US" sz="1200" i="1" dirty="0"/>
              <a:t>.</a:t>
            </a:r>
          </a:p>
          <a:p>
            <a:pPr algn="ctr"/>
            <a:endParaRPr lang="en-US" sz="1200" i="1" dirty="0"/>
          </a:p>
        </p:txBody>
      </p:sp>
    </p:spTree>
    <p:extLst>
      <p:ext uri="{BB962C8B-B14F-4D97-AF65-F5344CB8AC3E}">
        <p14:creationId xmlns:p14="http://schemas.microsoft.com/office/powerpoint/2010/main" val="196681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B82F-8EEF-4E26-88A6-3351D839F16B}"/>
              </a:ext>
            </a:extLst>
          </p:cNvPr>
          <p:cNvSpPr>
            <a:spLocks noGrp="1"/>
          </p:cNvSpPr>
          <p:nvPr>
            <p:ph type="title"/>
          </p:nvPr>
        </p:nvSpPr>
        <p:spPr/>
        <p:txBody>
          <a:bodyPr/>
          <a:lstStyle/>
          <a:p>
            <a:r>
              <a:rPr lang="en-US" dirty="0"/>
              <a:t>Avian Hazard Advisory System</a:t>
            </a:r>
          </a:p>
        </p:txBody>
      </p:sp>
      <p:sp>
        <p:nvSpPr>
          <p:cNvPr id="5" name="Content Placeholder 4">
            <a:extLst>
              <a:ext uri="{FF2B5EF4-FFF2-40B4-BE49-F238E27FC236}">
                <a16:creationId xmlns:a16="http://schemas.microsoft.com/office/drawing/2014/main" id="{3F9ECEAA-CE34-4507-B0FF-47B35B84898C}"/>
              </a:ext>
            </a:extLst>
          </p:cNvPr>
          <p:cNvSpPr>
            <a:spLocks noGrp="1"/>
          </p:cNvSpPr>
          <p:nvPr>
            <p:ph sz="half" idx="1"/>
          </p:nvPr>
        </p:nvSpPr>
        <p:spPr>
          <a:xfrm>
            <a:off x="356063" y="2209800"/>
            <a:ext cx="3225337" cy="3733800"/>
          </a:xfrm>
        </p:spPr>
        <p:txBody>
          <a:bodyPr/>
          <a:lstStyle/>
          <a:p>
            <a:r>
              <a:rPr lang="en-US" sz="2400" dirty="0"/>
              <a:t>Uses NEXRAD weather radars to detect birds and measure mass</a:t>
            </a:r>
          </a:p>
          <a:p>
            <a:r>
              <a:rPr lang="en-US" sz="2400" dirty="0"/>
              <a:t>Removes weather</a:t>
            </a:r>
          </a:p>
          <a:p>
            <a:r>
              <a:rPr lang="en-US" sz="2400" dirty="0"/>
              <a:t>Near real-time presentation of bird activity in an area</a:t>
            </a:r>
          </a:p>
        </p:txBody>
      </p:sp>
      <p:pic>
        <p:nvPicPr>
          <p:cNvPr id="11" name="Content Placeholder 10">
            <a:extLst>
              <a:ext uri="{FF2B5EF4-FFF2-40B4-BE49-F238E27FC236}">
                <a16:creationId xmlns:a16="http://schemas.microsoft.com/office/drawing/2014/main" id="{F50EE467-A6E9-4A32-BE3E-88BA596FAC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06847" y="2590800"/>
            <a:ext cx="4679953" cy="2514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26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8160-36E0-48EB-8812-6AAE87B1347B}"/>
              </a:ext>
            </a:extLst>
          </p:cNvPr>
          <p:cNvSpPr>
            <a:spLocks noGrp="1"/>
          </p:cNvSpPr>
          <p:nvPr>
            <p:ph type="title"/>
          </p:nvPr>
        </p:nvSpPr>
        <p:spPr/>
        <p:txBody>
          <a:bodyPr/>
          <a:lstStyle/>
          <a:p>
            <a:r>
              <a:rPr lang="en-US" dirty="0"/>
              <a:t>United States AHAS Website</a:t>
            </a:r>
          </a:p>
        </p:txBody>
      </p:sp>
      <p:sp>
        <p:nvSpPr>
          <p:cNvPr id="3" name="Content Placeholder 2">
            <a:extLst>
              <a:ext uri="{FF2B5EF4-FFF2-40B4-BE49-F238E27FC236}">
                <a16:creationId xmlns:a16="http://schemas.microsoft.com/office/drawing/2014/main" id="{B4F2E743-B75A-4942-A42D-176D75DB9679}"/>
              </a:ext>
            </a:extLst>
          </p:cNvPr>
          <p:cNvSpPr>
            <a:spLocks noGrp="1"/>
          </p:cNvSpPr>
          <p:nvPr>
            <p:ph sz="half" idx="1"/>
          </p:nvPr>
        </p:nvSpPr>
        <p:spPr>
          <a:xfrm>
            <a:off x="190500" y="2133600"/>
            <a:ext cx="4076700" cy="4450532"/>
          </a:xfrm>
        </p:spPr>
        <p:txBody>
          <a:bodyPr/>
          <a:lstStyle/>
          <a:p>
            <a:r>
              <a:rPr lang="en-US" sz="1800" dirty="0"/>
              <a:t>Provides a means of accessing multiple data sources and models (AHAS, SOAR, BAM)</a:t>
            </a:r>
          </a:p>
          <a:p>
            <a:r>
              <a:rPr lang="en-US" sz="1800" dirty="0"/>
              <a:t>Primary focus is on providing easy access to information regarding military airfields, operating areas, and routes</a:t>
            </a:r>
          </a:p>
          <a:p>
            <a:r>
              <a:rPr lang="en-US" sz="1800" dirty="0"/>
              <a:t>ICAO option can be used to enable selection of airfield ID; however </a:t>
            </a:r>
            <a:r>
              <a:rPr lang="en-US" sz="1800" i="1" dirty="0"/>
              <a:t>airfields are limited</a:t>
            </a:r>
          </a:p>
          <a:p>
            <a:r>
              <a:rPr lang="en-US" sz="1800" dirty="0"/>
              <a:t>BWC is preferred over AHAS for on-airfield operations</a:t>
            </a:r>
          </a:p>
          <a:p>
            <a:r>
              <a:rPr lang="en-US" sz="1800" dirty="0">
                <a:solidFill>
                  <a:srgbClr val="C00000"/>
                </a:solidFill>
              </a:rPr>
              <a:t>Use when BWC is not available or when doing route surveys</a:t>
            </a:r>
          </a:p>
        </p:txBody>
      </p:sp>
      <p:pic>
        <p:nvPicPr>
          <p:cNvPr id="5" name="Content Placeholder 4">
            <a:extLst>
              <a:ext uri="{FF2B5EF4-FFF2-40B4-BE49-F238E27FC236}">
                <a16:creationId xmlns:a16="http://schemas.microsoft.com/office/drawing/2014/main" id="{87BEFD90-6F2C-4A0F-9A61-CAE4DC880CE1}"/>
              </a:ext>
            </a:extLst>
          </p:cNvPr>
          <p:cNvPicPr>
            <a:picLocks noGrp="1" noChangeAspect="1"/>
          </p:cNvPicPr>
          <p:nvPr>
            <p:ph sz="half" idx="2"/>
          </p:nvPr>
        </p:nvPicPr>
        <p:blipFill>
          <a:blip r:embed="rId2"/>
          <a:stretch>
            <a:fillRect/>
          </a:stretch>
        </p:blipFill>
        <p:spPr>
          <a:xfrm>
            <a:off x="4371703" y="2667000"/>
            <a:ext cx="4343400" cy="264669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A5AC567-8B99-4D89-918D-9C7C88B90D7D}"/>
              </a:ext>
            </a:extLst>
          </p:cNvPr>
          <p:cNvSpPr txBox="1"/>
          <p:nvPr/>
        </p:nvSpPr>
        <p:spPr>
          <a:xfrm>
            <a:off x="3962400" y="1314390"/>
            <a:ext cx="2011641" cy="400110"/>
          </a:xfrm>
          <a:prstGeom prst="rect">
            <a:avLst/>
          </a:prstGeom>
          <a:noFill/>
        </p:spPr>
        <p:txBody>
          <a:bodyPr wrap="none" rtlCol="0">
            <a:spAutoFit/>
          </a:bodyPr>
          <a:lstStyle/>
          <a:p>
            <a:r>
              <a:rPr lang="en-US" sz="2000" i="1" dirty="0">
                <a:solidFill>
                  <a:schemeClr val="bg1"/>
                </a:solidFill>
              </a:rPr>
              <a:t>www.usahas.com</a:t>
            </a:r>
          </a:p>
        </p:txBody>
      </p:sp>
      <p:cxnSp>
        <p:nvCxnSpPr>
          <p:cNvPr id="10" name="Straight Arrow Connector 9">
            <a:extLst>
              <a:ext uri="{FF2B5EF4-FFF2-40B4-BE49-F238E27FC236}">
                <a16:creationId xmlns:a16="http://schemas.microsoft.com/office/drawing/2014/main" id="{C50CC02A-1E2F-4504-B594-C9E225B18C2F}"/>
              </a:ext>
            </a:extLst>
          </p:cNvPr>
          <p:cNvCxnSpPr>
            <a:cxnSpLocks/>
          </p:cNvCxnSpPr>
          <p:nvPr/>
        </p:nvCxnSpPr>
        <p:spPr bwMode="auto">
          <a:xfrm>
            <a:off x="7619999" y="2590800"/>
            <a:ext cx="0" cy="6792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BCB72B6-889C-4428-BECB-D30946B1606B}"/>
              </a:ext>
            </a:extLst>
          </p:cNvPr>
          <p:cNvCxnSpPr/>
          <p:nvPr/>
        </p:nvCxnSpPr>
        <p:spPr bwMode="auto">
          <a:xfrm flipV="1">
            <a:off x="8458200" y="5313698"/>
            <a:ext cx="0" cy="2489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a:extLst>
              <a:ext uri="{FF2B5EF4-FFF2-40B4-BE49-F238E27FC236}">
                <a16:creationId xmlns:a16="http://schemas.microsoft.com/office/drawing/2014/main" id="{42E28685-B34B-49CA-B824-9F76D3B50C15}"/>
              </a:ext>
            </a:extLst>
          </p:cNvPr>
          <p:cNvSpPr txBox="1"/>
          <p:nvPr/>
        </p:nvSpPr>
        <p:spPr>
          <a:xfrm>
            <a:off x="6890440" y="1906750"/>
            <a:ext cx="1459118" cy="646331"/>
          </a:xfrm>
          <a:prstGeom prst="rect">
            <a:avLst/>
          </a:prstGeom>
          <a:solidFill>
            <a:schemeClr val="accent5">
              <a:lumMod val="90000"/>
            </a:schemeClr>
          </a:solidFill>
        </p:spPr>
        <p:txBody>
          <a:bodyPr wrap="none" rtlCol="0">
            <a:spAutoFit/>
          </a:bodyPr>
          <a:lstStyle/>
          <a:p>
            <a:pPr algn="ctr"/>
            <a:r>
              <a:rPr lang="en-US" sz="1200" i="1" dirty="0"/>
              <a:t>2.) Select airfield ID, </a:t>
            </a:r>
            <a:br>
              <a:rPr lang="en-US" sz="1200" i="1" dirty="0"/>
            </a:br>
            <a:r>
              <a:rPr lang="en-US" sz="1200" i="1" dirty="0"/>
              <a:t>month, date, </a:t>
            </a:r>
            <a:br>
              <a:rPr lang="en-US" sz="1200" i="1" dirty="0"/>
            </a:br>
            <a:r>
              <a:rPr lang="en-US" sz="1200" i="1" dirty="0"/>
              <a:t>and time (Z)</a:t>
            </a:r>
          </a:p>
        </p:txBody>
      </p:sp>
      <p:sp>
        <p:nvSpPr>
          <p:cNvPr id="14" name="TextBox 13">
            <a:extLst>
              <a:ext uri="{FF2B5EF4-FFF2-40B4-BE49-F238E27FC236}">
                <a16:creationId xmlns:a16="http://schemas.microsoft.com/office/drawing/2014/main" id="{7067D498-C6B8-4012-82CB-AB7F4860041D}"/>
              </a:ext>
            </a:extLst>
          </p:cNvPr>
          <p:cNvSpPr txBox="1"/>
          <p:nvPr/>
        </p:nvSpPr>
        <p:spPr>
          <a:xfrm>
            <a:off x="6146903" y="5598413"/>
            <a:ext cx="1572483" cy="461665"/>
          </a:xfrm>
          <a:prstGeom prst="rect">
            <a:avLst/>
          </a:prstGeom>
          <a:solidFill>
            <a:schemeClr val="accent5">
              <a:lumMod val="90000"/>
            </a:schemeClr>
          </a:solidFill>
        </p:spPr>
        <p:txBody>
          <a:bodyPr wrap="none" rtlCol="0">
            <a:spAutoFit/>
          </a:bodyPr>
          <a:lstStyle/>
          <a:p>
            <a:pPr algn="ctr"/>
            <a:r>
              <a:rPr lang="en-US" sz="1200" i="1" dirty="0"/>
              <a:t>3.) Select presentation</a:t>
            </a:r>
            <a:br>
              <a:rPr lang="en-US" sz="1200" i="1" dirty="0"/>
            </a:br>
            <a:r>
              <a:rPr lang="en-US" sz="1200" i="1" dirty="0"/>
              <a:t>format</a:t>
            </a:r>
          </a:p>
        </p:txBody>
      </p:sp>
      <p:sp>
        <p:nvSpPr>
          <p:cNvPr id="15" name="TextBox 14">
            <a:extLst>
              <a:ext uri="{FF2B5EF4-FFF2-40B4-BE49-F238E27FC236}">
                <a16:creationId xmlns:a16="http://schemas.microsoft.com/office/drawing/2014/main" id="{B31052F9-BCEC-45D9-B245-F73429E0A185}"/>
              </a:ext>
            </a:extLst>
          </p:cNvPr>
          <p:cNvSpPr txBox="1"/>
          <p:nvPr/>
        </p:nvSpPr>
        <p:spPr>
          <a:xfrm>
            <a:off x="7910293" y="5598413"/>
            <a:ext cx="1095814" cy="461665"/>
          </a:xfrm>
          <a:prstGeom prst="rect">
            <a:avLst/>
          </a:prstGeom>
          <a:solidFill>
            <a:schemeClr val="accent5">
              <a:lumMod val="90000"/>
            </a:schemeClr>
          </a:solidFill>
        </p:spPr>
        <p:txBody>
          <a:bodyPr wrap="none" rtlCol="0">
            <a:spAutoFit/>
          </a:bodyPr>
          <a:lstStyle/>
          <a:p>
            <a:pPr algn="ctr"/>
            <a:r>
              <a:rPr lang="en-US" sz="1200" i="1" dirty="0"/>
              <a:t>4.) Copy AHAS</a:t>
            </a:r>
            <a:br>
              <a:rPr lang="en-US" sz="1200" i="1" dirty="0"/>
            </a:br>
            <a:r>
              <a:rPr lang="en-US" sz="1200" i="1" dirty="0"/>
              <a:t>risk descriptor </a:t>
            </a:r>
          </a:p>
        </p:txBody>
      </p:sp>
      <p:cxnSp>
        <p:nvCxnSpPr>
          <p:cNvPr id="16" name="Straight Arrow Connector 15">
            <a:extLst>
              <a:ext uri="{FF2B5EF4-FFF2-40B4-BE49-F238E27FC236}">
                <a16:creationId xmlns:a16="http://schemas.microsoft.com/office/drawing/2014/main" id="{CDCB5AD7-8264-490A-8D52-8BA2F6D5C2A0}"/>
              </a:ext>
            </a:extLst>
          </p:cNvPr>
          <p:cNvCxnSpPr>
            <a:cxnSpLocks/>
          </p:cNvCxnSpPr>
          <p:nvPr/>
        </p:nvCxnSpPr>
        <p:spPr bwMode="auto">
          <a:xfrm flipV="1">
            <a:off x="6932404" y="4114800"/>
            <a:ext cx="740" cy="1447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a:extLst>
              <a:ext uri="{FF2B5EF4-FFF2-40B4-BE49-F238E27FC236}">
                <a16:creationId xmlns:a16="http://schemas.microsoft.com/office/drawing/2014/main" id="{8FEEFD6C-D052-42BC-95C4-BB471C73ED37}"/>
              </a:ext>
            </a:extLst>
          </p:cNvPr>
          <p:cNvSpPr txBox="1"/>
          <p:nvPr/>
        </p:nvSpPr>
        <p:spPr>
          <a:xfrm>
            <a:off x="4371703" y="2275701"/>
            <a:ext cx="1090811" cy="276999"/>
          </a:xfrm>
          <a:prstGeom prst="rect">
            <a:avLst/>
          </a:prstGeom>
          <a:solidFill>
            <a:schemeClr val="accent5">
              <a:lumMod val="90000"/>
            </a:schemeClr>
          </a:solidFill>
        </p:spPr>
        <p:txBody>
          <a:bodyPr wrap="none" rtlCol="0">
            <a:spAutoFit/>
          </a:bodyPr>
          <a:lstStyle/>
          <a:p>
            <a:pPr algn="ctr"/>
            <a:r>
              <a:rPr lang="en-US" sz="1200" i="1" dirty="0"/>
              <a:t>1.) Select ICAO</a:t>
            </a:r>
          </a:p>
        </p:txBody>
      </p:sp>
      <p:cxnSp>
        <p:nvCxnSpPr>
          <p:cNvPr id="21" name="Straight Arrow Connector 20">
            <a:extLst>
              <a:ext uri="{FF2B5EF4-FFF2-40B4-BE49-F238E27FC236}">
                <a16:creationId xmlns:a16="http://schemas.microsoft.com/office/drawing/2014/main" id="{C2B085A3-3CC7-4F9B-9BB8-FE8D4CF5F105}"/>
              </a:ext>
            </a:extLst>
          </p:cNvPr>
          <p:cNvCxnSpPr>
            <a:cxnSpLocks/>
          </p:cNvCxnSpPr>
          <p:nvPr/>
        </p:nvCxnSpPr>
        <p:spPr bwMode="auto">
          <a:xfrm>
            <a:off x="4495800" y="2590800"/>
            <a:ext cx="0" cy="6792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4724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594F-1C94-495B-AB4E-B11976D54D91}"/>
              </a:ext>
            </a:extLst>
          </p:cNvPr>
          <p:cNvSpPr>
            <a:spLocks noGrp="1"/>
          </p:cNvSpPr>
          <p:nvPr>
            <p:ph type="title"/>
          </p:nvPr>
        </p:nvSpPr>
        <p:spPr/>
        <p:txBody>
          <a:bodyPr/>
          <a:lstStyle/>
          <a:p>
            <a:r>
              <a:rPr lang="en-US" dirty="0"/>
              <a:t>Chart Supplement</a:t>
            </a:r>
          </a:p>
        </p:txBody>
      </p:sp>
      <p:sp>
        <p:nvSpPr>
          <p:cNvPr id="3" name="Content Placeholder 2">
            <a:extLst>
              <a:ext uri="{FF2B5EF4-FFF2-40B4-BE49-F238E27FC236}">
                <a16:creationId xmlns:a16="http://schemas.microsoft.com/office/drawing/2014/main" id="{41301420-6716-41EB-8BEF-BF84E0D90FDC}"/>
              </a:ext>
            </a:extLst>
          </p:cNvPr>
          <p:cNvSpPr>
            <a:spLocks noGrp="1"/>
          </p:cNvSpPr>
          <p:nvPr>
            <p:ph sz="half" idx="1"/>
          </p:nvPr>
        </p:nvSpPr>
        <p:spPr>
          <a:xfrm>
            <a:off x="762000" y="2286000"/>
            <a:ext cx="4419600" cy="4114800"/>
          </a:xfrm>
        </p:spPr>
        <p:txBody>
          <a:bodyPr/>
          <a:lstStyle/>
          <a:p>
            <a:pPr marL="0" indent="0">
              <a:buNone/>
            </a:pPr>
            <a:r>
              <a:rPr lang="en-US" sz="2000" i="1" dirty="0"/>
              <a:t>Airport remarks</a:t>
            </a:r>
          </a:p>
          <a:p>
            <a:r>
              <a:rPr lang="en-US" sz="2000" dirty="0"/>
              <a:t>Provides basic information regarding bird and wildlife hazards</a:t>
            </a:r>
          </a:p>
          <a:p>
            <a:pPr lvl="1"/>
            <a:r>
              <a:rPr lang="en-US" sz="1600" dirty="0"/>
              <a:t>Types</a:t>
            </a:r>
          </a:p>
          <a:p>
            <a:pPr lvl="1"/>
            <a:r>
              <a:rPr lang="en-US" sz="1600" dirty="0"/>
              <a:t>Locations</a:t>
            </a:r>
          </a:p>
          <a:p>
            <a:pPr lvl="1"/>
            <a:r>
              <a:rPr lang="en-US" sz="1600" dirty="0"/>
              <a:t>Months of the year</a:t>
            </a:r>
          </a:p>
          <a:p>
            <a:pPr lvl="1"/>
            <a:r>
              <a:rPr lang="en-US" sz="1600" dirty="0"/>
              <a:t>Peak activity times</a:t>
            </a:r>
          </a:p>
          <a:p>
            <a:r>
              <a:rPr lang="en-US" sz="2000" dirty="0"/>
              <a:t>May provide a contact who can provide BWC information</a:t>
            </a:r>
          </a:p>
          <a:p>
            <a:endParaRPr lang="en-US" sz="2000" dirty="0"/>
          </a:p>
          <a:p>
            <a:endParaRPr lang="en-US" sz="2000" dirty="0"/>
          </a:p>
        </p:txBody>
      </p:sp>
      <p:pic>
        <p:nvPicPr>
          <p:cNvPr id="5" name="Content Placeholder 4">
            <a:extLst>
              <a:ext uri="{FF2B5EF4-FFF2-40B4-BE49-F238E27FC236}">
                <a16:creationId xmlns:a16="http://schemas.microsoft.com/office/drawing/2014/main" id="{C40D149C-44BE-41E2-95AA-846ECCFBC4F8}"/>
              </a:ext>
            </a:extLst>
          </p:cNvPr>
          <p:cNvPicPr>
            <a:picLocks noGrp="1" noChangeAspect="1"/>
          </p:cNvPicPr>
          <p:nvPr>
            <p:ph sz="half" idx="2"/>
          </p:nvPr>
        </p:nvPicPr>
        <p:blipFill>
          <a:blip r:embed="rId2"/>
          <a:stretch>
            <a:fillRect/>
          </a:stretch>
        </p:blipFill>
        <p:spPr>
          <a:xfrm>
            <a:off x="5542437" y="1905000"/>
            <a:ext cx="2935925"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21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DF13-7816-4589-AD9F-A0B6ADAA6870}"/>
              </a:ext>
            </a:extLst>
          </p:cNvPr>
          <p:cNvSpPr>
            <a:spLocks noGrp="1"/>
          </p:cNvSpPr>
          <p:nvPr>
            <p:ph type="title"/>
          </p:nvPr>
        </p:nvSpPr>
        <p:spPr/>
        <p:txBody>
          <a:bodyPr/>
          <a:lstStyle/>
          <a:p>
            <a:r>
              <a:rPr lang="en-US" dirty="0"/>
              <a:t>Pilot Reports (PIREPS)</a:t>
            </a:r>
          </a:p>
        </p:txBody>
      </p:sp>
      <p:sp>
        <p:nvSpPr>
          <p:cNvPr id="5" name="Content Placeholder 4">
            <a:extLst>
              <a:ext uri="{FF2B5EF4-FFF2-40B4-BE49-F238E27FC236}">
                <a16:creationId xmlns:a16="http://schemas.microsoft.com/office/drawing/2014/main" id="{638BA082-9EC6-46EC-9863-DD3E818C3EF6}"/>
              </a:ext>
            </a:extLst>
          </p:cNvPr>
          <p:cNvSpPr>
            <a:spLocks noGrp="1"/>
          </p:cNvSpPr>
          <p:nvPr>
            <p:ph idx="1"/>
          </p:nvPr>
        </p:nvSpPr>
        <p:spPr>
          <a:xfrm>
            <a:off x="1295400" y="2514600"/>
            <a:ext cx="6858000" cy="3886200"/>
          </a:xfrm>
        </p:spPr>
        <p:txBody>
          <a:bodyPr/>
          <a:lstStyle/>
          <a:p>
            <a:r>
              <a:rPr lang="en-US" sz="2000" dirty="0"/>
              <a:t>Reports from returning pilots provide useful information; however, it may not always be timely – adjust your risk assessment, when able, and your mitigation plan as required.</a:t>
            </a:r>
          </a:p>
          <a:p>
            <a:r>
              <a:rPr lang="en-US" sz="2000" dirty="0"/>
              <a:t>In many cases, your personal knowledge of the local area will be the best available information; however, complacency due to familiarity must be avoided.</a:t>
            </a:r>
          </a:p>
        </p:txBody>
      </p:sp>
    </p:spTree>
    <p:extLst>
      <p:ext uri="{BB962C8B-B14F-4D97-AF65-F5344CB8AC3E}">
        <p14:creationId xmlns:p14="http://schemas.microsoft.com/office/powerpoint/2010/main" val="51994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a:p>
        </p:txBody>
      </p:sp>
      <p:sp>
        <p:nvSpPr>
          <p:cNvPr id="2050" name="Rectangle 2"/>
          <p:cNvSpPr>
            <a:spLocks noGrp="1" noChangeArrowheads="1"/>
          </p:cNvSpPr>
          <p:nvPr>
            <p:ph type="ctrTitle" idx="4294967295"/>
          </p:nvPr>
        </p:nvSpPr>
        <p:spPr>
          <a:xfrm>
            <a:off x="2971800" y="2590799"/>
            <a:ext cx="6096000" cy="4013605"/>
          </a:xfrm>
        </p:spPr>
        <p:txBody>
          <a:bodyPr anchor="b">
            <a:normAutofit fontScale="90000"/>
          </a:bodyPr>
          <a:lstStyle/>
          <a:p>
            <a:pPr algn="ctr" eaLnBrk="1" hangingPunct="1">
              <a:defRPr/>
            </a:pPr>
            <a:r>
              <a:rPr lang="en-US" sz="3600" dirty="0">
                <a:solidFill>
                  <a:schemeClr val="tx1"/>
                </a:solidFill>
              </a:rPr>
              <a:t>Kevin Conyers</a:t>
            </a:r>
            <a:br>
              <a:rPr lang="en-US" sz="3600" dirty="0">
                <a:solidFill>
                  <a:schemeClr val="tx1"/>
                </a:solidFill>
              </a:rPr>
            </a:br>
            <a:r>
              <a:rPr lang="en-US" sz="3600" dirty="0">
                <a:solidFill>
                  <a:schemeClr val="tx1"/>
                </a:solidFill>
              </a:rPr>
              <a:t>Chief, Stan/</a:t>
            </a:r>
            <a:r>
              <a:rPr lang="en-US" sz="3600" dirty="0" err="1">
                <a:solidFill>
                  <a:schemeClr val="tx1"/>
                </a:solidFill>
              </a:rPr>
              <a:t>Eval</a:t>
            </a:r>
            <a:br>
              <a:rPr lang="en-US" sz="3600" dirty="0">
                <a:solidFill>
                  <a:schemeClr val="tx1"/>
                </a:solidFill>
              </a:rPr>
            </a:br>
            <a:br>
              <a:rPr lang="en-US" sz="3600" dirty="0">
                <a:solidFill>
                  <a:schemeClr val="tx1"/>
                </a:solidFill>
              </a:rPr>
            </a:br>
            <a:r>
              <a:rPr lang="en-US" sz="3600" dirty="0">
                <a:solidFill>
                  <a:schemeClr val="tx1"/>
                </a:solidFill>
                <a:hlinkClick r:id="rId3"/>
              </a:rPr>
              <a:t>kconyers</a:t>
            </a:r>
            <a:r>
              <a:rPr lang="en-US" sz="3600" dirty="0">
                <a:solidFill>
                  <a:srgbClr val="C00000"/>
                </a:solidFill>
                <a:hlinkClick r:id="rId3"/>
              </a:rPr>
              <a:t>2</a:t>
            </a:r>
            <a:r>
              <a:rPr lang="en-US" sz="3600" dirty="0">
                <a:solidFill>
                  <a:schemeClr val="tx1"/>
                </a:solidFill>
                <a:hlinkClick r:id="rId3"/>
              </a:rPr>
              <a:t>@capnhq.gov</a:t>
            </a:r>
            <a:br>
              <a:rPr lang="en-US" sz="3600" dirty="0">
                <a:solidFill>
                  <a:schemeClr val="tx1"/>
                </a:solidFill>
              </a:rPr>
            </a:br>
            <a:r>
              <a:rPr lang="en-US" sz="3600" dirty="0">
                <a:solidFill>
                  <a:schemeClr val="tx1"/>
                </a:solidFill>
                <a:hlinkClick r:id="rId4"/>
              </a:rPr>
              <a:t>dov@capnhq.gov</a:t>
            </a:r>
            <a:br>
              <a:rPr lang="en-US" sz="3600" dirty="0">
                <a:solidFill>
                  <a:schemeClr val="tx1"/>
                </a:solidFill>
              </a:rPr>
            </a:br>
            <a:br>
              <a:rPr lang="en-US" sz="3600" dirty="0">
                <a:solidFill>
                  <a:schemeClr val="tx1"/>
                </a:solidFill>
              </a:rPr>
            </a:br>
            <a:br>
              <a:rPr lang="en-US" sz="3600" dirty="0">
                <a:solidFill>
                  <a:schemeClr val="tx1"/>
                </a:solidFill>
              </a:rPr>
            </a:br>
            <a:endParaRPr lang="en-US" sz="3600" dirty="0">
              <a:solidFill>
                <a:schemeClr val="tx1"/>
              </a:solidFill>
            </a:endParaRPr>
          </a:p>
        </p:txBody>
      </p:sp>
      <p:sp>
        <p:nvSpPr>
          <p:cNvPr id="5" name="Rectangle 4"/>
          <p:cNvSpPr/>
          <p:nvPr/>
        </p:nvSpPr>
        <p:spPr>
          <a:xfrm>
            <a:off x="0" y="209550"/>
            <a:ext cx="9144000" cy="800100"/>
          </a:xfrm>
          <a:prstGeom prst="rect">
            <a:avLst/>
          </a:prstGeom>
        </p:spPr>
        <p:txBody>
          <a:bodyPr>
            <a:spAutoFit/>
          </a:bodyPr>
          <a:lstStyle/>
          <a:p>
            <a:pPr algn="ctr" eaLnBrk="1" hangingPunct="1">
              <a:defRPr/>
            </a:pPr>
            <a:r>
              <a:rPr lang="en-US" sz="4600" b="1" dirty="0">
                <a:solidFill>
                  <a:srgbClr val="0B4A8F"/>
                </a:solidFill>
                <a:effectLst>
                  <a:outerShdw blurRad="38100" dist="38100" dir="2700000" algn="tl">
                    <a:srgbClr val="000000">
                      <a:alpha val="43137"/>
                    </a:srgbClr>
                  </a:outerShdw>
                </a:effectLst>
                <a:latin typeface="+mj-lt"/>
              </a:rPr>
              <a:t>Questions?</a:t>
            </a:r>
          </a:p>
        </p:txBody>
      </p:sp>
      <p:sp>
        <p:nvSpPr>
          <p:cNvPr id="6" name="TextBox 5"/>
          <p:cNvSpPr txBox="1"/>
          <p:nvPr/>
        </p:nvSpPr>
        <p:spPr>
          <a:xfrm>
            <a:off x="0" y="6434138"/>
            <a:ext cx="9144000" cy="307777"/>
          </a:xfrm>
          <a:prstGeom prst="rect">
            <a:avLst/>
          </a:prstGeom>
          <a:noFill/>
        </p:spPr>
        <p:txBody>
          <a:bodyPr>
            <a:spAutoFit/>
          </a:bodyPr>
          <a:lstStyle/>
          <a:p>
            <a:pPr algn="ctr" eaLnBrk="1" hangingPunct="1">
              <a:defRPr/>
            </a:pPr>
            <a:r>
              <a:rPr lang="en-US" sz="1400" b="1" cap="all" dirty="0">
                <a:ln w="6350">
                  <a:noFill/>
                </a:ln>
                <a:solidFill>
                  <a:srgbClr val="0B4A8F"/>
                </a:solidFill>
                <a:latin typeface="+mj-lt"/>
              </a:rPr>
              <a:t>One Civil Air Patrol, excelling in service to our nation and our members!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133600"/>
            <a:ext cx="2971800" cy="2971800"/>
          </a:xfrm>
          <a:prstGeom prst="rect">
            <a:avLst/>
          </a:prstGeom>
        </p:spPr>
      </p:pic>
    </p:spTree>
    <p:extLst>
      <p:ext uri="{BB962C8B-B14F-4D97-AF65-F5344CB8AC3E}">
        <p14:creationId xmlns:p14="http://schemas.microsoft.com/office/powerpoint/2010/main" val="682368311"/>
      </p:ext>
    </p:extLst>
  </p:cSld>
  <p:clrMapOvr>
    <a:masterClrMapping/>
  </p:clrMapOvr>
  <p:transition>
    <p:fade/>
  </p:transition>
</p:sld>
</file>

<file path=ppt/theme/theme1.xml><?xml version="1.0" encoding="utf-8"?>
<a:theme xmlns:a="http://schemas.openxmlformats.org/drawingml/2006/main" name="Sky">
  <a:themeElements>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k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lnDef>
  </a:objectDefaults>
  <a:extraClrSchemeLst>
    <a:extraClrScheme>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USAF Auxiliary Anniversary Slide Format" id="{695E4658-27B5-44E8-8335-0E8615C0F166}" vid="{61141472-6898-4921-84B2-B98C68DFBA0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16638</TotalTime>
  <Words>396</Words>
  <Application>Microsoft Office PowerPoint</Application>
  <PresentationFormat>On-screen Show (4:3)</PresentationFormat>
  <Paragraphs>50</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BauerBodni Titl BT</vt:lpstr>
      <vt:lpstr>Wingdings</vt:lpstr>
      <vt:lpstr>Sky</vt:lpstr>
      <vt:lpstr>Bird Strike Risk Assessment   Methods &amp; Tools</vt:lpstr>
      <vt:lpstr>Bird Strike Hazard</vt:lpstr>
      <vt:lpstr>Bird Watch Conditions (BWC)</vt:lpstr>
      <vt:lpstr>Avian Hazard Advisory System</vt:lpstr>
      <vt:lpstr>United States AHAS Website</vt:lpstr>
      <vt:lpstr>Chart Supplement</vt:lpstr>
      <vt:lpstr>Pilot Reports (PIREPS)</vt:lpstr>
      <vt:lpstr>Kevin Conyers Chief, Stan/Eval  kconyers2@capnhq.gov dov@capnhq.gov   </vt:lpstr>
    </vt:vector>
  </TitlesOfParts>
  <Company>NHQ Civil Air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kconyers2@capnhq.gov</dc:creator>
  <cp:lastModifiedBy>Conyers, Kevin</cp:lastModifiedBy>
  <cp:revision>1035</cp:revision>
  <cp:lastPrinted>2018-08-17T15:06:51Z</cp:lastPrinted>
  <dcterms:created xsi:type="dcterms:W3CDTF">2008-07-11T20:08:11Z</dcterms:created>
  <dcterms:modified xsi:type="dcterms:W3CDTF">2018-10-01T20:07:17Z</dcterms:modified>
</cp:coreProperties>
</file>