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300" r:id="rId5"/>
    <p:sldId id="292" r:id="rId6"/>
    <p:sldId id="294" r:id="rId7"/>
    <p:sldId id="301" r:id="rId8"/>
    <p:sldId id="302" r:id="rId9"/>
    <p:sldId id="303" r:id="rId10"/>
    <p:sldId id="293" r:id="rId11"/>
    <p:sldId id="298" r:id="rId12"/>
    <p:sldId id="319" r:id="rId13"/>
    <p:sldId id="320" r:id="rId14"/>
    <p:sldId id="291" r:id="rId15"/>
    <p:sldId id="321" r:id="rId16"/>
    <p:sldId id="322" r:id="rId17"/>
    <p:sldId id="323" r:id="rId18"/>
    <p:sldId id="324"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71"/>
    <a:srgbClr val="9EA2A2"/>
    <a:srgbClr val="21428B"/>
    <a:srgbClr val="1B0D81"/>
    <a:srgbClr val="FFFFFF"/>
    <a:srgbClr val="BA0C2F"/>
    <a:srgbClr val="BDBDBD"/>
    <a:srgbClr val="C00000"/>
    <a:srgbClr val="1E4196"/>
    <a:srgbClr val="F5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A0073-3E28-4EF0-8A4B-8A4A8A35A12F}" v="2" dt="2023-05-15T15:44:27.442"/>
    <p1510:client id="{C687A34D-B01F-46DB-8C8C-60727353C8D5}" v="2" dt="2023-05-15T15:45:01.501"/>
    <p1510:client id="{F63F14D5-DFC9-4D12-9128-47574B5711D1}" v="572" dt="2023-04-12T20:28:08.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64" autoAdjust="0"/>
  </p:normalViewPr>
  <p:slideViewPr>
    <p:cSldViewPr snapToGrid="0">
      <p:cViewPr varScale="1">
        <p:scale>
          <a:sx n="63" d="100"/>
          <a:sy n="63" d="100"/>
        </p:scale>
        <p:origin x="1710"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gocivilairpatrol.com/members/publications/approved-supplements-and-ois-by-region"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gocivilairpatrol.com/members/publications/approved-supplements-and-ois-by-region"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gocivilairpatrol.com/members/publications/approved-supplements-and-ois-by-region"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gocivilairpatrol.com/members/publications/approved-supplements-and-ois-by-region"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gocivilairpatrol.com/members/publications/approved-supplements-and-ois-by-region"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gocivilairpatrol.com/members/publications/approved-supplements-and-ois-by-regio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0DEB4-553C-4A37-B582-ECFDFA38FC4D}"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D5F44D3E-41A2-4774-BE01-C0CB4DFCE9EE}">
      <dgm:prSet custT="1"/>
      <dgm:spPr>
        <a:solidFill>
          <a:srgbClr val="9EA2A2">
            <a:alpha val="90000"/>
          </a:srgbClr>
        </a:solidFill>
      </dgm:spPr>
      <dgm:t>
        <a:bodyPr/>
        <a:lstStyle/>
        <a:p>
          <a:pPr>
            <a:buNone/>
          </a:pPr>
          <a:r>
            <a:rPr lang="en-US" sz="2400">
              <a:solidFill>
                <a:schemeClr val="bg1"/>
              </a:solidFill>
              <a:latin typeface="+mj-lt"/>
            </a:rPr>
            <a:t>Step 1. Follow your region supplement</a:t>
          </a:r>
        </a:p>
      </dgm:t>
    </dgm:pt>
    <dgm:pt modelId="{3AE47416-7EE3-43B7-915B-4A395738C5FC}" type="parTrans" cxnId="{1C04EF17-15B1-4305-9683-3B073448AD66}">
      <dgm:prSet/>
      <dgm:spPr/>
      <dgm:t>
        <a:bodyPr/>
        <a:lstStyle/>
        <a:p>
          <a:endParaRPr lang="en-US"/>
        </a:p>
      </dgm:t>
    </dgm:pt>
    <dgm:pt modelId="{828E9532-F69D-4AC6-8E25-5E6C860AC054}" type="sibTrans" cxnId="{1C04EF17-15B1-4305-9683-3B073448AD66}">
      <dgm:prSet phldrT="1" phldr="0"/>
      <dgm:spPr>
        <a:solidFill>
          <a:srgbClr val="002060"/>
        </a:solidFill>
        <a:ln>
          <a:noFill/>
        </a:ln>
      </dgm:spPr>
      <dgm:t>
        <a:bodyPr/>
        <a:lstStyle/>
        <a:p>
          <a:r>
            <a:rPr lang="en-US"/>
            <a:t>1</a:t>
          </a:r>
        </a:p>
      </dgm:t>
    </dgm:pt>
    <dgm:pt modelId="{8B258446-96BC-4470-83E0-92A32D8B4834}">
      <dgm:prSet/>
      <dgm:spPr/>
      <dgm:t>
        <a:bodyPr/>
        <a:lstStyle/>
        <a:p>
          <a:pPr>
            <a:buClr>
              <a:schemeClr val="bg1"/>
            </a:buClr>
            <a:buFont typeface="Arial" panose="020B0604020202020204" pitchFamily="34" charset="0"/>
            <a:buChar char="•"/>
          </a:pPr>
          <a:r>
            <a:rPr lang="en-US" sz="18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Approved Supplements and OIs by Region | Civil Air Patrol National Headquarters (gocivilairpatrol.com)</a:t>
          </a:r>
          <a:endParaRPr lang="en-US" sz="1800">
            <a:solidFill>
              <a:schemeClr val="bg1"/>
            </a:solidFill>
          </a:endParaRPr>
        </a:p>
      </dgm:t>
    </dgm:pt>
    <dgm:pt modelId="{DFE4E497-A716-4F62-8726-707FE1F1A4A2}" type="parTrans" cxnId="{23D19FEA-9E65-4128-A7EB-B1DBA845884F}">
      <dgm:prSet/>
      <dgm:spPr/>
      <dgm:t>
        <a:bodyPr/>
        <a:lstStyle/>
        <a:p>
          <a:endParaRPr lang="en-US"/>
        </a:p>
      </dgm:t>
    </dgm:pt>
    <dgm:pt modelId="{EACE101C-E00B-4E7C-B270-3B9EBCE7CD27}" type="sibTrans" cxnId="{23D19FEA-9E65-4128-A7EB-B1DBA845884F}">
      <dgm:prSet/>
      <dgm:spPr/>
      <dgm:t>
        <a:bodyPr/>
        <a:lstStyle/>
        <a:p>
          <a:endParaRPr lang="en-US"/>
        </a:p>
      </dgm:t>
    </dgm:pt>
    <dgm:pt modelId="{E4213B46-5DB3-40AF-9B34-86E94B37F339}">
      <dgm:prSet/>
      <dgm:spPr/>
      <dgm:t>
        <a:bodyPr/>
        <a:lstStyle/>
        <a:p>
          <a:pPr>
            <a:buFont typeface="Arial" panose="020B0604020202020204" pitchFamily="34" charset="0"/>
            <a:buChar char="•"/>
          </a:pPr>
          <a:r>
            <a:rPr lang="en-US" sz="1800">
              <a:solidFill>
                <a:schemeClr val="bg1"/>
              </a:solidFill>
              <a:effectLst/>
              <a:ea typeface="Calibri" panose="020F0502020204030204" pitchFamily="34" charset="0"/>
            </a:rPr>
            <a:t>Your </a:t>
          </a:r>
          <a:r>
            <a:rPr lang="en-US" sz="1800" u="sng">
              <a:solidFill>
                <a:schemeClr val="bg1"/>
              </a:solidFill>
              <a:effectLst/>
              <a:ea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region supplement</a:t>
          </a:r>
          <a:r>
            <a:rPr lang="en-US" sz="1800">
              <a:solidFill>
                <a:schemeClr val="bg1"/>
              </a:solidFill>
              <a:effectLst/>
              <a:ea typeface="Calibri" panose="020F0502020204030204" pitchFamily="34" charset="0"/>
            </a:rPr>
            <a:t> outlines your internal requirements for safety reporting.</a:t>
          </a:r>
          <a:endParaRPr lang="en-US" sz="1800">
            <a:solidFill>
              <a:schemeClr val="bg1"/>
            </a:solidFill>
          </a:endParaRPr>
        </a:p>
      </dgm:t>
    </dgm:pt>
    <dgm:pt modelId="{6C075CCE-6187-4EAE-A571-0F9E44A751D1}" type="parTrans" cxnId="{0EF3B07C-9EF2-4B3F-92A3-BD04F50BABB2}">
      <dgm:prSet/>
      <dgm:spPr/>
      <dgm:t>
        <a:bodyPr/>
        <a:lstStyle/>
        <a:p>
          <a:endParaRPr lang="en-US"/>
        </a:p>
      </dgm:t>
    </dgm:pt>
    <dgm:pt modelId="{EA5B34D7-83F4-45BC-88E0-3CDE08C2DBC5}" type="sibTrans" cxnId="{0EF3B07C-9EF2-4B3F-92A3-BD04F50BABB2}">
      <dgm:prSet phldrT="2" phldr="0"/>
      <dgm:spPr/>
      <dgm:t>
        <a:bodyPr/>
        <a:lstStyle/>
        <a:p>
          <a:endParaRPr lang="en-US"/>
        </a:p>
      </dgm:t>
    </dgm:pt>
    <dgm:pt modelId="{CA2E25D0-846C-4287-A6EB-6B08AEBB1175}">
      <dgm:prSet/>
      <dgm:spPr/>
      <dgm:t>
        <a:bodyPr/>
        <a:lstStyle/>
        <a:p>
          <a:pPr>
            <a:buFont typeface="Arial" panose="020B0604020202020204" pitchFamily="34" charset="0"/>
            <a:buChar char="•"/>
          </a:pPr>
          <a:endParaRPr lang="en-US" sz="1800">
            <a:solidFill>
              <a:schemeClr val="bg1"/>
            </a:solidFill>
          </a:endParaRPr>
        </a:p>
      </dgm:t>
    </dgm:pt>
    <dgm:pt modelId="{B3FB8B35-808E-42A1-83FD-29F491D378D2}" type="parTrans" cxnId="{68A4DEF9-207F-4796-9493-78A3E6576467}">
      <dgm:prSet/>
      <dgm:spPr/>
      <dgm:t>
        <a:bodyPr/>
        <a:lstStyle/>
        <a:p>
          <a:endParaRPr lang="en-US"/>
        </a:p>
      </dgm:t>
    </dgm:pt>
    <dgm:pt modelId="{AA7C5BCF-3EB9-4010-BB85-85261858241D}" type="sibTrans" cxnId="{68A4DEF9-207F-4796-9493-78A3E6576467}">
      <dgm:prSet/>
      <dgm:spPr/>
      <dgm:t>
        <a:bodyPr/>
        <a:lstStyle/>
        <a:p>
          <a:endParaRPr lang="en-US"/>
        </a:p>
      </dgm:t>
    </dgm:pt>
    <dgm:pt modelId="{65976DAD-8F90-4C1E-9E7B-A6CF31BC6A44}" type="pres">
      <dgm:prSet presAssocID="{7520DEB4-553C-4A37-B582-ECFDFA38FC4D}" presName="Name0" presStyleCnt="0">
        <dgm:presLayoutVars>
          <dgm:animLvl val="lvl"/>
          <dgm:resizeHandles val="exact"/>
        </dgm:presLayoutVars>
      </dgm:prSet>
      <dgm:spPr/>
    </dgm:pt>
    <dgm:pt modelId="{571C6953-2916-4F0E-835F-238EE223B16D}" type="pres">
      <dgm:prSet presAssocID="{D5F44D3E-41A2-4774-BE01-C0CB4DFCE9EE}" presName="compositeNode" presStyleCnt="0">
        <dgm:presLayoutVars>
          <dgm:bulletEnabled val="1"/>
        </dgm:presLayoutVars>
      </dgm:prSet>
      <dgm:spPr/>
    </dgm:pt>
    <dgm:pt modelId="{3561E770-86F1-4217-992B-F52304489BB4}" type="pres">
      <dgm:prSet presAssocID="{D5F44D3E-41A2-4774-BE01-C0CB4DFCE9EE}" presName="bgRect" presStyleLbl="bgAccFollowNode1" presStyleIdx="0" presStyleCnt="1" custScaleX="100098" custLinFactNeighborX="-5816" custLinFactNeighborY="1060"/>
      <dgm:spPr/>
    </dgm:pt>
    <dgm:pt modelId="{82B36D1E-4C69-4DFE-847C-D4C575822247}" type="pres">
      <dgm:prSet presAssocID="{828E9532-F69D-4AC6-8E25-5E6C860AC054}" presName="sibTransNodeCircle" presStyleLbl="alignNode1" presStyleIdx="0" presStyleCnt="2" custLinFactNeighborY="-184">
        <dgm:presLayoutVars>
          <dgm:chMax val="0"/>
          <dgm:bulletEnabled/>
        </dgm:presLayoutVars>
      </dgm:prSet>
      <dgm:spPr/>
    </dgm:pt>
    <dgm:pt modelId="{6B5B7ADC-113E-4E5E-9AF1-979D963D1049}" type="pres">
      <dgm:prSet presAssocID="{D5F44D3E-41A2-4774-BE01-C0CB4DFCE9EE}" presName="bottomLine" presStyleLbl="alignNode1" presStyleIdx="1" presStyleCnt="2">
        <dgm:presLayoutVars/>
      </dgm:prSet>
      <dgm:spPr/>
    </dgm:pt>
    <dgm:pt modelId="{0FC8DA71-1790-47B1-B476-D866AFF128C1}" type="pres">
      <dgm:prSet presAssocID="{D5F44D3E-41A2-4774-BE01-C0CB4DFCE9EE}" presName="nodeText" presStyleLbl="bgAccFollowNode1" presStyleIdx="0" presStyleCnt="1">
        <dgm:presLayoutVars>
          <dgm:bulletEnabled val="1"/>
        </dgm:presLayoutVars>
      </dgm:prSet>
      <dgm:spPr/>
    </dgm:pt>
  </dgm:ptLst>
  <dgm:cxnLst>
    <dgm:cxn modelId="{30A06E0D-E0B5-4326-AB92-615C513AE327}" type="presOf" srcId="{D5F44D3E-41A2-4774-BE01-C0CB4DFCE9EE}" destId="{0FC8DA71-1790-47B1-B476-D866AFF128C1}" srcOrd="1" destOrd="0" presId="urn:microsoft.com/office/officeart/2016/7/layout/BasicLinearProcessNumbered"/>
    <dgm:cxn modelId="{1C04EF17-15B1-4305-9683-3B073448AD66}" srcId="{7520DEB4-553C-4A37-B582-ECFDFA38FC4D}" destId="{D5F44D3E-41A2-4774-BE01-C0CB4DFCE9EE}" srcOrd="0" destOrd="0" parTransId="{3AE47416-7EE3-43B7-915B-4A395738C5FC}" sibTransId="{828E9532-F69D-4AC6-8E25-5E6C860AC054}"/>
    <dgm:cxn modelId="{8E555441-FBBF-4569-ACA9-6A9C71A55842}" type="presOf" srcId="{7520DEB4-553C-4A37-B582-ECFDFA38FC4D}" destId="{65976DAD-8F90-4C1E-9E7B-A6CF31BC6A44}" srcOrd="0" destOrd="0" presId="urn:microsoft.com/office/officeart/2016/7/layout/BasicLinearProcessNumbered"/>
    <dgm:cxn modelId="{1989736F-D95E-42B9-A66B-F2254A9AF965}" type="presOf" srcId="{E4213B46-5DB3-40AF-9B34-86E94B37F339}" destId="{0FC8DA71-1790-47B1-B476-D866AFF128C1}" srcOrd="0" destOrd="1" presId="urn:microsoft.com/office/officeart/2016/7/layout/BasicLinearProcessNumbered"/>
    <dgm:cxn modelId="{0EF3B07C-9EF2-4B3F-92A3-BD04F50BABB2}" srcId="{D5F44D3E-41A2-4774-BE01-C0CB4DFCE9EE}" destId="{E4213B46-5DB3-40AF-9B34-86E94B37F339}" srcOrd="0" destOrd="0" parTransId="{6C075CCE-6187-4EAE-A571-0F9E44A751D1}" sibTransId="{EA5B34D7-83F4-45BC-88E0-3CDE08C2DBC5}"/>
    <dgm:cxn modelId="{0538BF9D-38A3-41A5-80D2-24A372F00635}" type="presOf" srcId="{828E9532-F69D-4AC6-8E25-5E6C860AC054}" destId="{82B36D1E-4C69-4DFE-847C-D4C575822247}" srcOrd="0" destOrd="0" presId="urn:microsoft.com/office/officeart/2016/7/layout/BasicLinearProcessNumbered"/>
    <dgm:cxn modelId="{8884ECC4-E953-489A-9222-9BDC499FFA1C}" type="presOf" srcId="{CA2E25D0-846C-4287-A6EB-6B08AEBB1175}" destId="{0FC8DA71-1790-47B1-B476-D866AFF128C1}" srcOrd="0" destOrd="2" presId="urn:microsoft.com/office/officeart/2016/7/layout/BasicLinearProcessNumbered"/>
    <dgm:cxn modelId="{A31EC8DD-11E2-4CE1-AE42-8975B20E20FF}" type="presOf" srcId="{8B258446-96BC-4470-83E0-92A32D8B4834}" destId="{0FC8DA71-1790-47B1-B476-D866AFF128C1}" srcOrd="0" destOrd="3" presId="urn:microsoft.com/office/officeart/2016/7/layout/BasicLinearProcessNumbered"/>
    <dgm:cxn modelId="{23D19FEA-9E65-4128-A7EB-B1DBA845884F}" srcId="{D5F44D3E-41A2-4774-BE01-C0CB4DFCE9EE}" destId="{8B258446-96BC-4470-83E0-92A32D8B4834}" srcOrd="2" destOrd="0" parTransId="{DFE4E497-A716-4F62-8726-707FE1F1A4A2}" sibTransId="{EACE101C-E00B-4E7C-B270-3B9EBCE7CD27}"/>
    <dgm:cxn modelId="{48091CF7-E5F3-4338-B35F-7A5642326F7A}" type="presOf" srcId="{D5F44D3E-41A2-4774-BE01-C0CB4DFCE9EE}" destId="{3561E770-86F1-4217-992B-F52304489BB4}" srcOrd="0" destOrd="0" presId="urn:microsoft.com/office/officeart/2016/7/layout/BasicLinearProcessNumbered"/>
    <dgm:cxn modelId="{68A4DEF9-207F-4796-9493-78A3E6576467}" srcId="{D5F44D3E-41A2-4774-BE01-C0CB4DFCE9EE}" destId="{CA2E25D0-846C-4287-A6EB-6B08AEBB1175}" srcOrd="1" destOrd="0" parTransId="{B3FB8B35-808E-42A1-83FD-29F491D378D2}" sibTransId="{AA7C5BCF-3EB9-4010-BB85-85261858241D}"/>
    <dgm:cxn modelId="{299E9CC2-FD8D-4F13-9260-92784B7B0A20}" type="presParOf" srcId="{65976DAD-8F90-4C1E-9E7B-A6CF31BC6A44}" destId="{571C6953-2916-4F0E-835F-238EE223B16D}" srcOrd="0" destOrd="0" presId="urn:microsoft.com/office/officeart/2016/7/layout/BasicLinearProcessNumbered"/>
    <dgm:cxn modelId="{67E9544A-EF3A-4C6A-AF51-DC674AD35735}" type="presParOf" srcId="{571C6953-2916-4F0E-835F-238EE223B16D}" destId="{3561E770-86F1-4217-992B-F52304489BB4}" srcOrd="0" destOrd="0" presId="urn:microsoft.com/office/officeart/2016/7/layout/BasicLinearProcessNumbered"/>
    <dgm:cxn modelId="{7281E071-A336-4948-84C7-8F804740347A}" type="presParOf" srcId="{571C6953-2916-4F0E-835F-238EE223B16D}" destId="{82B36D1E-4C69-4DFE-847C-D4C575822247}" srcOrd="1" destOrd="0" presId="urn:microsoft.com/office/officeart/2016/7/layout/BasicLinearProcessNumbered"/>
    <dgm:cxn modelId="{10919341-4171-4E78-8C73-0C49A23792B1}" type="presParOf" srcId="{571C6953-2916-4F0E-835F-238EE223B16D}" destId="{6B5B7ADC-113E-4E5E-9AF1-979D963D1049}" srcOrd="2" destOrd="0" presId="urn:microsoft.com/office/officeart/2016/7/layout/BasicLinearProcessNumbered"/>
    <dgm:cxn modelId="{CC4F8F11-CE6D-420D-8D35-BCDB01F41B19}" type="presParOf" srcId="{571C6953-2916-4F0E-835F-238EE223B16D}" destId="{0FC8DA71-1790-47B1-B476-D866AFF128C1}"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20DEB4-553C-4A37-B582-ECFDFA38FC4D}"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D5F44D3E-41A2-4774-BE01-C0CB4DFCE9EE}">
      <dgm:prSet custT="1"/>
      <dgm:spPr>
        <a:solidFill>
          <a:srgbClr val="002060">
            <a:alpha val="90000"/>
          </a:srgbClr>
        </a:solidFill>
      </dgm:spPr>
      <dgm:t>
        <a:bodyPr/>
        <a:lstStyle/>
        <a:p>
          <a:r>
            <a:rPr lang="en-US" sz="2000">
              <a:solidFill>
                <a:schemeClr val="bg1"/>
              </a:solidFill>
              <a:latin typeface="+mj-lt"/>
            </a:rPr>
            <a:t>Step 1. Follow your region supplement</a:t>
          </a:r>
        </a:p>
      </dgm:t>
    </dgm:pt>
    <dgm:pt modelId="{3AE47416-7EE3-43B7-915B-4A395738C5FC}" type="parTrans" cxnId="{1C04EF17-15B1-4305-9683-3B073448AD66}">
      <dgm:prSet/>
      <dgm:spPr/>
      <dgm:t>
        <a:bodyPr/>
        <a:lstStyle/>
        <a:p>
          <a:endParaRPr lang="en-US">
            <a:solidFill>
              <a:schemeClr val="bg1"/>
            </a:solidFill>
          </a:endParaRPr>
        </a:p>
      </dgm:t>
    </dgm:pt>
    <dgm:pt modelId="{828E9532-F69D-4AC6-8E25-5E6C860AC054}" type="sibTrans" cxnId="{1C04EF17-15B1-4305-9683-3B073448AD66}">
      <dgm:prSet phldrT="1" phldr="0"/>
      <dgm:spPr>
        <a:solidFill>
          <a:srgbClr val="9EA2A2"/>
        </a:solidFill>
        <a:ln>
          <a:noFill/>
        </a:ln>
      </dgm:spPr>
      <dgm:t>
        <a:bodyPr/>
        <a:lstStyle/>
        <a:p>
          <a:r>
            <a:rPr lang="en-US">
              <a:solidFill>
                <a:schemeClr val="bg1"/>
              </a:solidFill>
            </a:rPr>
            <a:t>1</a:t>
          </a:r>
        </a:p>
      </dgm:t>
    </dgm:pt>
    <dgm:pt modelId="{AFCEE6BB-6C70-41F6-866F-0A84E401C07C}">
      <dgm:prSet custT="1"/>
      <dgm:spPr>
        <a:solidFill>
          <a:srgbClr val="9EA2A2">
            <a:alpha val="90000"/>
          </a:srgbClr>
        </a:solidFill>
      </dgm:spPr>
      <dgm:t>
        <a:bodyPr/>
        <a:lstStyle/>
        <a:p>
          <a:r>
            <a:rPr lang="en-US" sz="2000">
              <a:solidFill>
                <a:schemeClr val="bg1"/>
              </a:solidFill>
              <a:latin typeface="+mj-lt"/>
            </a:rPr>
            <a:t>Step 2. Talk with your Safety Officer</a:t>
          </a:r>
        </a:p>
      </dgm:t>
    </dgm:pt>
    <dgm:pt modelId="{8EBAE623-74A1-4016-8834-C17F381E3825}" type="parTrans" cxnId="{F75D0608-93FA-4234-9DB7-11F9BFCB3C6B}">
      <dgm:prSet/>
      <dgm:spPr/>
      <dgm:t>
        <a:bodyPr/>
        <a:lstStyle/>
        <a:p>
          <a:endParaRPr lang="en-US">
            <a:solidFill>
              <a:schemeClr val="bg1"/>
            </a:solidFill>
          </a:endParaRPr>
        </a:p>
      </dgm:t>
    </dgm:pt>
    <dgm:pt modelId="{902BD11A-9280-486B-A212-FDB4BE926585}" type="sibTrans" cxnId="{F75D0608-93FA-4234-9DB7-11F9BFCB3C6B}">
      <dgm:prSet phldrT="2" phldr="0"/>
      <dgm:spPr>
        <a:solidFill>
          <a:srgbClr val="002060"/>
        </a:solidFill>
        <a:ln>
          <a:noFill/>
        </a:ln>
      </dgm:spPr>
      <dgm:t>
        <a:bodyPr/>
        <a:lstStyle/>
        <a:p>
          <a:r>
            <a:rPr lang="en-US">
              <a:solidFill>
                <a:schemeClr val="bg1"/>
              </a:solidFill>
            </a:rPr>
            <a:t>2</a:t>
          </a:r>
        </a:p>
      </dgm:t>
    </dgm:pt>
    <dgm:pt modelId="{DC1162B9-6D5C-4DFE-8B9F-E61C21C0A045}">
      <dgm:prSet custT="1"/>
      <dgm:spPr/>
      <dgm:t>
        <a:bodyPr/>
        <a:lstStyle/>
        <a:p>
          <a:r>
            <a:rPr lang="en-US" sz="1400">
              <a:solidFill>
                <a:schemeClr val="bg1"/>
              </a:solidFill>
            </a:rPr>
            <a:t>Your safety officer can help you report relevant information</a:t>
          </a:r>
        </a:p>
      </dgm:t>
    </dgm:pt>
    <dgm:pt modelId="{854D83A7-3C93-41CD-AB8A-F80E72E4411E}" type="parTrans" cxnId="{6A4A0F36-F149-4C82-B6E5-8A4A94C961AB}">
      <dgm:prSet/>
      <dgm:spPr/>
      <dgm:t>
        <a:bodyPr/>
        <a:lstStyle/>
        <a:p>
          <a:endParaRPr lang="en-US">
            <a:solidFill>
              <a:schemeClr val="bg1"/>
            </a:solidFill>
          </a:endParaRPr>
        </a:p>
      </dgm:t>
    </dgm:pt>
    <dgm:pt modelId="{60D66E67-E347-4CC9-9821-6E77A836AE06}" type="sibTrans" cxnId="{6A4A0F36-F149-4C82-B6E5-8A4A94C961AB}">
      <dgm:prSet phldrT="3" phldr="0"/>
      <dgm:spPr/>
      <dgm:t>
        <a:bodyPr/>
        <a:lstStyle/>
        <a:p>
          <a:endParaRPr lang="en-US">
            <a:solidFill>
              <a:schemeClr val="bg1"/>
            </a:solidFill>
          </a:endParaRPr>
        </a:p>
      </dgm:t>
    </dgm:pt>
    <dgm:pt modelId="{3781027D-4CD4-4F72-9D7D-7C3A78B0ADE4}">
      <dgm:prSet custT="1"/>
      <dgm:spPr/>
      <dgm:t>
        <a:bodyPr/>
        <a:lstStyle/>
        <a:p>
          <a:r>
            <a:rPr lang="en-US" sz="14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Approved Supplements and OIs by Region | Civil Air Patrol National Headquarters (gocivilairpatrol.com)</a:t>
          </a:r>
          <a:endParaRPr lang="en-US" sz="1400">
            <a:solidFill>
              <a:schemeClr val="bg1"/>
            </a:solidFill>
          </a:endParaRPr>
        </a:p>
      </dgm:t>
    </dgm:pt>
    <dgm:pt modelId="{C55F3A8A-9123-427E-BE33-A0C3B9403BDC}" type="parTrans" cxnId="{DD017BF7-85F5-4967-8BE8-2FD8F966D1AB}">
      <dgm:prSet/>
      <dgm:spPr/>
      <dgm:t>
        <a:bodyPr/>
        <a:lstStyle/>
        <a:p>
          <a:endParaRPr lang="en-US">
            <a:solidFill>
              <a:schemeClr val="bg1"/>
            </a:solidFill>
          </a:endParaRPr>
        </a:p>
      </dgm:t>
    </dgm:pt>
    <dgm:pt modelId="{9DCC23B1-6C11-4239-954F-E1F182C51240}" type="sibTrans" cxnId="{DD017BF7-85F5-4967-8BE8-2FD8F966D1AB}">
      <dgm:prSet/>
      <dgm:spPr/>
      <dgm:t>
        <a:bodyPr/>
        <a:lstStyle/>
        <a:p>
          <a:endParaRPr lang="en-US">
            <a:solidFill>
              <a:schemeClr val="bg1"/>
            </a:solidFill>
          </a:endParaRPr>
        </a:p>
      </dgm:t>
    </dgm:pt>
    <dgm:pt modelId="{50ED0506-520F-489A-8586-797F54929084}">
      <dgm:prSet custT="1"/>
      <dgm:spPr/>
      <dgm:t>
        <a:bodyPr/>
        <a:lstStyle/>
        <a:p>
          <a:r>
            <a:rPr lang="en-US" sz="1400">
              <a:solidFill>
                <a:schemeClr val="bg1"/>
              </a:solidFill>
              <a:effectLst/>
              <a:ea typeface="Calibri" panose="020F0502020204030204" pitchFamily="34" charset="0"/>
            </a:rPr>
            <a:t>Your </a:t>
          </a:r>
          <a:r>
            <a:rPr lang="en-US" sz="1400" u="sng">
              <a:solidFill>
                <a:schemeClr val="bg1"/>
              </a:solidFill>
              <a:effectLst/>
              <a:ea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region supplement</a:t>
          </a:r>
          <a:r>
            <a:rPr lang="en-US" sz="1400">
              <a:solidFill>
                <a:schemeClr val="bg1"/>
              </a:solidFill>
              <a:effectLst/>
              <a:ea typeface="Calibri" panose="020F0502020204030204" pitchFamily="34" charset="0"/>
            </a:rPr>
            <a:t> outlines your internal requirements for safety reporting.</a:t>
          </a:r>
          <a:endParaRPr lang="en-US" sz="1400">
            <a:solidFill>
              <a:schemeClr val="bg1"/>
            </a:solidFill>
          </a:endParaRPr>
        </a:p>
      </dgm:t>
    </dgm:pt>
    <dgm:pt modelId="{F1F501F7-9657-4700-AF10-64FFCDCE6ECB}" type="parTrans" cxnId="{DBE028E1-9933-472A-87B1-C7EE79BD9774}">
      <dgm:prSet/>
      <dgm:spPr/>
      <dgm:t>
        <a:bodyPr/>
        <a:lstStyle/>
        <a:p>
          <a:endParaRPr lang="en-US">
            <a:solidFill>
              <a:schemeClr val="bg1"/>
            </a:solidFill>
          </a:endParaRPr>
        </a:p>
      </dgm:t>
    </dgm:pt>
    <dgm:pt modelId="{A688C8F3-27F4-42ED-B496-A4A768FF33DD}" type="sibTrans" cxnId="{DBE028E1-9933-472A-87B1-C7EE79BD9774}">
      <dgm:prSet phldrT="2" phldr="0"/>
      <dgm:spPr/>
      <dgm:t>
        <a:bodyPr/>
        <a:lstStyle/>
        <a:p>
          <a:endParaRPr lang="en-US">
            <a:solidFill>
              <a:schemeClr val="bg1"/>
            </a:solidFill>
          </a:endParaRPr>
        </a:p>
      </dgm:t>
    </dgm:pt>
    <dgm:pt modelId="{FBE6FC3D-7F9C-4349-8734-1E8DB0F96D83}">
      <dgm:prSet custT="1"/>
      <dgm:spPr/>
      <dgm:t>
        <a:bodyPr/>
        <a:lstStyle/>
        <a:p>
          <a:r>
            <a:rPr lang="en-US" sz="1400">
              <a:solidFill>
                <a:schemeClr val="bg1"/>
              </a:solidFill>
            </a:rPr>
            <a:t>Relevant reporting reduces workload</a:t>
          </a:r>
        </a:p>
      </dgm:t>
    </dgm:pt>
    <dgm:pt modelId="{2D458C2E-2718-41B9-AD3D-8CF0D9BBFCA4}" type="parTrans" cxnId="{0D84F473-1740-4994-8104-25B3790ABD56}">
      <dgm:prSet/>
      <dgm:spPr/>
      <dgm:t>
        <a:bodyPr/>
        <a:lstStyle/>
        <a:p>
          <a:endParaRPr lang="en-US">
            <a:solidFill>
              <a:schemeClr val="bg1"/>
            </a:solidFill>
          </a:endParaRPr>
        </a:p>
      </dgm:t>
    </dgm:pt>
    <dgm:pt modelId="{055BD550-9DB0-41CD-B7CF-3407C8AEDF4B}" type="sibTrans" cxnId="{0D84F473-1740-4994-8104-25B3790ABD56}">
      <dgm:prSet/>
      <dgm:spPr/>
      <dgm:t>
        <a:bodyPr/>
        <a:lstStyle/>
        <a:p>
          <a:endParaRPr lang="en-US">
            <a:solidFill>
              <a:schemeClr val="bg1"/>
            </a:solidFill>
          </a:endParaRPr>
        </a:p>
      </dgm:t>
    </dgm:pt>
    <dgm:pt modelId="{65976DAD-8F90-4C1E-9E7B-A6CF31BC6A44}" type="pres">
      <dgm:prSet presAssocID="{7520DEB4-553C-4A37-B582-ECFDFA38FC4D}" presName="Name0" presStyleCnt="0">
        <dgm:presLayoutVars>
          <dgm:animLvl val="lvl"/>
          <dgm:resizeHandles val="exact"/>
        </dgm:presLayoutVars>
      </dgm:prSet>
      <dgm:spPr/>
    </dgm:pt>
    <dgm:pt modelId="{571C6953-2916-4F0E-835F-238EE223B16D}" type="pres">
      <dgm:prSet presAssocID="{D5F44D3E-41A2-4774-BE01-C0CB4DFCE9EE}" presName="compositeNode" presStyleCnt="0">
        <dgm:presLayoutVars>
          <dgm:bulletEnabled val="1"/>
        </dgm:presLayoutVars>
      </dgm:prSet>
      <dgm:spPr/>
    </dgm:pt>
    <dgm:pt modelId="{3561E770-86F1-4217-992B-F52304489BB4}" type="pres">
      <dgm:prSet presAssocID="{D5F44D3E-41A2-4774-BE01-C0CB4DFCE9EE}" presName="bgRect" presStyleLbl="bgAccFollowNode1" presStyleIdx="0" presStyleCnt="2" custLinFactNeighborX="683"/>
      <dgm:spPr/>
    </dgm:pt>
    <dgm:pt modelId="{82B36D1E-4C69-4DFE-847C-D4C575822247}" type="pres">
      <dgm:prSet presAssocID="{828E9532-F69D-4AC6-8E25-5E6C860AC054}" presName="sibTransNodeCircle" presStyleLbl="alignNode1" presStyleIdx="0" presStyleCnt="4">
        <dgm:presLayoutVars>
          <dgm:chMax val="0"/>
          <dgm:bulletEnabled/>
        </dgm:presLayoutVars>
      </dgm:prSet>
      <dgm:spPr/>
    </dgm:pt>
    <dgm:pt modelId="{6B5B7ADC-113E-4E5E-9AF1-979D963D1049}" type="pres">
      <dgm:prSet presAssocID="{D5F44D3E-41A2-4774-BE01-C0CB4DFCE9EE}" presName="bottomLine" presStyleLbl="alignNode1" presStyleIdx="1" presStyleCnt="4">
        <dgm:presLayoutVars/>
      </dgm:prSet>
      <dgm:spPr/>
    </dgm:pt>
    <dgm:pt modelId="{0FC8DA71-1790-47B1-B476-D866AFF128C1}" type="pres">
      <dgm:prSet presAssocID="{D5F44D3E-41A2-4774-BE01-C0CB4DFCE9EE}" presName="nodeText" presStyleLbl="bgAccFollowNode1" presStyleIdx="0" presStyleCnt="2">
        <dgm:presLayoutVars>
          <dgm:bulletEnabled val="1"/>
        </dgm:presLayoutVars>
      </dgm:prSet>
      <dgm:spPr/>
    </dgm:pt>
    <dgm:pt modelId="{78751821-158B-4C77-8890-CE4475A2062A}" type="pres">
      <dgm:prSet presAssocID="{828E9532-F69D-4AC6-8E25-5E6C860AC054}" presName="sibTrans" presStyleCnt="0"/>
      <dgm:spPr/>
    </dgm:pt>
    <dgm:pt modelId="{AEA8F6E3-4A48-4E6B-B86E-974E0DAB2800}" type="pres">
      <dgm:prSet presAssocID="{AFCEE6BB-6C70-41F6-866F-0A84E401C07C}" presName="compositeNode" presStyleCnt="0">
        <dgm:presLayoutVars>
          <dgm:bulletEnabled val="1"/>
        </dgm:presLayoutVars>
      </dgm:prSet>
      <dgm:spPr/>
    </dgm:pt>
    <dgm:pt modelId="{E037DA13-D32D-4930-8778-3ACE7CCA7228}" type="pres">
      <dgm:prSet presAssocID="{AFCEE6BB-6C70-41F6-866F-0A84E401C07C}" presName="bgRect" presStyleLbl="bgAccFollowNode1" presStyleIdx="1" presStyleCnt="2" custLinFactNeighborX="1619"/>
      <dgm:spPr/>
    </dgm:pt>
    <dgm:pt modelId="{04545291-419F-4324-98FF-FC16B0A63559}" type="pres">
      <dgm:prSet presAssocID="{902BD11A-9280-486B-A212-FDB4BE926585}" presName="sibTransNodeCircle" presStyleLbl="alignNode1" presStyleIdx="2" presStyleCnt="4">
        <dgm:presLayoutVars>
          <dgm:chMax val="0"/>
          <dgm:bulletEnabled/>
        </dgm:presLayoutVars>
      </dgm:prSet>
      <dgm:spPr/>
    </dgm:pt>
    <dgm:pt modelId="{D8AF5BB5-7CD6-421D-B0B5-09178FFB512D}" type="pres">
      <dgm:prSet presAssocID="{AFCEE6BB-6C70-41F6-866F-0A84E401C07C}" presName="bottomLine" presStyleLbl="alignNode1" presStyleIdx="3" presStyleCnt="4">
        <dgm:presLayoutVars/>
      </dgm:prSet>
      <dgm:spPr/>
    </dgm:pt>
    <dgm:pt modelId="{3215BFF4-3273-4DD8-B401-7C6069899B31}" type="pres">
      <dgm:prSet presAssocID="{AFCEE6BB-6C70-41F6-866F-0A84E401C07C}" presName="nodeText" presStyleLbl="bgAccFollowNode1" presStyleIdx="1" presStyleCnt="2">
        <dgm:presLayoutVars>
          <dgm:bulletEnabled val="1"/>
        </dgm:presLayoutVars>
      </dgm:prSet>
      <dgm:spPr/>
    </dgm:pt>
  </dgm:ptLst>
  <dgm:cxnLst>
    <dgm:cxn modelId="{F75D0608-93FA-4234-9DB7-11F9BFCB3C6B}" srcId="{7520DEB4-553C-4A37-B582-ECFDFA38FC4D}" destId="{AFCEE6BB-6C70-41F6-866F-0A84E401C07C}" srcOrd="1" destOrd="0" parTransId="{8EBAE623-74A1-4016-8834-C17F381E3825}" sibTransId="{902BD11A-9280-486B-A212-FDB4BE926585}"/>
    <dgm:cxn modelId="{30A06E0D-E0B5-4326-AB92-615C513AE327}" type="presOf" srcId="{D5F44D3E-41A2-4774-BE01-C0CB4DFCE9EE}" destId="{0FC8DA71-1790-47B1-B476-D866AFF128C1}" srcOrd="1" destOrd="0" presId="urn:microsoft.com/office/officeart/2016/7/layout/BasicLinearProcessNumbered"/>
    <dgm:cxn modelId="{1C04EF17-15B1-4305-9683-3B073448AD66}" srcId="{7520DEB4-553C-4A37-B582-ECFDFA38FC4D}" destId="{D5F44D3E-41A2-4774-BE01-C0CB4DFCE9EE}" srcOrd="0" destOrd="0" parTransId="{3AE47416-7EE3-43B7-915B-4A395738C5FC}" sibTransId="{828E9532-F69D-4AC6-8E25-5E6C860AC054}"/>
    <dgm:cxn modelId="{6A4A0F36-F149-4C82-B6E5-8A4A94C961AB}" srcId="{AFCEE6BB-6C70-41F6-866F-0A84E401C07C}" destId="{DC1162B9-6D5C-4DFE-8B9F-E61C21C0A045}" srcOrd="0" destOrd="0" parTransId="{854D83A7-3C93-41CD-AB8A-F80E72E4411E}" sibTransId="{60D66E67-E347-4CC9-9821-6E77A836AE06}"/>
    <dgm:cxn modelId="{184C6461-215B-49E0-967E-E007F1A12E00}" type="presOf" srcId="{50ED0506-520F-489A-8586-797F54929084}" destId="{0FC8DA71-1790-47B1-B476-D866AFF128C1}" srcOrd="0" destOrd="1" presId="urn:microsoft.com/office/officeart/2016/7/layout/BasicLinearProcessNumbered"/>
    <dgm:cxn modelId="{8E555441-FBBF-4569-ACA9-6A9C71A55842}" type="presOf" srcId="{7520DEB4-553C-4A37-B582-ECFDFA38FC4D}" destId="{65976DAD-8F90-4C1E-9E7B-A6CF31BC6A44}" srcOrd="0" destOrd="0" presId="urn:microsoft.com/office/officeart/2016/7/layout/BasicLinearProcessNumbered"/>
    <dgm:cxn modelId="{0868FD44-053F-46E5-AB16-8DDE2A50F615}" type="presOf" srcId="{DC1162B9-6D5C-4DFE-8B9F-E61C21C0A045}" destId="{3215BFF4-3273-4DD8-B401-7C6069899B31}" srcOrd="0" destOrd="1" presId="urn:microsoft.com/office/officeart/2016/7/layout/BasicLinearProcessNumbered"/>
    <dgm:cxn modelId="{0D84F473-1740-4994-8104-25B3790ABD56}" srcId="{AFCEE6BB-6C70-41F6-866F-0A84E401C07C}" destId="{FBE6FC3D-7F9C-4349-8734-1E8DB0F96D83}" srcOrd="1" destOrd="0" parTransId="{2D458C2E-2718-41B9-AD3D-8CF0D9BBFCA4}" sibTransId="{055BD550-9DB0-41CD-B7CF-3407C8AEDF4B}"/>
    <dgm:cxn modelId="{CE689E8B-F56C-4FBC-8773-1EE90DA4C1AB}" type="presOf" srcId="{FBE6FC3D-7F9C-4349-8734-1E8DB0F96D83}" destId="{3215BFF4-3273-4DD8-B401-7C6069899B31}" srcOrd="0" destOrd="2" presId="urn:microsoft.com/office/officeart/2016/7/layout/BasicLinearProcessNumbered"/>
    <dgm:cxn modelId="{0538BF9D-38A3-41A5-80D2-24A372F00635}" type="presOf" srcId="{828E9532-F69D-4AC6-8E25-5E6C860AC054}" destId="{82B36D1E-4C69-4DFE-847C-D4C575822247}" srcOrd="0" destOrd="0" presId="urn:microsoft.com/office/officeart/2016/7/layout/BasicLinearProcessNumbered"/>
    <dgm:cxn modelId="{CD79C4C7-6BEA-4E82-8967-B57F3D0E5978}" type="presOf" srcId="{3781027D-4CD4-4F72-9D7D-7C3A78B0ADE4}" destId="{0FC8DA71-1790-47B1-B476-D866AFF128C1}" srcOrd="0" destOrd="2" presId="urn:microsoft.com/office/officeart/2016/7/layout/BasicLinearProcessNumbered"/>
    <dgm:cxn modelId="{85EFFBCB-1E1F-46B4-99B2-9EC44AE58A3B}" type="presOf" srcId="{902BD11A-9280-486B-A212-FDB4BE926585}" destId="{04545291-419F-4324-98FF-FC16B0A63559}" srcOrd="0" destOrd="0" presId="urn:microsoft.com/office/officeart/2016/7/layout/BasicLinearProcessNumbered"/>
    <dgm:cxn modelId="{7E286ED2-4AD9-4C2B-9336-B446E5896649}" type="presOf" srcId="{AFCEE6BB-6C70-41F6-866F-0A84E401C07C}" destId="{E037DA13-D32D-4930-8778-3ACE7CCA7228}" srcOrd="0" destOrd="0" presId="urn:microsoft.com/office/officeart/2016/7/layout/BasicLinearProcessNumbered"/>
    <dgm:cxn modelId="{DBE028E1-9933-472A-87B1-C7EE79BD9774}" srcId="{D5F44D3E-41A2-4774-BE01-C0CB4DFCE9EE}" destId="{50ED0506-520F-489A-8586-797F54929084}" srcOrd="0" destOrd="0" parTransId="{F1F501F7-9657-4700-AF10-64FFCDCE6ECB}" sibTransId="{A688C8F3-27F4-42ED-B496-A4A768FF33DD}"/>
    <dgm:cxn modelId="{30721AE7-8D55-470F-B034-559A7BB79081}" type="presOf" srcId="{AFCEE6BB-6C70-41F6-866F-0A84E401C07C}" destId="{3215BFF4-3273-4DD8-B401-7C6069899B31}" srcOrd="1" destOrd="0" presId="urn:microsoft.com/office/officeart/2016/7/layout/BasicLinearProcessNumbered"/>
    <dgm:cxn modelId="{48091CF7-E5F3-4338-B35F-7A5642326F7A}" type="presOf" srcId="{D5F44D3E-41A2-4774-BE01-C0CB4DFCE9EE}" destId="{3561E770-86F1-4217-992B-F52304489BB4}" srcOrd="0" destOrd="0" presId="urn:microsoft.com/office/officeart/2016/7/layout/BasicLinearProcessNumbered"/>
    <dgm:cxn modelId="{DD017BF7-85F5-4967-8BE8-2FD8F966D1AB}" srcId="{D5F44D3E-41A2-4774-BE01-C0CB4DFCE9EE}" destId="{3781027D-4CD4-4F72-9D7D-7C3A78B0ADE4}" srcOrd="1" destOrd="0" parTransId="{C55F3A8A-9123-427E-BE33-A0C3B9403BDC}" sibTransId="{9DCC23B1-6C11-4239-954F-E1F182C51240}"/>
    <dgm:cxn modelId="{299E9CC2-FD8D-4F13-9260-92784B7B0A20}" type="presParOf" srcId="{65976DAD-8F90-4C1E-9E7B-A6CF31BC6A44}" destId="{571C6953-2916-4F0E-835F-238EE223B16D}" srcOrd="0" destOrd="0" presId="urn:microsoft.com/office/officeart/2016/7/layout/BasicLinearProcessNumbered"/>
    <dgm:cxn modelId="{67E9544A-EF3A-4C6A-AF51-DC674AD35735}" type="presParOf" srcId="{571C6953-2916-4F0E-835F-238EE223B16D}" destId="{3561E770-86F1-4217-992B-F52304489BB4}" srcOrd="0" destOrd="0" presId="urn:microsoft.com/office/officeart/2016/7/layout/BasicLinearProcessNumbered"/>
    <dgm:cxn modelId="{7281E071-A336-4948-84C7-8F804740347A}" type="presParOf" srcId="{571C6953-2916-4F0E-835F-238EE223B16D}" destId="{82B36D1E-4C69-4DFE-847C-D4C575822247}" srcOrd="1" destOrd="0" presId="urn:microsoft.com/office/officeart/2016/7/layout/BasicLinearProcessNumbered"/>
    <dgm:cxn modelId="{10919341-4171-4E78-8C73-0C49A23792B1}" type="presParOf" srcId="{571C6953-2916-4F0E-835F-238EE223B16D}" destId="{6B5B7ADC-113E-4E5E-9AF1-979D963D1049}" srcOrd="2" destOrd="0" presId="urn:microsoft.com/office/officeart/2016/7/layout/BasicLinearProcessNumbered"/>
    <dgm:cxn modelId="{CC4F8F11-CE6D-420D-8D35-BCDB01F41B19}" type="presParOf" srcId="{571C6953-2916-4F0E-835F-238EE223B16D}" destId="{0FC8DA71-1790-47B1-B476-D866AFF128C1}" srcOrd="3" destOrd="0" presId="urn:microsoft.com/office/officeart/2016/7/layout/BasicLinearProcessNumbered"/>
    <dgm:cxn modelId="{843E6B47-EE97-4B09-A961-73CD4F92B39B}" type="presParOf" srcId="{65976DAD-8F90-4C1E-9E7B-A6CF31BC6A44}" destId="{78751821-158B-4C77-8890-CE4475A2062A}" srcOrd="1" destOrd="0" presId="urn:microsoft.com/office/officeart/2016/7/layout/BasicLinearProcessNumbered"/>
    <dgm:cxn modelId="{5592F2F5-8267-4990-9EDC-CCE0E40B0FA9}" type="presParOf" srcId="{65976DAD-8F90-4C1E-9E7B-A6CF31BC6A44}" destId="{AEA8F6E3-4A48-4E6B-B86E-974E0DAB2800}" srcOrd="2" destOrd="0" presId="urn:microsoft.com/office/officeart/2016/7/layout/BasicLinearProcessNumbered"/>
    <dgm:cxn modelId="{C41D681A-14CF-4C75-9340-D87F546A9218}" type="presParOf" srcId="{AEA8F6E3-4A48-4E6B-B86E-974E0DAB2800}" destId="{E037DA13-D32D-4930-8778-3ACE7CCA7228}" srcOrd="0" destOrd="0" presId="urn:microsoft.com/office/officeart/2016/7/layout/BasicLinearProcessNumbered"/>
    <dgm:cxn modelId="{CFC5AF95-C84D-434B-A1D3-CC74ECF55427}" type="presParOf" srcId="{AEA8F6E3-4A48-4E6B-B86E-974E0DAB2800}" destId="{04545291-419F-4324-98FF-FC16B0A63559}" srcOrd="1" destOrd="0" presId="urn:microsoft.com/office/officeart/2016/7/layout/BasicLinearProcessNumbered"/>
    <dgm:cxn modelId="{275FF396-85E7-4118-9F28-D26330235DC9}" type="presParOf" srcId="{AEA8F6E3-4A48-4E6B-B86E-974E0DAB2800}" destId="{D8AF5BB5-7CD6-421D-B0B5-09178FFB512D}" srcOrd="2" destOrd="0" presId="urn:microsoft.com/office/officeart/2016/7/layout/BasicLinearProcessNumbered"/>
    <dgm:cxn modelId="{747323CE-E2F8-4B46-81E9-70A28A28B67F}" type="presParOf" srcId="{AEA8F6E3-4A48-4E6B-B86E-974E0DAB2800}" destId="{3215BFF4-3273-4DD8-B401-7C6069899B31}"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20DEB4-553C-4A37-B582-ECFDFA38FC4D}"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D5F44D3E-41A2-4774-BE01-C0CB4DFCE9EE}">
      <dgm:prSet custT="1"/>
      <dgm:spPr>
        <a:solidFill>
          <a:srgbClr val="9EA2A2"/>
        </a:solidFill>
        <a:ln>
          <a:noFill/>
        </a:ln>
      </dgm:spPr>
      <dgm:t>
        <a:bodyPr/>
        <a:lstStyle/>
        <a:p>
          <a:r>
            <a:rPr lang="en-US" sz="1600">
              <a:solidFill>
                <a:schemeClr val="bg1"/>
              </a:solidFill>
              <a:latin typeface="+mj-lt"/>
            </a:rPr>
            <a:t>Step 1. Follow your region supplement</a:t>
          </a:r>
        </a:p>
      </dgm:t>
    </dgm:pt>
    <dgm:pt modelId="{3AE47416-7EE3-43B7-915B-4A395738C5FC}" type="parTrans" cxnId="{1C04EF17-15B1-4305-9683-3B073448AD66}">
      <dgm:prSet/>
      <dgm:spPr/>
      <dgm:t>
        <a:bodyPr/>
        <a:lstStyle/>
        <a:p>
          <a:endParaRPr lang="en-US">
            <a:solidFill>
              <a:schemeClr val="bg1"/>
            </a:solidFill>
          </a:endParaRPr>
        </a:p>
      </dgm:t>
    </dgm:pt>
    <dgm:pt modelId="{828E9532-F69D-4AC6-8E25-5E6C860AC054}" type="sibTrans" cxnId="{1C04EF17-15B1-4305-9683-3B073448AD66}">
      <dgm:prSet phldrT="1" phldr="0"/>
      <dgm:spPr>
        <a:solidFill>
          <a:srgbClr val="002060"/>
        </a:solidFill>
        <a:ln>
          <a:noFill/>
        </a:ln>
      </dgm:spPr>
      <dgm:t>
        <a:bodyPr/>
        <a:lstStyle/>
        <a:p>
          <a:r>
            <a:rPr lang="en-US">
              <a:solidFill>
                <a:schemeClr val="bg1"/>
              </a:solidFill>
            </a:rPr>
            <a:t>1</a:t>
          </a:r>
        </a:p>
      </dgm:t>
    </dgm:pt>
    <dgm:pt modelId="{AFCEE6BB-6C70-41F6-866F-0A84E401C07C}">
      <dgm:prSet custT="1"/>
      <dgm:spPr>
        <a:solidFill>
          <a:srgbClr val="002060">
            <a:alpha val="90000"/>
          </a:srgbClr>
        </a:solidFill>
        <a:ln>
          <a:noFill/>
        </a:ln>
      </dgm:spPr>
      <dgm:t>
        <a:bodyPr/>
        <a:lstStyle/>
        <a:p>
          <a:r>
            <a:rPr lang="en-US" sz="1600">
              <a:solidFill>
                <a:schemeClr val="bg1"/>
              </a:solidFill>
              <a:latin typeface="+mj-lt"/>
            </a:rPr>
            <a:t>Step 2. Talk with your Safety Officer</a:t>
          </a:r>
        </a:p>
      </dgm:t>
    </dgm:pt>
    <dgm:pt modelId="{8EBAE623-74A1-4016-8834-C17F381E3825}" type="parTrans" cxnId="{F75D0608-93FA-4234-9DB7-11F9BFCB3C6B}">
      <dgm:prSet/>
      <dgm:spPr/>
      <dgm:t>
        <a:bodyPr/>
        <a:lstStyle/>
        <a:p>
          <a:endParaRPr lang="en-US">
            <a:solidFill>
              <a:schemeClr val="bg1"/>
            </a:solidFill>
          </a:endParaRPr>
        </a:p>
      </dgm:t>
    </dgm:pt>
    <dgm:pt modelId="{902BD11A-9280-486B-A212-FDB4BE926585}" type="sibTrans" cxnId="{F75D0608-93FA-4234-9DB7-11F9BFCB3C6B}">
      <dgm:prSet phldrT="2" phldr="0"/>
      <dgm:spPr>
        <a:solidFill>
          <a:srgbClr val="9EA2A2"/>
        </a:solidFill>
        <a:ln>
          <a:noFill/>
        </a:ln>
      </dgm:spPr>
      <dgm:t>
        <a:bodyPr/>
        <a:lstStyle/>
        <a:p>
          <a:r>
            <a:rPr lang="en-US">
              <a:solidFill>
                <a:schemeClr val="bg1"/>
              </a:solidFill>
            </a:rPr>
            <a:t>2</a:t>
          </a:r>
        </a:p>
      </dgm:t>
    </dgm:pt>
    <dgm:pt modelId="{31234F90-E84D-4792-B02E-EDDA31FB7C64}">
      <dgm:prSet custT="1"/>
      <dgm:spPr>
        <a:solidFill>
          <a:srgbClr val="9EA2A2"/>
        </a:solidFill>
        <a:ln>
          <a:noFill/>
        </a:ln>
      </dgm:spPr>
      <dgm:t>
        <a:bodyPr/>
        <a:lstStyle/>
        <a:p>
          <a:r>
            <a:rPr lang="en-US" sz="1600">
              <a:solidFill>
                <a:schemeClr val="bg1"/>
              </a:solidFill>
              <a:latin typeface="+mj-lt"/>
            </a:rPr>
            <a:t>Input information in CAPSIS</a:t>
          </a:r>
        </a:p>
      </dgm:t>
    </dgm:pt>
    <dgm:pt modelId="{4C9A1C36-3B44-4EE5-9AE2-41AC177BC653}" type="parTrans" cxnId="{A1E5CA7D-D8A9-4651-B201-F9D54C36898F}">
      <dgm:prSet/>
      <dgm:spPr/>
      <dgm:t>
        <a:bodyPr/>
        <a:lstStyle/>
        <a:p>
          <a:endParaRPr lang="en-US">
            <a:solidFill>
              <a:schemeClr val="bg1"/>
            </a:solidFill>
          </a:endParaRPr>
        </a:p>
      </dgm:t>
    </dgm:pt>
    <dgm:pt modelId="{673A87A6-B114-4741-90E7-FAF5D5B427A7}" type="sibTrans" cxnId="{A1E5CA7D-D8A9-4651-B201-F9D54C36898F}">
      <dgm:prSet phldrT="3" phldr="0"/>
      <dgm:spPr>
        <a:solidFill>
          <a:srgbClr val="002060"/>
        </a:solidFill>
        <a:ln>
          <a:noFill/>
        </a:ln>
      </dgm:spPr>
      <dgm:t>
        <a:bodyPr/>
        <a:lstStyle/>
        <a:p>
          <a:r>
            <a:rPr lang="en-US">
              <a:solidFill>
                <a:schemeClr val="bg1"/>
              </a:solidFill>
            </a:rPr>
            <a:t>3</a:t>
          </a:r>
        </a:p>
      </dgm:t>
    </dgm:pt>
    <dgm:pt modelId="{9FA4B0BA-652A-4C18-8E34-2A9FE021E503}">
      <dgm:prSet custT="1"/>
      <dgm:spPr/>
      <dgm:t>
        <a:bodyPr/>
        <a:lstStyle/>
        <a:p>
          <a:r>
            <a:rPr lang="en-US" sz="1300">
              <a:solidFill>
                <a:schemeClr val="bg1"/>
              </a:solidFill>
            </a:rPr>
            <a:t>Follow the guidance in the Safety Reporting Guide and the reporting prompts</a:t>
          </a:r>
        </a:p>
      </dgm:t>
    </dgm:pt>
    <dgm:pt modelId="{53A51A0A-09F0-46A9-9EBF-6521CDDF9CC8}" type="parTrans" cxnId="{DA91C28C-6880-4AAE-8E06-937EFBECDD96}">
      <dgm:prSet/>
      <dgm:spPr/>
      <dgm:t>
        <a:bodyPr/>
        <a:lstStyle/>
        <a:p>
          <a:endParaRPr lang="en-US">
            <a:solidFill>
              <a:schemeClr val="bg1"/>
            </a:solidFill>
          </a:endParaRPr>
        </a:p>
      </dgm:t>
    </dgm:pt>
    <dgm:pt modelId="{E5C9A0C7-37D3-4A48-9E79-22B6BADB2AFA}" type="sibTrans" cxnId="{DA91C28C-6880-4AAE-8E06-937EFBECDD96}">
      <dgm:prSet phldrT="4" phldr="0"/>
      <dgm:spPr/>
      <dgm:t>
        <a:bodyPr/>
        <a:lstStyle/>
        <a:p>
          <a:endParaRPr lang="en-US">
            <a:solidFill>
              <a:schemeClr val="bg1"/>
            </a:solidFill>
          </a:endParaRPr>
        </a:p>
      </dgm:t>
    </dgm:pt>
    <dgm:pt modelId="{28FB8EB4-A182-4290-8D4D-3D0DDE80C52B}">
      <dgm:prSet custT="1"/>
      <dgm:spPr>
        <a:ln>
          <a:noFill/>
        </a:ln>
      </dgm:spPr>
      <dgm:t>
        <a:bodyPr/>
        <a:lstStyle/>
        <a:p>
          <a:r>
            <a:rPr lang="en-US" sz="1300">
              <a:solidFill>
                <a:schemeClr val="bg1"/>
              </a:solidFill>
            </a:rPr>
            <a:t>Your safety officer can help you report relevant information</a:t>
          </a:r>
        </a:p>
      </dgm:t>
    </dgm:pt>
    <dgm:pt modelId="{899FAEF3-D20A-4741-9A6B-74F38978CBD4}" type="parTrans" cxnId="{06A7A8C4-7C65-4FEB-99B8-8861E34044DC}">
      <dgm:prSet/>
      <dgm:spPr/>
      <dgm:t>
        <a:bodyPr/>
        <a:lstStyle/>
        <a:p>
          <a:endParaRPr lang="en-US">
            <a:solidFill>
              <a:schemeClr val="bg1"/>
            </a:solidFill>
          </a:endParaRPr>
        </a:p>
      </dgm:t>
    </dgm:pt>
    <dgm:pt modelId="{DEE4F65B-31C5-4F6E-9BBA-D38D435A34A0}" type="sibTrans" cxnId="{06A7A8C4-7C65-4FEB-99B8-8861E34044DC}">
      <dgm:prSet phldrT="3" phldr="0"/>
      <dgm:spPr/>
      <dgm:t>
        <a:bodyPr/>
        <a:lstStyle/>
        <a:p>
          <a:endParaRPr lang="en-US">
            <a:solidFill>
              <a:schemeClr val="bg1"/>
            </a:solidFill>
          </a:endParaRPr>
        </a:p>
      </dgm:t>
    </dgm:pt>
    <dgm:pt modelId="{545B705E-B06C-40C3-B44E-B0241ED65B95}">
      <dgm:prSet custT="1"/>
      <dgm:spPr>
        <a:ln>
          <a:noFill/>
        </a:ln>
      </dgm:spPr>
      <dgm:t>
        <a:bodyPr/>
        <a:lstStyle/>
        <a:p>
          <a:r>
            <a:rPr lang="en-US" sz="1300">
              <a:solidFill>
                <a:schemeClr val="bg1"/>
              </a:solidFill>
            </a:rPr>
            <a:t>Relevant reporting reduces workload</a:t>
          </a:r>
        </a:p>
      </dgm:t>
    </dgm:pt>
    <dgm:pt modelId="{DF380D0A-4343-49BE-852D-64D07BD97D4F}" type="parTrans" cxnId="{6A047AB7-D769-4491-9B72-9057203A32A9}">
      <dgm:prSet/>
      <dgm:spPr/>
      <dgm:t>
        <a:bodyPr/>
        <a:lstStyle/>
        <a:p>
          <a:endParaRPr lang="en-US">
            <a:solidFill>
              <a:schemeClr val="bg1"/>
            </a:solidFill>
          </a:endParaRPr>
        </a:p>
      </dgm:t>
    </dgm:pt>
    <dgm:pt modelId="{9D830F62-166E-47FE-B882-D31562F9BAA9}" type="sibTrans" cxnId="{6A047AB7-D769-4491-9B72-9057203A32A9}">
      <dgm:prSet/>
      <dgm:spPr/>
      <dgm:t>
        <a:bodyPr/>
        <a:lstStyle/>
        <a:p>
          <a:endParaRPr lang="en-US">
            <a:solidFill>
              <a:schemeClr val="bg1"/>
            </a:solidFill>
          </a:endParaRPr>
        </a:p>
      </dgm:t>
    </dgm:pt>
    <dgm:pt modelId="{D7609E0B-9B66-419B-ABE2-909A297D85F8}">
      <dgm:prSet custT="1"/>
      <dgm:spPr/>
      <dgm:t>
        <a:bodyPr/>
        <a:lstStyle/>
        <a:p>
          <a:r>
            <a:rPr lang="en-US" sz="1300">
              <a:solidFill>
                <a:schemeClr val="bg1"/>
              </a:solidFill>
            </a:rPr>
            <a:t>Fill in as much information as known within 48 hours</a:t>
          </a:r>
        </a:p>
        <a:p>
          <a:r>
            <a:rPr lang="en-US" sz="1400">
              <a:solidFill>
                <a:schemeClr val="bg1"/>
              </a:solidFill>
            </a:rPr>
            <a:t> </a:t>
          </a:r>
        </a:p>
      </dgm:t>
    </dgm:pt>
    <dgm:pt modelId="{F87E5014-12AB-414A-B1EB-03C881E955C4}" type="parTrans" cxnId="{63D4197D-E884-4F2B-8ADD-2AAF479942FE}">
      <dgm:prSet/>
      <dgm:spPr/>
      <dgm:t>
        <a:bodyPr/>
        <a:lstStyle/>
        <a:p>
          <a:endParaRPr lang="en-US">
            <a:solidFill>
              <a:schemeClr val="bg1"/>
            </a:solidFill>
          </a:endParaRPr>
        </a:p>
      </dgm:t>
    </dgm:pt>
    <dgm:pt modelId="{9ECBC355-3EB2-444A-B920-672888E6BF6E}" type="sibTrans" cxnId="{63D4197D-E884-4F2B-8ADD-2AAF479942FE}">
      <dgm:prSet/>
      <dgm:spPr/>
      <dgm:t>
        <a:bodyPr/>
        <a:lstStyle/>
        <a:p>
          <a:endParaRPr lang="en-US">
            <a:solidFill>
              <a:schemeClr val="bg1"/>
            </a:solidFill>
          </a:endParaRPr>
        </a:p>
      </dgm:t>
    </dgm:pt>
    <dgm:pt modelId="{A619B327-B08C-488F-8C6F-24C272AB6ED4}">
      <dgm:prSet custT="1"/>
      <dgm:spPr/>
      <dgm:t>
        <a:bodyPr/>
        <a:lstStyle/>
        <a:p>
          <a:r>
            <a:rPr lang="en-US" sz="1300">
              <a:solidFill>
                <a:schemeClr val="bg1"/>
              </a:solidFill>
              <a:effectLst/>
              <a:ea typeface="Calibri" panose="020F0502020204030204" pitchFamily="34" charset="0"/>
            </a:rPr>
            <a:t>Your </a:t>
          </a:r>
          <a:r>
            <a:rPr lang="en-US" sz="1300" u="sng">
              <a:solidFill>
                <a:schemeClr val="bg1"/>
              </a:solidFill>
              <a:effectLst/>
              <a:ea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region supplement</a:t>
          </a:r>
          <a:r>
            <a:rPr lang="en-US" sz="1300">
              <a:solidFill>
                <a:schemeClr val="bg1"/>
              </a:solidFill>
              <a:effectLst/>
              <a:ea typeface="Calibri" panose="020F0502020204030204" pitchFamily="34" charset="0"/>
            </a:rPr>
            <a:t> outlines your internal requirements for safety reporting.</a:t>
          </a:r>
          <a:endParaRPr lang="en-US" sz="1300">
            <a:solidFill>
              <a:schemeClr val="bg1"/>
            </a:solidFill>
          </a:endParaRPr>
        </a:p>
      </dgm:t>
    </dgm:pt>
    <dgm:pt modelId="{72AB53A0-FFBD-473E-93BB-5797606878DA}" type="parTrans" cxnId="{ACEAD7BF-F8D7-4FE1-8093-3E0AEE212E32}">
      <dgm:prSet/>
      <dgm:spPr/>
      <dgm:t>
        <a:bodyPr/>
        <a:lstStyle/>
        <a:p>
          <a:endParaRPr lang="en-US">
            <a:solidFill>
              <a:schemeClr val="bg1"/>
            </a:solidFill>
          </a:endParaRPr>
        </a:p>
      </dgm:t>
    </dgm:pt>
    <dgm:pt modelId="{166E5FB9-4342-41B9-843F-9D949D4EBA97}" type="sibTrans" cxnId="{ACEAD7BF-F8D7-4FE1-8093-3E0AEE212E32}">
      <dgm:prSet phldrT="2" phldr="0"/>
      <dgm:spPr/>
      <dgm:t>
        <a:bodyPr/>
        <a:lstStyle/>
        <a:p>
          <a:endParaRPr lang="en-US">
            <a:solidFill>
              <a:schemeClr val="bg1"/>
            </a:solidFill>
          </a:endParaRPr>
        </a:p>
      </dgm:t>
    </dgm:pt>
    <dgm:pt modelId="{F097DFE3-85E1-470B-B34C-739FF87F9FE8}">
      <dgm:prSet custT="1"/>
      <dgm:spPr/>
      <dgm:t>
        <a:bodyPr/>
        <a:lstStyle/>
        <a:p>
          <a:r>
            <a:rPr lang="en-US" sz="13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Approved Supplements and OIs by Region | Civil Air Patrol National Headquarters (gocivilairpatrol.com)</a:t>
          </a:r>
          <a:endParaRPr lang="en-US" sz="1300">
            <a:solidFill>
              <a:schemeClr val="bg1"/>
            </a:solidFill>
          </a:endParaRPr>
        </a:p>
      </dgm:t>
    </dgm:pt>
    <dgm:pt modelId="{A6BA0D85-3676-406A-8FF6-8E115B1C2F88}" type="parTrans" cxnId="{00F7F596-73C2-4084-887D-2487FE74A1BE}">
      <dgm:prSet/>
      <dgm:spPr/>
      <dgm:t>
        <a:bodyPr/>
        <a:lstStyle/>
        <a:p>
          <a:endParaRPr lang="en-US">
            <a:solidFill>
              <a:schemeClr val="bg1"/>
            </a:solidFill>
          </a:endParaRPr>
        </a:p>
      </dgm:t>
    </dgm:pt>
    <dgm:pt modelId="{D88567C6-8244-4C9F-A731-FB212CFD75F9}" type="sibTrans" cxnId="{00F7F596-73C2-4084-887D-2487FE74A1BE}">
      <dgm:prSet/>
      <dgm:spPr/>
      <dgm:t>
        <a:bodyPr/>
        <a:lstStyle/>
        <a:p>
          <a:endParaRPr lang="en-US">
            <a:solidFill>
              <a:schemeClr val="bg1"/>
            </a:solidFill>
          </a:endParaRPr>
        </a:p>
      </dgm:t>
    </dgm:pt>
    <dgm:pt modelId="{CCAAA6AA-3B11-429C-8519-24546F0B0AD4}">
      <dgm:prSet custT="1"/>
      <dgm:spPr/>
      <dgm:t>
        <a:bodyPr/>
        <a:lstStyle/>
        <a:p>
          <a:endParaRPr lang="en-US" sz="1400">
            <a:solidFill>
              <a:schemeClr val="bg1"/>
            </a:solidFill>
          </a:endParaRPr>
        </a:p>
      </dgm:t>
    </dgm:pt>
    <dgm:pt modelId="{696D3A0A-5C2C-4182-8987-80533AC40DBB}" type="parTrans" cxnId="{5D71E1F4-22B3-448C-9634-4670ED3A5931}">
      <dgm:prSet/>
      <dgm:spPr/>
      <dgm:t>
        <a:bodyPr/>
        <a:lstStyle/>
        <a:p>
          <a:endParaRPr lang="en-US"/>
        </a:p>
      </dgm:t>
    </dgm:pt>
    <dgm:pt modelId="{20E38E9D-6874-4989-A7A6-483D5D9FDF22}" type="sibTrans" cxnId="{5D71E1F4-22B3-448C-9634-4670ED3A5931}">
      <dgm:prSet/>
      <dgm:spPr/>
      <dgm:t>
        <a:bodyPr/>
        <a:lstStyle/>
        <a:p>
          <a:endParaRPr lang="en-US"/>
        </a:p>
      </dgm:t>
    </dgm:pt>
    <dgm:pt modelId="{65976DAD-8F90-4C1E-9E7B-A6CF31BC6A44}" type="pres">
      <dgm:prSet presAssocID="{7520DEB4-553C-4A37-B582-ECFDFA38FC4D}" presName="Name0" presStyleCnt="0">
        <dgm:presLayoutVars>
          <dgm:animLvl val="lvl"/>
          <dgm:resizeHandles val="exact"/>
        </dgm:presLayoutVars>
      </dgm:prSet>
      <dgm:spPr/>
    </dgm:pt>
    <dgm:pt modelId="{571C6953-2916-4F0E-835F-238EE223B16D}" type="pres">
      <dgm:prSet presAssocID="{D5F44D3E-41A2-4774-BE01-C0CB4DFCE9EE}" presName="compositeNode" presStyleCnt="0">
        <dgm:presLayoutVars>
          <dgm:bulletEnabled val="1"/>
        </dgm:presLayoutVars>
      </dgm:prSet>
      <dgm:spPr/>
    </dgm:pt>
    <dgm:pt modelId="{3561E770-86F1-4217-992B-F52304489BB4}" type="pres">
      <dgm:prSet presAssocID="{D5F44D3E-41A2-4774-BE01-C0CB4DFCE9EE}" presName="bgRect" presStyleLbl="bgAccFollowNode1" presStyleIdx="0" presStyleCnt="3" custScaleX="99215" custScaleY="97670" custLinFactNeighborX="4758" custLinFactNeighborY="864"/>
      <dgm:spPr/>
    </dgm:pt>
    <dgm:pt modelId="{82B36D1E-4C69-4DFE-847C-D4C575822247}" type="pres">
      <dgm:prSet presAssocID="{828E9532-F69D-4AC6-8E25-5E6C860AC054}" presName="sibTransNodeCircle" presStyleLbl="alignNode1" presStyleIdx="0" presStyleCnt="6" custLinFactNeighborX="-2968" custLinFactNeighborY="2725">
        <dgm:presLayoutVars>
          <dgm:chMax val="0"/>
          <dgm:bulletEnabled/>
        </dgm:presLayoutVars>
      </dgm:prSet>
      <dgm:spPr/>
    </dgm:pt>
    <dgm:pt modelId="{6B5B7ADC-113E-4E5E-9AF1-979D963D1049}" type="pres">
      <dgm:prSet presAssocID="{D5F44D3E-41A2-4774-BE01-C0CB4DFCE9EE}" presName="bottomLine" presStyleLbl="alignNode1" presStyleIdx="1" presStyleCnt="6" custLinFactY="54600000" custLinFactNeighborX="2586" custLinFactNeighborY="54648611">
        <dgm:presLayoutVars/>
      </dgm:prSet>
      <dgm:spPr>
        <a:solidFill>
          <a:schemeClr val="bg1"/>
        </a:solidFill>
        <a:ln>
          <a:solidFill>
            <a:schemeClr val="bg1"/>
          </a:solidFill>
        </a:ln>
      </dgm:spPr>
    </dgm:pt>
    <dgm:pt modelId="{0FC8DA71-1790-47B1-B476-D866AFF128C1}" type="pres">
      <dgm:prSet presAssocID="{D5F44D3E-41A2-4774-BE01-C0CB4DFCE9EE}" presName="nodeText" presStyleLbl="bgAccFollowNode1" presStyleIdx="0" presStyleCnt="3">
        <dgm:presLayoutVars>
          <dgm:bulletEnabled val="1"/>
        </dgm:presLayoutVars>
      </dgm:prSet>
      <dgm:spPr/>
    </dgm:pt>
    <dgm:pt modelId="{78751821-158B-4C77-8890-CE4475A2062A}" type="pres">
      <dgm:prSet presAssocID="{828E9532-F69D-4AC6-8E25-5E6C860AC054}" presName="sibTrans" presStyleCnt="0"/>
      <dgm:spPr/>
    </dgm:pt>
    <dgm:pt modelId="{AEA8F6E3-4A48-4E6B-B86E-974E0DAB2800}" type="pres">
      <dgm:prSet presAssocID="{AFCEE6BB-6C70-41F6-866F-0A84E401C07C}" presName="compositeNode" presStyleCnt="0">
        <dgm:presLayoutVars>
          <dgm:bulletEnabled val="1"/>
        </dgm:presLayoutVars>
      </dgm:prSet>
      <dgm:spPr/>
    </dgm:pt>
    <dgm:pt modelId="{E037DA13-D32D-4930-8778-3ACE7CCA7228}" type="pres">
      <dgm:prSet presAssocID="{AFCEE6BB-6C70-41F6-866F-0A84E401C07C}" presName="bgRect" presStyleLbl="bgAccFollowNode1" presStyleIdx="1" presStyleCnt="3" custScaleX="99215" custScaleY="97670" custLinFactNeighborX="-1529" custLinFactNeighborY="864"/>
      <dgm:spPr/>
    </dgm:pt>
    <dgm:pt modelId="{04545291-419F-4324-98FF-FC16B0A63559}" type="pres">
      <dgm:prSet presAssocID="{902BD11A-9280-486B-A212-FDB4BE926585}" presName="sibTransNodeCircle" presStyleLbl="alignNode1" presStyleIdx="2" presStyleCnt="6" custLinFactNeighborX="-2228" custLinFactNeighborY="1200">
        <dgm:presLayoutVars>
          <dgm:chMax val="0"/>
          <dgm:bulletEnabled/>
        </dgm:presLayoutVars>
      </dgm:prSet>
      <dgm:spPr/>
    </dgm:pt>
    <dgm:pt modelId="{D8AF5BB5-7CD6-421D-B0B5-09178FFB512D}" type="pres">
      <dgm:prSet presAssocID="{AFCEE6BB-6C70-41F6-866F-0A84E401C07C}" presName="bottomLine" presStyleLbl="alignNode1" presStyleIdx="3" presStyleCnt="6" custLinFactY="341200000" custLinFactNeighborX="-15517" custLinFactNeighborY="341206944">
        <dgm:presLayoutVars/>
      </dgm:prSet>
      <dgm:spPr>
        <a:ln>
          <a:solidFill>
            <a:schemeClr val="bg1"/>
          </a:solidFill>
        </a:ln>
      </dgm:spPr>
    </dgm:pt>
    <dgm:pt modelId="{3215BFF4-3273-4DD8-B401-7C6069899B31}" type="pres">
      <dgm:prSet presAssocID="{AFCEE6BB-6C70-41F6-866F-0A84E401C07C}" presName="nodeText" presStyleLbl="bgAccFollowNode1" presStyleIdx="1" presStyleCnt="3">
        <dgm:presLayoutVars>
          <dgm:bulletEnabled val="1"/>
        </dgm:presLayoutVars>
      </dgm:prSet>
      <dgm:spPr/>
    </dgm:pt>
    <dgm:pt modelId="{E8201873-2500-43F6-B5AB-0EBBE0A52BE1}" type="pres">
      <dgm:prSet presAssocID="{902BD11A-9280-486B-A212-FDB4BE926585}" presName="sibTrans" presStyleCnt="0"/>
      <dgm:spPr/>
    </dgm:pt>
    <dgm:pt modelId="{BD750266-42E6-4B5B-B850-8EC10D6B1656}" type="pres">
      <dgm:prSet presAssocID="{31234F90-E84D-4792-B02E-EDDA31FB7C64}" presName="compositeNode" presStyleCnt="0">
        <dgm:presLayoutVars>
          <dgm:bulletEnabled val="1"/>
        </dgm:presLayoutVars>
      </dgm:prSet>
      <dgm:spPr/>
    </dgm:pt>
    <dgm:pt modelId="{DC5C8BF6-9278-4D8D-BBF7-ADF55808045E}" type="pres">
      <dgm:prSet presAssocID="{31234F90-E84D-4792-B02E-EDDA31FB7C64}" presName="bgRect" presStyleLbl="bgAccFollowNode1" presStyleIdx="2" presStyleCnt="3" custScaleX="99215" custScaleY="97670" custLinFactNeighborX="-8633" custLinFactNeighborY="864"/>
      <dgm:spPr/>
    </dgm:pt>
    <dgm:pt modelId="{C60347D3-9695-4F3E-9F94-DBFE458E9464}" type="pres">
      <dgm:prSet presAssocID="{673A87A6-B114-4741-90E7-FAF5D5B427A7}" presName="sibTransNodeCircle" presStyleLbl="alignNode1" presStyleIdx="4" presStyleCnt="6" custLinFactNeighborX="-32009" custLinFactNeighborY="4253">
        <dgm:presLayoutVars>
          <dgm:chMax val="0"/>
          <dgm:bulletEnabled/>
        </dgm:presLayoutVars>
      </dgm:prSet>
      <dgm:spPr/>
    </dgm:pt>
    <dgm:pt modelId="{A04612B5-6CBA-4CBF-8708-A92E72CE4002}" type="pres">
      <dgm:prSet presAssocID="{31234F90-E84D-4792-B02E-EDDA31FB7C64}" presName="bottomLine" presStyleLbl="alignNode1" presStyleIdx="5" presStyleCnt="6">
        <dgm:presLayoutVars/>
      </dgm:prSet>
      <dgm:spPr>
        <a:noFill/>
        <a:ln>
          <a:noFill/>
        </a:ln>
      </dgm:spPr>
    </dgm:pt>
    <dgm:pt modelId="{190A070D-F47A-4DBC-9D93-43A4DE79CE8D}" type="pres">
      <dgm:prSet presAssocID="{31234F90-E84D-4792-B02E-EDDA31FB7C64}" presName="nodeText" presStyleLbl="bgAccFollowNode1" presStyleIdx="2" presStyleCnt="3">
        <dgm:presLayoutVars>
          <dgm:bulletEnabled val="1"/>
        </dgm:presLayoutVars>
      </dgm:prSet>
      <dgm:spPr/>
    </dgm:pt>
  </dgm:ptLst>
  <dgm:cxnLst>
    <dgm:cxn modelId="{976AC204-0625-439E-97EC-E29A2DC269FE}" type="presOf" srcId="{F097DFE3-85E1-470B-B34C-739FF87F9FE8}" destId="{0FC8DA71-1790-47B1-B476-D866AFF128C1}" srcOrd="0" destOrd="2" presId="urn:microsoft.com/office/officeart/2016/7/layout/BasicLinearProcessNumbered"/>
    <dgm:cxn modelId="{F75D0608-93FA-4234-9DB7-11F9BFCB3C6B}" srcId="{7520DEB4-553C-4A37-B582-ECFDFA38FC4D}" destId="{AFCEE6BB-6C70-41F6-866F-0A84E401C07C}" srcOrd="1" destOrd="0" parTransId="{8EBAE623-74A1-4016-8834-C17F381E3825}" sibTransId="{902BD11A-9280-486B-A212-FDB4BE926585}"/>
    <dgm:cxn modelId="{30A06E0D-E0B5-4326-AB92-615C513AE327}" type="presOf" srcId="{D5F44D3E-41A2-4774-BE01-C0CB4DFCE9EE}" destId="{0FC8DA71-1790-47B1-B476-D866AFF128C1}" srcOrd="1" destOrd="0" presId="urn:microsoft.com/office/officeart/2016/7/layout/BasicLinearProcessNumbered"/>
    <dgm:cxn modelId="{FAF9AF0D-B8CE-41A9-B2B3-8FFAFEF0B9FC}" type="presOf" srcId="{31234F90-E84D-4792-B02E-EDDA31FB7C64}" destId="{190A070D-F47A-4DBC-9D93-43A4DE79CE8D}" srcOrd="1" destOrd="0" presId="urn:microsoft.com/office/officeart/2016/7/layout/BasicLinearProcessNumbered"/>
    <dgm:cxn modelId="{67B4B00D-186E-440F-8210-36257FEFE575}" type="presOf" srcId="{31234F90-E84D-4792-B02E-EDDA31FB7C64}" destId="{DC5C8BF6-9278-4D8D-BBF7-ADF55808045E}" srcOrd="0" destOrd="0" presId="urn:microsoft.com/office/officeart/2016/7/layout/BasicLinearProcessNumbered"/>
    <dgm:cxn modelId="{5768CC0F-4728-43A2-AAF4-0EB1E896DFE5}" type="presOf" srcId="{28FB8EB4-A182-4290-8D4D-3D0DDE80C52B}" destId="{3215BFF4-3273-4DD8-B401-7C6069899B31}" srcOrd="0" destOrd="1" presId="urn:microsoft.com/office/officeart/2016/7/layout/BasicLinearProcessNumbered"/>
    <dgm:cxn modelId="{1C04EF17-15B1-4305-9683-3B073448AD66}" srcId="{7520DEB4-553C-4A37-B582-ECFDFA38FC4D}" destId="{D5F44D3E-41A2-4774-BE01-C0CB4DFCE9EE}" srcOrd="0" destOrd="0" parTransId="{3AE47416-7EE3-43B7-915B-4A395738C5FC}" sibTransId="{828E9532-F69D-4AC6-8E25-5E6C860AC054}"/>
    <dgm:cxn modelId="{B425AE2A-8F51-4B30-8708-55416183F570}" type="presOf" srcId="{9FA4B0BA-652A-4C18-8E34-2A9FE021E503}" destId="{190A070D-F47A-4DBC-9D93-43A4DE79CE8D}" srcOrd="0" destOrd="1" presId="urn:microsoft.com/office/officeart/2016/7/layout/BasicLinearProcessNumbered"/>
    <dgm:cxn modelId="{8E555441-FBBF-4569-ACA9-6A9C71A55842}" type="presOf" srcId="{7520DEB4-553C-4A37-B582-ECFDFA38FC4D}" destId="{65976DAD-8F90-4C1E-9E7B-A6CF31BC6A44}" srcOrd="0" destOrd="0" presId="urn:microsoft.com/office/officeart/2016/7/layout/BasicLinearProcessNumbered"/>
    <dgm:cxn modelId="{01686744-07C2-4847-9A30-3D630ABED9B0}" type="presOf" srcId="{CCAAA6AA-3B11-429C-8519-24546F0B0AD4}" destId="{0FC8DA71-1790-47B1-B476-D866AFF128C1}" srcOrd="0" destOrd="3" presId="urn:microsoft.com/office/officeart/2016/7/layout/BasicLinearProcessNumbered"/>
    <dgm:cxn modelId="{63D4197D-E884-4F2B-8ADD-2AAF479942FE}" srcId="{31234F90-E84D-4792-B02E-EDDA31FB7C64}" destId="{D7609E0B-9B66-419B-ABE2-909A297D85F8}" srcOrd="1" destOrd="0" parTransId="{F87E5014-12AB-414A-B1EB-03C881E955C4}" sibTransId="{9ECBC355-3EB2-444A-B920-672888E6BF6E}"/>
    <dgm:cxn modelId="{A1E5CA7D-D8A9-4651-B201-F9D54C36898F}" srcId="{7520DEB4-553C-4A37-B582-ECFDFA38FC4D}" destId="{31234F90-E84D-4792-B02E-EDDA31FB7C64}" srcOrd="2" destOrd="0" parTransId="{4C9A1C36-3B44-4EE5-9AE2-41AC177BC653}" sibTransId="{673A87A6-B114-4741-90E7-FAF5D5B427A7}"/>
    <dgm:cxn modelId="{DA91C28C-6880-4AAE-8E06-937EFBECDD96}" srcId="{31234F90-E84D-4792-B02E-EDDA31FB7C64}" destId="{9FA4B0BA-652A-4C18-8E34-2A9FE021E503}" srcOrd="0" destOrd="0" parTransId="{53A51A0A-09F0-46A9-9EBF-6521CDDF9CC8}" sibTransId="{E5C9A0C7-37D3-4A48-9E79-22B6BADB2AFA}"/>
    <dgm:cxn modelId="{00F7F596-73C2-4084-887D-2487FE74A1BE}" srcId="{D5F44D3E-41A2-4774-BE01-C0CB4DFCE9EE}" destId="{F097DFE3-85E1-470B-B34C-739FF87F9FE8}" srcOrd="1" destOrd="0" parTransId="{A6BA0D85-3676-406A-8FF6-8E115B1C2F88}" sibTransId="{D88567C6-8244-4C9F-A731-FB212CFD75F9}"/>
    <dgm:cxn modelId="{0538BF9D-38A3-41A5-80D2-24A372F00635}" type="presOf" srcId="{828E9532-F69D-4AC6-8E25-5E6C860AC054}" destId="{82B36D1E-4C69-4DFE-847C-D4C575822247}" srcOrd="0" destOrd="0" presId="urn:microsoft.com/office/officeart/2016/7/layout/BasicLinearProcessNumbered"/>
    <dgm:cxn modelId="{77A6A5AA-6113-4755-B589-BE8BE054AF80}" type="presOf" srcId="{673A87A6-B114-4741-90E7-FAF5D5B427A7}" destId="{C60347D3-9695-4F3E-9F94-DBFE458E9464}" srcOrd="0" destOrd="0" presId="urn:microsoft.com/office/officeart/2016/7/layout/BasicLinearProcessNumbered"/>
    <dgm:cxn modelId="{6A047AB7-D769-4491-9B72-9057203A32A9}" srcId="{AFCEE6BB-6C70-41F6-866F-0A84E401C07C}" destId="{545B705E-B06C-40C3-B44E-B0241ED65B95}" srcOrd="1" destOrd="0" parTransId="{DF380D0A-4343-49BE-852D-64D07BD97D4F}" sibTransId="{9D830F62-166E-47FE-B882-D31562F9BAA9}"/>
    <dgm:cxn modelId="{2428CDBD-C705-4553-8267-E38EC6737E9F}" type="presOf" srcId="{A619B327-B08C-488F-8C6F-24C272AB6ED4}" destId="{0FC8DA71-1790-47B1-B476-D866AFF128C1}" srcOrd="0" destOrd="1" presId="urn:microsoft.com/office/officeart/2016/7/layout/BasicLinearProcessNumbered"/>
    <dgm:cxn modelId="{ACEAD7BF-F8D7-4FE1-8093-3E0AEE212E32}" srcId="{D5F44D3E-41A2-4774-BE01-C0CB4DFCE9EE}" destId="{A619B327-B08C-488F-8C6F-24C272AB6ED4}" srcOrd="0" destOrd="0" parTransId="{72AB53A0-FFBD-473E-93BB-5797606878DA}" sibTransId="{166E5FB9-4342-41B9-843F-9D949D4EBA97}"/>
    <dgm:cxn modelId="{06A7A8C4-7C65-4FEB-99B8-8861E34044DC}" srcId="{AFCEE6BB-6C70-41F6-866F-0A84E401C07C}" destId="{28FB8EB4-A182-4290-8D4D-3D0DDE80C52B}" srcOrd="0" destOrd="0" parTransId="{899FAEF3-D20A-4741-9A6B-74F38978CBD4}" sibTransId="{DEE4F65B-31C5-4F6E-9BBA-D38D435A34A0}"/>
    <dgm:cxn modelId="{85EFFBCB-1E1F-46B4-99B2-9EC44AE58A3B}" type="presOf" srcId="{902BD11A-9280-486B-A212-FDB4BE926585}" destId="{04545291-419F-4324-98FF-FC16B0A63559}" srcOrd="0" destOrd="0" presId="urn:microsoft.com/office/officeart/2016/7/layout/BasicLinearProcessNumbered"/>
    <dgm:cxn modelId="{7E286ED2-4AD9-4C2B-9336-B446E5896649}" type="presOf" srcId="{AFCEE6BB-6C70-41F6-866F-0A84E401C07C}" destId="{E037DA13-D32D-4930-8778-3ACE7CCA7228}" srcOrd="0" destOrd="0" presId="urn:microsoft.com/office/officeart/2016/7/layout/BasicLinearProcessNumbered"/>
    <dgm:cxn modelId="{30721AE7-8D55-470F-B034-559A7BB79081}" type="presOf" srcId="{AFCEE6BB-6C70-41F6-866F-0A84E401C07C}" destId="{3215BFF4-3273-4DD8-B401-7C6069899B31}" srcOrd="1" destOrd="0" presId="urn:microsoft.com/office/officeart/2016/7/layout/BasicLinearProcessNumbered"/>
    <dgm:cxn modelId="{40768FF3-EEB8-4860-8CBA-C5F0F90D0184}" type="presOf" srcId="{545B705E-B06C-40C3-B44E-B0241ED65B95}" destId="{3215BFF4-3273-4DD8-B401-7C6069899B31}" srcOrd="0" destOrd="2" presId="urn:microsoft.com/office/officeart/2016/7/layout/BasicLinearProcessNumbered"/>
    <dgm:cxn modelId="{5D71E1F4-22B3-448C-9634-4670ED3A5931}" srcId="{D5F44D3E-41A2-4774-BE01-C0CB4DFCE9EE}" destId="{CCAAA6AA-3B11-429C-8519-24546F0B0AD4}" srcOrd="2" destOrd="0" parTransId="{696D3A0A-5C2C-4182-8987-80533AC40DBB}" sibTransId="{20E38E9D-6874-4989-A7A6-483D5D9FDF22}"/>
    <dgm:cxn modelId="{48091CF7-E5F3-4338-B35F-7A5642326F7A}" type="presOf" srcId="{D5F44D3E-41A2-4774-BE01-C0CB4DFCE9EE}" destId="{3561E770-86F1-4217-992B-F52304489BB4}" srcOrd="0" destOrd="0" presId="urn:microsoft.com/office/officeart/2016/7/layout/BasicLinearProcessNumbered"/>
    <dgm:cxn modelId="{6BCD4CF9-7DCC-408A-956D-650E5151F964}" type="presOf" srcId="{D7609E0B-9B66-419B-ABE2-909A297D85F8}" destId="{190A070D-F47A-4DBC-9D93-43A4DE79CE8D}" srcOrd="0" destOrd="2" presId="urn:microsoft.com/office/officeart/2016/7/layout/BasicLinearProcessNumbered"/>
    <dgm:cxn modelId="{299E9CC2-FD8D-4F13-9260-92784B7B0A20}" type="presParOf" srcId="{65976DAD-8F90-4C1E-9E7B-A6CF31BC6A44}" destId="{571C6953-2916-4F0E-835F-238EE223B16D}" srcOrd="0" destOrd="0" presId="urn:microsoft.com/office/officeart/2016/7/layout/BasicLinearProcessNumbered"/>
    <dgm:cxn modelId="{67E9544A-EF3A-4C6A-AF51-DC674AD35735}" type="presParOf" srcId="{571C6953-2916-4F0E-835F-238EE223B16D}" destId="{3561E770-86F1-4217-992B-F52304489BB4}" srcOrd="0" destOrd="0" presId="urn:microsoft.com/office/officeart/2016/7/layout/BasicLinearProcessNumbered"/>
    <dgm:cxn modelId="{7281E071-A336-4948-84C7-8F804740347A}" type="presParOf" srcId="{571C6953-2916-4F0E-835F-238EE223B16D}" destId="{82B36D1E-4C69-4DFE-847C-D4C575822247}" srcOrd="1" destOrd="0" presId="urn:microsoft.com/office/officeart/2016/7/layout/BasicLinearProcessNumbered"/>
    <dgm:cxn modelId="{10919341-4171-4E78-8C73-0C49A23792B1}" type="presParOf" srcId="{571C6953-2916-4F0E-835F-238EE223B16D}" destId="{6B5B7ADC-113E-4E5E-9AF1-979D963D1049}" srcOrd="2" destOrd="0" presId="urn:microsoft.com/office/officeart/2016/7/layout/BasicLinearProcessNumbered"/>
    <dgm:cxn modelId="{CC4F8F11-CE6D-420D-8D35-BCDB01F41B19}" type="presParOf" srcId="{571C6953-2916-4F0E-835F-238EE223B16D}" destId="{0FC8DA71-1790-47B1-B476-D866AFF128C1}" srcOrd="3" destOrd="0" presId="urn:microsoft.com/office/officeart/2016/7/layout/BasicLinearProcessNumbered"/>
    <dgm:cxn modelId="{843E6B47-EE97-4B09-A961-73CD4F92B39B}" type="presParOf" srcId="{65976DAD-8F90-4C1E-9E7B-A6CF31BC6A44}" destId="{78751821-158B-4C77-8890-CE4475A2062A}" srcOrd="1" destOrd="0" presId="urn:microsoft.com/office/officeart/2016/7/layout/BasicLinearProcessNumbered"/>
    <dgm:cxn modelId="{5592F2F5-8267-4990-9EDC-CCE0E40B0FA9}" type="presParOf" srcId="{65976DAD-8F90-4C1E-9E7B-A6CF31BC6A44}" destId="{AEA8F6E3-4A48-4E6B-B86E-974E0DAB2800}" srcOrd="2" destOrd="0" presId="urn:microsoft.com/office/officeart/2016/7/layout/BasicLinearProcessNumbered"/>
    <dgm:cxn modelId="{C41D681A-14CF-4C75-9340-D87F546A9218}" type="presParOf" srcId="{AEA8F6E3-4A48-4E6B-B86E-974E0DAB2800}" destId="{E037DA13-D32D-4930-8778-3ACE7CCA7228}" srcOrd="0" destOrd="0" presId="urn:microsoft.com/office/officeart/2016/7/layout/BasicLinearProcessNumbered"/>
    <dgm:cxn modelId="{CFC5AF95-C84D-434B-A1D3-CC74ECF55427}" type="presParOf" srcId="{AEA8F6E3-4A48-4E6B-B86E-974E0DAB2800}" destId="{04545291-419F-4324-98FF-FC16B0A63559}" srcOrd="1" destOrd="0" presId="urn:microsoft.com/office/officeart/2016/7/layout/BasicLinearProcessNumbered"/>
    <dgm:cxn modelId="{275FF396-85E7-4118-9F28-D26330235DC9}" type="presParOf" srcId="{AEA8F6E3-4A48-4E6B-B86E-974E0DAB2800}" destId="{D8AF5BB5-7CD6-421D-B0B5-09178FFB512D}" srcOrd="2" destOrd="0" presId="urn:microsoft.com/office/officeart/2016/7/layout/BasicLinearProcessNumbered"/>
    <dgm:cxn modelId="{747323CE-E2F8-4B46-81E9-70A28A28B67F}" type="presParOf" srcId="{AEA8F6E3-4A48-4E6B-B86E-974E0DAB2800}" destId="{3215BFF4-3273-4DD8-B401-7C6069899B31}" srcOrd="3" destOrd="0" presId="urn:microsoft.com/office/officeart/2016/7/layout/BasicLinearProcessNumbered"/>
    <dgm:cxn modelId="{3E78B6DA-976A-4AD3-A954-754E2A195EC6}" type="presParOf" srcId="{65976DAD-8F90-4C1E-9E7B-A6CF31BC6A44}" destId="{E8201873-2500-43F6-B5AB-0EBBE0A52BE1}" srcOrd="3" destOrd="0" presId="urn:microsoft.com/office/officeart/2016/7/layout/BasicLinearProcessNumbered"/>
    <dgm:cxn modelId="{1DDABCA4-E3D1-463D-A1B4-7FF15D7A5D3C}" type="presParOf" srcId="{65976DAD-8F90-4C1E-9E7B-A6CF31BC6A44}" destId="{BD750266-42E6-4B5B-B850-8EC10D6B1656}" srcOrd="4" destOrd="0" presId="urn:microsoft.com/office/officeart/2016/7/layout/BasicLinearProcessNumbered"/>
    <dgm:cxn modelId="{70A48035-1DA9-4B86-BBD4-3968A407B4FB}" type="presParOf" srcId="{BD750266-42E6-4B5B-B850-8EC10D6B1656}" destId="{DC5C8BF6-9278-4D8D-BBF7-ADF55808045E}" srcOrd="0" destOrd="0" presId="urn:microsoft.com/office/officeart/2016/7/layout/BasicLinearProcessNumbered"/>
    <dgm:cxn modelId="{4CAA404A-9B7E-42A7-BF34-D7E35A1537F4}" type="presParOf" srcId="{BD750266-42E6-4B5B-B850-8EC10D6B1656}" destId="{C60347D3-9695-4F3E-9F94-DBFE458E9464}" srcOrd="1" destOrd="0" presId="urn:microsoft.com/office/officeart/2016/7/layout/BasicLinearProcessNumbered"/>
    <dgm:cxn modelId="{11A8D06B-7B9E-4950-951A-AD3319B489AC}" type="presParOf" srcId="{BD750266-42E6-4B5B-B850-8EC10D6B1656}" destId="{A04612B5-6CBA-4CBF-8708-A92E72CE4002}" srcOrd="2" destOrd="0" presId="urn:microsoft.com/office/officeart/2016/7/layout/BasicLinearProcessNumbered"/>
    <dgm:cxn modelId="{14B5ABF6-7DF6-456B-BC6B-7DED521F5E62}" type="presParOf" srcId="{BD750266-42E6-4B5B-B850-8EC10D6B1656}" destId="{190A070D-F47A-4DBC-9D93-43A4DE79CE8D}"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E770-86F1-4217-992B-F52304489BB4}">
      <dsp:nvSpPr>
        <dsp:cNvPr id="0" name=""/>
        <dsp:cNvSpPr/>
      </dsp:nvSpPr>
      <dsp:spPr>
        <a:xfrm>
          <a:off x="0" y="0"/>
          <a:ext cx="7179573" cy="3710694"/>
        </a:xfrm>
        <a:prstGeom prst="rect">
          <a:avLst/>
        </a:prstGeom>
        <a:solidFill>
          <a:srgbClr val="9EA2A2">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9199" tIns="330200" rIns="559199" bIns="33020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bg1"/>
              </a:solidFill>
              <a:latin typeface="+mj-lt"/>
            </a:rPr>
            <a:t>Step 1. Follow your region supplement</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chemeClr val="bg1"/>
              </a:solidFill>
              <a:effectLst/>
              <a:ea typeface="Calibri" panose="020F0502020204030204" pitchFamily="34" charset="0"/>
            </a:rPr>
            <a:t>Your </a:t>
          </a:r>
          <a:r>
            <a:rPr lang="en-US" sz="1800" u="sng" kern="1200">
              <a:solidFill>
                <a:schemeClr val="bg1"/>
              </a:solidFill>
              <a:effectLst/>
              <a:ea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region supplement</a:t>
          </a:r>
          <a:r>
            <a:rPr lang="en-US" sz="1800" kern="1200">
              <a:solidFill>
                <a:schemeClr val="bg1"/>
              </a:solidFill>
              <a:effectLst/>
              <a:ea typeface="Calibri" panose="020F0502020204030204" pitchFamily="34" charset="0"/>
            </a:rPr>
            <a:t> outlines your internal requirements for safety reporting.</a:t>
          </a:r>
          <a:endParaRPr lang="en-US" sz="1800" kern="1200">
            <a:solidFill>
              <a:schemeClr val="bg1"/>
            </a:solidFill>
          </a:endParaRPr>
        </a:p>
        <a:p>
          <a:pPr marL="171450" lvl="1" indent="-171450" algn="l" defTabSz="800100">
            <a:lnSpc>
              <a:spcPct val="90000"/>
            </a:lnSpc>
            <a:spcBef>
              <a:spcPct val="0"/>
            </a:spcBef>
            <a:spcAft>
              <a:spcPct val="15000"/>
            </a:spcAft>
            <a:buFont typeface="Arial" panose="020B0604020202020204" pitchFamily="34" charset="0"/>
            <a:buChar char="•"/>
          </a:pPr>
          <a:endParaRPr lang="en-US" sz="1800" kern="1200">
            <a:solidFill>
              <a:schemeClr val="bg1"/>
            </a:solidFill>
          </a:endParaRPr>
        </a:p>
        <a:p>
          <a:pPr marL="171450" lvl="1" indent="-171450" algn="l" defTabSz="800100">
            <a:lnSpc>
              <a:spcPct val="90000"/>
            </a:lnSpc>
            <a:spcBef>
              <a:spcPct val="0"/>
            </a:spcBef>
            <a:spcAft>
              <a:spcPct val="15000"/>
            </a:spcAft>
            <a:buClr>
              <a:schemeClr val="bg1"/>
            </a:buClr>
            <a:buFont typeface="Arial" panose="020B0604020202020204" pitchFamily="34" charset="0"/>
            <a:buChar char="•"/>
          </a:pPr>
          <a:r>
            <a:rPr lang="en-US" sz="18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Approved Supplements and OIs by Region | Civil Air Patrol National Headquarters (gocivilairpatrol.com)</a:t>
          </a:r>
          <a:endParaRPr lang="en-US" sz="1800" kern="1200">
            <a:solidFill>
              <a:schemeClr val="bg1"/>
            </a:solidFill>
          </a:endParaRPr>
        </a:p>
      </dsp:txBody>
      <dsp:txXfrm>
        <a:off x="0" y="1410063"/>
        <a:ext cx="7179573" cy="2226416"/>
      </dsp:txXfrm>
    </dsp:sp>
    <dsp:sp modelId="{82B36D1E-4C69-4DFE-847C-D4C575822247}">
      <dsp:nvSpPr>
        <dsp:cNvPr id="0" name=""/>
        <dsp:cNvSpPr/>
      </dsp:nvSpPr>
      <dsp:spPr>
        <a:xfrm>
          <a:off x="3036686" y="369021"/>
          <a:ext cx="1113208" cy="1113208"/>
        </a:xfrm>
        <a:prstGeom prst="ellipse">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90" tIns="12700" rIns="8679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3199712" y="532047"/>
        <a:ext cx="787156" cy="787156"/>
      </dsp:txXfrm>
    </dsp:sp>
    <dsp:sp modelId="{6B5B7ADC-113E-4E5E-9AF1-979D963D1049}">
      <dsp:nvSpPr>
        <dsp:cNvPr id="0" name=""/>
        <dsp:cNvSpPr/>
      </dsp:nvSpPr>
      <dsp:spPr>
        <a:xfrm>
          <a:off x="7018" y="3710622"/>
          <a:ext cx="7172544"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E770-86F1-4217-992B-F52304489BB4}">
      <dsp:nvSpPr>
        <dsp:cNvPr id="0" name=""/>
        <dsp:cNvSpPr/>
      </dsp:nvSpPr>
      <dsp:spPr>
        <a:xfrm>
          <a:off x="30603" y="0"/>
          <a:ext cx="4318583" cy="4075266"/>
        </a:xfrm>
        <a:prstGeom prst="rect">
          <a:avLst/>
        </a:prstGeom>
        <a:solidFill>
          <a:srgbClr val="002060">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6694" tIns="330200" rIns="336694" bIns="330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mj-lt"/>
            </a:rPr>
            <a:t>Step 1. Follow your region supplement</a:t>
          </a:r>
        </a:p>
        <a:p>
          <a:pPr marL="114300" lvl="1" indent="-114300" algn="l" defTabSz="622300">
            <a:lnSpc>
              <a:spcPct val="90000"/>
            </a:lnSpc>
            <a:spcBef>
              <a:spcPct val="0"/>
            </a:spcBef>
            <a:spcAft>
              <a:spcPct val="15000"/>
            </a:spcAft>
            <a:buChar char="•"/>
          </a:pPr>
          <a:r>
            <a:rPr lang="en-US" sz="1400" kern="1200">
              <a:solidFill>
                <a:schemeClr val="bg1"/>
              </a:solidFill>
              <a:effectLst/>
              <a:ea typeface="Calibri" panose="020F0502020204030204" pitchFamily="34" charset="0"/>
            </a:rPr>
            <a:t>Your </a:t>
          </a:r>
          <a:r>
            <a:rPr lang="en-US" sz="1400" u="sng" kern="1200">
              <a:solidFill>
                <a:schemeClr val="bg1"/>
              </a:solidFill>
              <a:effectLst/>
              <a:ea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region supplement</a:t>
          </a:r>
          <a:r>
            <a:rPr lang="en-US" sz="1400" kern="1200">
              <a:solidFill>
                <a:schemeClr val="bg1"/>
              </a:solidFill>
              <a:effectLst/>
              <a:ea typeface="Calibri" panose="020F0502020204030204" pitchFamily="34" charset="0"/>
            </a:rPr>
            <a:t> outlines your internal requirements for safety reporting.</a:t>
          </a:r>
          <a:endParaRPr lang="en-US" sz="1400" kern="1200">
            <a:solidFill>
              <a:schemeClr val="bg1"/>
            </a:solidFill>
          </a:endParaRPr>
        </a:p>
        <a:p>
          <a:pPr marL="114300" lvl="1" indent="-114300" algn="l" defTabSz="622300">
            <a:lnSpc>
              <a:spcPct val="90000"/>
            </a:lnSpc>
            <a:spcBef>
              <a:spcPct val="0"/>
            </a:spcBef>
            <a:spcAft>
              <a:spcPct val="15000"/>
            </a:spcAft>
            <a:buChar char="•"/>
          </a:pPr>
          <a:r>
            <a:rPr lang="en-US" sz="14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Approved Supplements and OIs by Region | Civil Air Patrol National Headquarters (gocivilairpatrol.com)</a:t>
          </a:r>
          <a:endParaRPr lang="en-US" sz="1400" kern="1200">
            <a:solidFill>
              <a:schemeClr val="bg1"/>
            </a:solidFill>
          </a:endParaRPr>
        </a:p>
      </dsp:txBody>
      <dsp:txXfrm>
        <a:off x="30603" y="1548601"/>
        <a:ext cx="4318583" cy="2445159"/>
      </dsp:txXfrm>
    </dsp:sp>
    <dsp:sp modelId="{82B36D1E-4C69-4DFE-847C-D4C575822247}">
      <dsp:nvSpPr>
        <dsp:cNvPr id="0" name=""/>
        <dsp:cNvSpPr/>
      </dsp:nvSpPr>
      <dsp:spPr>
        <a:xfrm>
          <a:off x="1549109" y="407526"/>
          <a:ext cx="1222579" cy="1222579"/>
        </a:xfrm>
        <a:prstGeom prst="ellipse">
          <a:avLst/>
        </a:prstGeom>
        <a:solidFill>
          <a:srgbClr val="9EA2A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317" tIns="12700" rIns="95317"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chemeClr val="bg1"/>
              </a:solidFill>
            </a:rPr>
            <a:t>1</a:t>
          </a:r>
        </a:p>
      </dsp:txBody>
      <dsp:txXfrm>
        <a:off x="1728152" y="586569"/>
        <a:ext cx="864493" cy="864493"/>
      </dsp:txXfrm>
    </dsp:sp>
    <dsp:sp modelId="{6B5B7ADC-113E-4E5E-9AF1-979D963D1049}">
      <dsp:nvSpPr>
        <dsp:cNvPr id="0" name=""/>
        <dsp:cNvSpPr/>
      </dsp:nvSpPr>
      <dsp:spPr>
        <a:xfrm>
          <a:off x="1107" y="4075194"/>
          <a:ext cx="4318583"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7DA13-D32D-4930-8778-3ACE7CCA7228}">
      <dsp:nvSpPr>
        <dsp:cNvPr id="0" name=""/>
        <dsp:cNvSpPr/>
      </dsp:nvSpPr>
      <dsp:spPr>
        <a:xfrm>
          <a:off x="4752657" y="0"/>
          <a:ext cx="4318583" cy="4075266"/>
        </a:xfrm>
        <a:prstGeom prst="rect">
          <a:avLst/>
        </a:prstGeom>
        <a:solidFill>
          <a:srgbClr val="9EA2A2">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6694" tIns="330200" rIns="336694" bIns="330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bg1"/>
              </a:solidFill>
              <a:latin typeface="+mj-lt"/>
            </a:rPr>
            <a:t>Step 2. Talk with your Safety Officer</a:t>
          </a:r>
        </a:p>
        <a:p>
          <a:pPr marL="114300" lvl="1" indent="-114300" algn="l" defTabSz="622300">
            <a:lnSpc>
              <a:spcPct val="90000"/>
            </a:lnSpc>
            <a:spcBef>
              <a:spcPct val="0"/>
            </a:spcBef>
            <a:spcAft>
              <a:spcPct val="15000"/>
            </a:spcAft>
            <a:buChar char="•"/>
          </a:pPr>
          <a:r>
            <a:rPr lang="en-US" sz="1400" kern="1200">
              <a:solidFill>
                <a:schemeClr val="bg1"/>
              </a:solidFill>
            </a:rPr>
            <a:t>Your safety officer can help you report relevant information</a:t>
          </a:r>
        </a:p>
        <a:p>
          <a:pPr marL="114300" lvl="1" indent="-114300" algn="l" defTabSz="622300">
            <a:lnSpc>
              <a:spcPct val="90000"/>
            </a:lnSpc>
            <a:spcBef>
              <a:spcPct val="0"/>
            </a:spcBef>
            <a:spcAft>
              <a:spcPct val="15000"/>
            </a:spcAft>
            <a:buChar char="•"/>
          </a:pPr>
          <a:r>
            <a:rPr lang="en-US" sz="1400" kern="1200">
              <a:solidFill>
                <a:schemeClr val="bg1"/>
              </a:solidFill>
            </a:rPr>
            <a:t>Relevant reporting reduces workload</a:t>
          </a:r>
        </a:p>
      </dsp:txBody>
      <dsp:txXfrm>
        <a:off x="4752657" y="1548601"/>
        <a:ext cx="4318583" cy="2445159"/>
      </dsp:txXfrm>
    </dsp:sp>
    <dsp:sp modelId="{04545291-419F-4324-98FF-FC16B0A63559}">
      <dsp:nvSpPr>
        <dsp:cNvPr id="0" name=""/>
        <dsp:cNvSpPr/>
      </dsp:nvSpPr>
      <dsp:spPr>
        <a:xfrm>
          <a:off x="6299551" y="407526"/>
          <a:ext cx="1222579" cy="1222579"/>
        </a:xfrm>
        <a:prstGeom prst="ellipse">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317" tIns="12700" rIns="95317"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chemeClr val="bg1"/>
              </a:solidFill>
            </a:rPr>
            <a:t>2</a:t>
          </a:r>
        </a:p>
      </dsp:txBody>
      <dsp:txXfrm>
        <a:off x="6478594" y="586569"/>
        <a:ext cx="864493" cy="864493"/>
      </dsp:txXfrm>
    </dsp:sp>
    <dsp:sp modelId="{D8AF5BB5-7CD6-421D-B0B5-09178FFB512D}">
      <dsp:nvSpPr>
        <dsp:cNvPr id="0" name=""/>
        <dsp:cNvSpPr/>
      </dsp:nvSpPr>
      <dsp:spPr>
        <a:xfrm>
          <a:off x="4751549" y="4075194"/>
          <a:ext cx="4318583"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1E770-86F1-4217-992B-F52304489BB4}">
      <dsp:nvSpPr>
        <dsp:cNvPr id="0" name=""/>
        <dsp:cNvSpPr/>
      </dsp:nvSpPr>
      <dsp:spPr>
        <a:xfrm>
          <a:off x="156647" y="380002"/>
          <a:ext cx="3017519" cy="4158741"/>
        </a:xfrm>
        <a:prstGeom prst="rect">
          <a:avLst/>
        </a:prstGeom>
        <a:solidFill>
          <a:srgbClr val="9EA2A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7119" tIns="330200" rIns="237119" bIns="33020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latin typeface="+mj-lt"/>
            </a:rPr>
            <a:t>Step 1. Follow your region supplement</a:t>
          </a:r>
        </a:p>
        <a:p>
          <a:pPr marL="114300" lvl="1" indent="-114300" algn="l" defTabSz="577850">
            <a:lnSpc>
              <a:spcPct val="90000"/>
            </a:lnSpc>
            <a:spcBef>
              <a:spcPct val="0"/>
            </a:spcBef>
            <a:spcAft>
              <a:spcPct val="15000"/>
            </a:spcAft>
            <a:buChar char="•"/>
          </a:pPr>
          <a:r>
            <a:rPr lang="en-US" sz="1300" kern="1200">
              <a:solidFill>
                <a:schemeClr val="bg1"/>
              </a:solidFill>
              <a:effectLst/>
              <a:ea typeface="Calibri" panose="020F0502020204030204" pitchFamily="34" charset="0"/>
            </a:rPr>
            <a:t>Your </a:t>
          </a:r>
          <a:r>
            <a:rPr lang="en-US" sz="1300" u="sng" kern="1200">
              <a:solidFill>
                <a:schemeClr val="bg1"/>
              </a:solidFill>
              <a:effectLst/>
              <a:ea typeface="Calibri" panose="020F0502020204030204" pitchFamily="34" charset="0"/>
              <a:hlinkClick xmlns:r="http://schemas.openxmlformats.org/officeDocument/2006/relationships" r:id="rId1">
                <a:extLst>
                  <a:ext uri="{A12FA001-AC4F-418D-AE19-62706E023703}">
                    <ahyp:hlinkClr xmlns:ahyp="http://schemas.microsoft.com/office/drawing/2018/hyperlinkcolor" val="tx"/>
                  </a:ext>
                </a:extLst>
              </a:hlinkClick>
            </a:rPr>
            <a:t>region supplement</a:t>
          </a:r>
          <a:r>
            <a:rPr lang="en-US" sz="1300" kern="1200">
              <a:solidFill>
                <a:schemeClr val="bg1"/>
              </a:solidFill>
              <a:effectLst/>
              <a:ea typeface="Calibri" panose="020F0502020204030204" pitchFamily="34" charset="0"/>
            </a:rPr>
            <a:t> outlines your internal requirements for safety reporting.</a:t>
          </a:r>
          <a:endParaRPr lang="en-US" sz="1300" kern="1200">
            <a:solidFill>
              <a:schemeClr val="bg1"/>
            </a:solidFill>
          </a:endParaRPr>
        </a:p>
        <a:p>
          <a:pPr marL="114300" lvl="1" indent="-114300" algn="l" defTabSz="577850">
            <a:lnSpc>
              <a:spcPct val="90000"/>
            </a:lnSpc>
            <a:spcBef>
              <a:spcPct val="0"/>
            </a:spcBef>
            <a:spcAft>
              <a:spcPct val="15000"/>
            </a:spcAft>
            <a:buChar char="•"/>
          </a:pPr>
          <a:r>
            <a:rPr lang="en-US" sz="13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Approved Supplements and OIs by Region | Civil Air Patrol National Headquarters (gocivilairpatrol.com)</a:t>
          </a:r>
          <a:endParaRPr lang="en-US" sz="1300" kern="1200">
            <a:solidFill>
              <a:schemeClr val="bg1"/>
            </a:solidFill>
          </a:endParaRPr>
        </a:p>
        <a:p>
          <a:pPr marL="114300" lvl="1" indent="-114300" algn="l" defTabSz="622300">
            <a:lnSpc>
              <a:spcPct val="90000"/>
            </a:lnSpc>
            <a:spcBef>
              <a:spcPct val="0"/>
            </a:spcBef>
            <a:spcAft>
              <a:spcPct val="15000"/>
            </a:spcAft>
            <a:buChar char="•"/>
          </a:pPr>
          <a:endParaRPr lang="en-US" sz="1400" kern="1200">
            <a:solidFill>
              <a:schemeClr val="bg1"/>
            </a:solidFill>
          </a:endParaRPr>
        </a:p>
      </dsp:txBody>
      <dsp:txXfrm>
        <a:off x="156647" y="1960324"/>
        <a:ext cx="3017519" cy="2495244"/>
      </dsp:txXfrm>
    </dsp:sp>
    <dsp:sp modelId="{82B36D1E-4C69-4DFE-847C-D4C575822247}">
      <dsp:nvSpPr>
        <dsp:cNvPr id="0" name=""/>
        <dsp:cNvSpPr/>
      </dsp:nvSpPr>
      <dsp:spPr>
        <a:xfrm>
          <a:off x="844091" y="754212"/>
          <a:ext cx="1277385" cy="1277385"/>
        </a:xfrm>
        <a:prstGeom prst="ellipse">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90" tIns="12700" rIns="99590"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chemeClr val="bg1"/>
              </a:solidFill>
            </a:rPr>
            <a:t>1</a:t>
          </a:r>
        </a:p>
      </dsp:txBody>
      <dsp:txXfrm>
        <a:off x="1031160" y="941281"/>
        <a:ext cx="903247" cy="903247"/>
      </dsp:txXfrm>
    </dsp:sp>
    <dsp:sp modelId="{6B5B7ADC-113E-4E5E-9AF1-979D963D1049}">
      <dsp:nvSpPr>
        <dsp:cNvPr id="0" name=""/>
        <dsp:cNvSpPr/>
      </dsp:nvSpPr>
      <dsp:spPr>
        <a:xfrm>
          <a:off x="78650" y="4630147"/>
          <a:ext cx="3041394" cy="72"/>
        </a:xfrm>
        <a:prstGeom prst="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37DA13-D32D-4930-8778-3ACE7CCA7228}">
      <dsp:nvSpPr>
        <dsp:cNvPr id="0" name=""/>
        <dsp:cNvSpPr/>
      </dsp:nvSpPr>
      <dsp:spPr>
        <a:xfrm>
          <a:off x="3310968" y="380002"/>
          <a:ext cx="3017519" cy="4158741"/>
        </a:xfrm>
        <a:prstGeom prst="rect">
          <a:avLst/>
        </a:prstGeom>
        <a:solidFill>
          <a:srgbClr val="00206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7119" tIns="330200" rIns="237119" bIns="33020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latin typeface="+mj-lt"/>
            </a:rPr>
            <a:t>Step 2. Talk with your Safety Officer</a:t>
          </a:r>
        </a:p>
        <a:p>
          <a:pPr marL="114300" lvl="1" indent="-114300" algn="l" defTabSz="577850">
            <a:lnSpc>
              <a:spcPct val="90000"/>
            </a:lnSpc>
            <a:spcBef>
              <a:spcPct val="0"/>
            </a:spcBef>
            <a:spcAft>
              <a:spcPct val="15000"/>
            </a:spcAft>
            <a:buChar char="•"/>
          </a:pPr>
          <a:r>
            <a:rPr lang="en-US" sz="1300" kern="1200">
              <a:solidFill>
                <a:schemeClr val="bg1"/>
              </a:solidFill>
            </a:rPr>
            <a:t>Your safety officer can help you report relevant information</a:t>
          </a:r>
        </a:p>
        <a:p>
          <a:pPr marL="114300" lvl="1" indent="-114300" algn="l" defTabSz="577850">
            <a:lnSpc>
              <a:spcPct val="90000"/>
            </a:lnSpc>
            <a:spcBef>
              <a:spcPct val="0"/>
            </a:spcBef>
            <a:spcAft>
              <a:spcPct val="15000"/>
            </a:spcAft>
            <a:buChar char="•"/>
          </a:pPr>
          <a:r>
            <a:rPr lang="en-US" sz="1300" kern="1200">
              <a:solidFill>
                <a:schemeClr val="bg1"/>
              </a:solidFill>
            </a:rPr>
            <a:t>Relevant reporting reduces workload</a:t>
          </a:r>
        </a:p>
      </dsp:txBody>
      <dsp:txXfrm>
        <a:off x="3310968" y="1960324"/>
        <a:ext cx="3017519" cy="2495244"/>
      </dsp:txXfrm>
    </dsp:sp>
    <dsp:sp modelId="{04545291-419F-4324-98FF-FC16B0A63559}">
      <dsp:nvSpPr>
        <dsp:cNvPr id="0" name=""/>
        <dsp:cNvSpPr/>
      </dsp:nvSpPr>
      <dsp:spPr>
        <a:xfrm>
          <a:off x="4199077" y="734732"/>
          <a:ext cx="1277385" cy="1277385"/>
        </a:xfrm>
        <a:prstGeom prst="ellipse">
          <a:avLst/>
        </a:prstGeom>
        <a:solidFill>
          <a:srgbClr val="9EA2A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90" tIns="12700" rIns="99590"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chemeClr val="bg1"/>
              </a:solidFill>
            </a:rPr>
            <a:t>2</a:t>
          </a:r>
        </a:p>
      </dsp:txBody>
      <dsp:txXfrm>
        <a:off x="4386146" y="921801"/>
        <a:ext cx="903247" cy="903247"/>
      </dsp:txXfrm>
    </dsp:sp>
    <dsp:sp modelId="{D8AF5BB5-7CD6-421D-B0B5-09178FFB512D}">
      <dsp:nvSpPr>
        <dsp:cNvPr id="0" name=""/>
        <dsp:cNvSpPr/>
      </dsp:nvSpPr>
      <dsp:spPr>
        <a:xfrm>
          <a:off x="2873600" y="4894702"/>
          <a:ext cx="3041394" cy="72"/>
        </a:xfrm>
        <a:prstGeom prst="rect">
          <a:avLst/>
        </a:prstGeom>
        <a:solidFill>
          <a:schemeClr val="accent5">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5C8BF6-9278-4D8D-BBF7-ADF55808045E}">
      <dsp:nvSpPr>
        <dsp:cNvPr id="0" name=""/>
        <dsp:cNvSpPr/>
      </dsp:nvSpPr>
      <dsp:spPr>
        <a:xfrm>
          <a:off x="6440440" y="380002"/>
          <a:ext cx="3017519" cy="4158741"/>
        </a:xfrm>
        <a:prstGeom prst="rect">
          <a:avLst/>
        </a:prstGeom>
        <a:solidFill>
          <a:srgbClr val="9EA2A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7119" tIns="330200" rIns="237119" bIns="33020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bg1"/>
              </a:solidFill>
              <a:latin typeface="+mj-lt"/>
            </a:rPr>
            <a:t>Input information in CAPSIS</a:t>
          </a:r>
        </a:p>
        <a:p>
          <a:pPr marL="114300" lvl="1" indent="-114300" algn="l" defTabSz="577850">
            <a:lnSpc>
              <a:spcPct val="90000"/>
            </a:lnSpc>
            <a:spcBef>
              <a:spcPct val="0"/>
            </a:spcBef>
            <a:spcAft>
              <a:spcPct val="15000"/>
            </a:spcAft>
            <a:buChar char="•"/>
          </a:pPr>
          <a:r>
            <a:rPr lang="en-US" sz="1300" kern="1200">
              <a:solidFill>
                <a:schemeClr val="bg1"/>
              </a:solidFill>
            </a:rPr>
            <a:t>Follow the guidance in the Safety Reporting Guide and the reporting prompts</a:t>
          </a:r>
        </a:p>
        <a:p>
          <a:pPr marL="114300" lvl="1" indent="-114300" algn="l" defTabSz="577850">
            <a:lnSpc>
              <a:spcPct val="90000"/>
            </a:lnSpc>
            <a:spcBef>
              <a:spcPct val="0"/>
            </a:spcBef>
            <a:spcAft>
              <a:spcPct val="15000"/>
            </a:spcAft>
            <a:buChar char="•"/>
          </a:pPr>
          <a:r>
            <a:rPr lang="en-US" sz="1300" kern="1200">
              <a:solidFill>
                <a:schemeClr val="bg1"/>
              </a:solidFill>
            </a:rPr>
            <a:t>Fill in as much information as known within 48 hours</a:t>
          </a:r>
        </a:p>
        <a:p>
          <a:pPr marL="114300" lvl="1" indent="-114300" algn="l" defTabSz="577850">
            <a:lnSpc>
              <a:spcPct val="90000"/>
            </a:lnSpc>
            <a:spcBef>
              <a:spcPct val="0"/>
            </a:spcBef>
            <a:spcAft>
              <a:spcPct val="15000"/>
            </a:spcAft>
            <a:buChar char="•"/>
          </a:pPr>
          <a:r>
            <a:rPr lang="en-US" sz="1400" kern="1200">
              <a:solidFill>
                <a:schemeClr val="bg1"/>
              </a:solidFill>
            </a:rPr>
            <a:t> </a:t>
          </a:r>
        </a:p>
      </dsp:txBody>
      <dsp:txXfrm>
        <a:off x="6440440" y="1960324"/>
        <a:ext cx="3017519" cy="2495244"/>
      </dsp:txXfrm>
    </dsp:sp>
    <dsp:sp modelId="{C60347D3-9695-4F3E-9F94-DBFE458E9464}">
      <dsp:nvSpPr>
        <dsp:cNvPr id="0" name=""/>
        <dsp:cNvSpPr/>
      </dsp:nvSpPr>
      <dsp:spPr>
        <a:xfrm>
          <a:off x="7164192" y="773730"/>
          <a:ext cx="1277385" cy="1277385"/>
        </a:xfrm>
        <a:prstGeom prst="ellipse">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90" tIns="12700" rIns="99590" bIns="12700" numCol="1" spcCol="1270" anchor="ctr" anchorCtr="0">
          <a:noAutofit/>
        </a:bodyPr>
        <a:lstStyle/>
        <a:p>
          <a:pPr marL="0" lvl="0" indent="0" algn="ctr" defTabSz="2133600">
            <a:lnSpc>
              <a:spcPct val="90000"/>
            </a:lnSpc>
            <a:spcBef>
              <a:spcPct val="0"/>
            </a:spcBef>
            <a:spcAft>
              <a:spcPct val="35000"/>
            </a:spcAft>
            <a:buNone/>
          </a:pPr>
          <a:r>
            <a:rPr lang="en-US" sz="4800" kern="1200">
              <a:solidFill>
                <a:schemeClr val="bg1"/>
              </a:solidFill>
            </a:rPr>
            <a:t>3</a:t>
          </a:r>
        </a:p>
      </dsp:txBody>
      <dsp:txXfrm>
        <a:off x="7351261" y="960799"/>
        <a:ext cx="903247" cy="903247"/>
      </dsp:txXfrm>
    </dsp:sp>
    <dsp:sp modelId="{A04612B5-6CBA-4CBF-8708-A92E72CE4002}">
      <dsp:nvSpPr>
        <dsp:cNvPr id="0" name=""/>
        <dsp:cNvSpPr/>
      </dsp:nvSpPr>
      <dsp:spPr>
        <a:xfrm>
          <a:off x="6691066" y="4551488"/>
          <a:ext cx="3041394" cy="72"/>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9A8BCF-FF3D-3E4A-A4EB-28EB5D0951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3F2348-4738-484C-A45E-60B2C2B9EE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DA0A6-7C6F-DF46-909C-265526473D0B}" type="datetimeFigureOut">
              <a:rPr lang="en-US" smtClean="0"/>
              <a:t>5/15/2023</a:t>
            </a:fld>
            <a:endParaRPr lang="en-US"/>
          </a:p>
        </p:txBody>
      </p:sp>
      <p:sp>
        <p:nvSpPr>
          <p:cNvPr id="4" name="Footer Placeholder 3">
            <a:extLst>
              <a:ext uri="{FF2B5EF4-FFF2-40B4-BE49-F238E27FC236}">
                <a16:creationId xmlns:a16="http://schemas.microsoft.com/office/drawing/2014/main" id="{41CB548E-3968-674D-8349-8ED65E1D9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5FFD78-87A6-2242-8CC8-C7D2A13685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858C8-94F6-9649-B36D-1BE13D2E3DBF}" type="slidenum">
              <a:rPr lang="en-US" smtClean="0"/>
              <a:t>‹#›</a:t>
            </a:fld>
            <a:endParaRPr lang="en-US"/>
          </a:p>
        </p:txBody>
      </p:sp>
    </p:spTree>
    <p:extLst>
      <p:ext uri="{BB962C8B-B14F-4D97-AF65-F5344CB8AC3E}">
        <p14:creationId xmlns:p14="http://schemas.microsoft.com/office/powerpoint/2010/main" val="1899296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64E0E-513F-4300-B88D-F63DA86B8B48}"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A1390-2F5E-4337-9BEC-5F90CCEDA078}" type="slidenum">
              <a:rPr lang="en-US" smtClean="0"/>
              <a:t>‹#›</a:t>
            </a:fld>
            <a:endParaRPr lang="en-US"/>
          </a:p>
        </p:txBody>
      </p:sp>
    </p:spTree>
    <p:extLst>
      <p:ext uri="{BB962C8B-B14F-4D97-AF65-F5344CB8AC3E}">
        <p14:creationId xmlns:p14="http://schemas.microsoft.com/office/powerpoint/2010/main" val="404026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cfr.gov/current/title-49/subtitle-B/chapter-VIII/part-830/subpart-B/section-830.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CAPSafety Information System (or CAPSIS) Safety Reporting overview. This presentation will take you through the basics of reporting a safety significant occurrence (or SSO) within CAPSIS. This presentation follows the CAPSIS Safety Reporting Guide which can be found on the CAPSafety website in the CAPSIS section at www.gocivilairpatrol.com. An accompanying change to CAP regulation 160-1 and 160-2 will follow at a later time.</a:t>
            </a:r>
          </a:p>
        </p:txBody>
      </p:sp>
      <p:sp>
        <p:nvSpPr>
          <p:cNvPr id="4" name="Slide Number Placeholder 3"/>
          <p:cNvSpPr>
            <a:spLocks noGrp="1"/>
          </p:cNvSpPr>
          <p:nvPr>
            <p:ph type="sldNum" sz="quarter" idx="5"/>
          </p:nvPr>
        </p:nvSpPr>
        <p:spPr/>
        <p:txBody>
          <a:bodyPr/>
          <a:lstStyle/>
          <a:p>
            <a:fld id="{B10A1390-2F5E-4337-9BEC-5F90CCEDA078}" type="slidenum">
              <a:rPr lang="en-US" smtClean="0"/>
              <a:t>1</a:t>
            </a:fld>
            <a:endParaRPr lang="en-US"/>
          </a:p>
        </p:txBody>
      </p:sp>
    </p:spTree>
    <p:extLst>
      <p:ext uri="{BB962C8B-B14F-4D97-AF65-F5344CB8AC3E}">
        <p14:creationId xmlns:p14="http://schemas.microsoft.com/office/powerpoint/2010/main" val="161762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is…Follow your region supplement. In accordance with CAP regulation 160-2, each region must have a regulatory supplement that outlines procedures for safety reporting. These supplements can be found on the gocivilairpatrol.com website under the Members tab in the Publication Library menu option.</a:t>
            </a:r>
          </a:p>
        </p:txBody>
      </p:sp>
      <p:sp>
        <p:nvSpPr>
          <p:cNvPr id="4" name="Slide Number Placeholder 3"/>
          <p:cNvSpPr>
            <a:spLocks noGrp="1"/>
          </p:cNvSpPr>
          <p:nvPr>
            <p:ph type="sldNum" sz="quarter" idx="5"/>
          </p:nvPr>
        </p:nvSpPr>
        <p:spPr/>
        <p:txBody>
          <a:bodyPr/>
          <a:lstStyle/>
          <a:p>
            <a:fld id="{B10A1390-2F5E-4337-9BEC-5F90CCEDA078}" type="slidenum">
              <a:rPr lang="en-US" smtClean="0"/>
              <a:t>10</a:t>
            </a:fld>
            <a:endParaRPr lang="en-US"/>
          </a:p>
        </p:txBody>
      </p:sp>
    </p:spTree>
    <p:extLst>
      <p:ext uri="{BB962C8B-B14F-4D97-AF65-F5344CB8AC3E}">
        <p14:creationId xmlns:p14="http://schemas.microsoft.com/office/powerpoint/2010/main" val="208378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2 is…talk with your safety officer. </a:t>
            </a:r>
            <a:r>
              <a:rPr lang="en-US" sz="1800">
                <a:effectLst/>
                <a:latin typeface="Calibri" panose="020F0502020204030204" pitchFamily="34" charset="0"/>
                <a:ea typeface="Calibri" panose="020F0502020204030204" pitchFamily="34" charset="0"/>
                <a:cs typeface="Times New Roman" panose="02020603050405020304" pitchFamily="18" charset="0"/>
              </a:rPr>
              <a:t>Your safety officer is a good resource to help you determine whether a safety report should be entered and what information is most relevant. Reporting done right reduces workload and ensures review officers have what they need to begin the safety review process.</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11</a:t>
            </a:fld>
            <a:endParaRPr lang="en-US"/>
          </a:p>
        </p:txBody>
      </p:sp>
    </p:spTree>
    <p:extLst>
      <p:ext uri="{BB962C8B-B14F-4D97-AF65-F5344CB8AC3E}">
        <p14:creationId xmlns:p14="http://schemas.microsoft.com/office/powerpoint/2010/main" val="2523418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a:t>Step 3 is…input information in the CAPSafety Information System. </a:t>
            </a:r>
            <a:r>
              <a:rPr lang="en-US"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CAPSIS will guide you through the process of entering the information needed to complete the initial safety report. Filling in as much information as possible within 48 hours of the SSO will provide important information to the review officer.</a:t>
            </a:r>
          </a:p>
          <a:p>
            <a:pPr marL="0" marR="0">
              <a:lnSpc>
                <a:spcPct val="107000"/>
              </a:lnSpc>
              <a:spcBef>
                <a:spcPts val="0"/>
              </a:spcBef>
              <a:spcAft>
                <a:spcPts val="0"/>
              </a:spcAft>
            </a:pPr>
            <a:endParaRPr lang="en-US"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Now, let’s go through each of the fields associated with safety reporting in CAPSIS.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12</a:t>
            </a:fld>
            <a:endParaRPr lang="en-US"/>
          </a:p>
        </p:txBody>
      </p:sp>
    </p:spTree>
    <p:extLst>
      <p:ext uri="{BB962C8B-B14F-4D97-AF65-F5344CB8AC3E}">
        <p14:creationId xmlns:p14="http://schemas.microsoft.com/office/powerpoint/2010/main" val="3107107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800">
                <a:effectLst/>
                <a:latin typeface="Calibri" panose="020F0502020204030204" pitchFamily="34" charset="0"/>
                <a:ea typeface="Calibri" panose="020F0502020204030204" pitchFamily="34" charset="0"/>
                <a:cs typeface="Arial" panose="020B0604020202020204" pitchFamily="34" charset="0"/>
              </a:rPr>
            </a:br>
            <a:r>
              <a:rPr lang="en-US" sz="1800">
                <a:effectLst/>
                <a:latin typeface="Calibri" panose="020F0502020204030204" pitchFamily="34" charset="0"/>
                <a:ea typeface="Calibri" panose="020F0502020204030204" pitchFamily="34" charset="0"/>
                <a:cs typeface="Arial" panose="020B0604020202020204" pitchFamily="34" charset="0"/>
              </a:rPr>
              <a:t>What should members report?</a:t>
            </a:r>
          </a:p>
          <a:p>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n-US" sz="1800">
                <a:effectLst/>
                <a:latin typeface="Calibri" panose="020F0502020204030204" pitchFamily="34" charset="0"/>
                <a:ea typeface="Calibri" panose="020F0502020204030204" pitchFamily="34" charset="0"/>
                <a:cs typeface="Arial" panose="020B0604020202020204" pitchFamily="34" charset="0"/>
              </a:rPr>
              <a:t>Any observed or potential safety hazard should be reported. The Safety Reporting Process in CAPSIS will lead you through the following steps for what information to provide for initial reporting. Only the “General” section contains mandatory fields, but you should collect and enter as much information as you can during initial reporting. The assigned review officer is responsible for finalizing the initial report. </a:t>
            </a:r>
          </a:p>
          <a:p>
            <a:endParaRPr lang="en-US" sz="1800">
              <a:effectLst/>
              <a:latin typeface="Calibri" panose="020F0502020204030204" pitchFamily="34" charset="0"/>
              <a:cs typeface="Arial" panose="020B0604020202020204" pitchFamily="34" charset="0"/>
            </a:endParaRPr>
          </a:p>
          <a:p>
            <a:r>
              <a:rPr lang="en-US" sz="1800">
                <a:effectLst/>
                <a:latin typeface="Calibri" panose="020F0502020204030204" pitchFamily="34" charset="0"/>
                <a:cs typeface="Arial" panose="020B0604020202020204" pitchFamily="34" charset="0"/>
              </a:rPr>
              <a:t>The General tab contains the SSO account, date/time, and location fields. This section also asks the question, “Was this a near miss?” if there was no actual damage, injury, or illness involved but where something was observed that could have resulted in a negative safety outcome.</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13</a:t>
            </a:fld>
            <a:endParaRPr lang="en-US"/>
          </a:p>
        </p:txBody>
      </p:sp>
    </p:spTree>
    <p:extLst>
      <p:ext uri="{BB962C8B-B14F-4D97-AF65-F5344CB8AC3E}">
        <p14:creationId xmlns:p14="http://schemas.microsoft.com/office/powerpoint/2010/main" val="2038860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are using this report to meet Specialty Track requirements or for training purposes, select the “This entry is used for Specialty track or for Training” button. </a:t>
            </a:r>
            <a:r>
              <a:rPr lang="en-US" sz="1800">
                <a:effectLst/>
                <a:latin typeface="Calibri" panose="020F0502020204030204" pitchFamily="34" charset="0"/>
                <a:ea typeface="Calibri" panose="020F0502020204030204" pitchFamily="34" charset="0"/>
                <a:cs typeface="Times New Roman" panose="02020603050405020304" pitchFamily="18" charset="0"/>
              </a:rPr>
              <a:t>You no longer need to label these as “TEST” entries. By selecting the referenced button, the system will not count this as an official report and can be deleted by the safety officer once completed.</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14</a:t>
            </a:fld>
            <a:endParaRPr lang="en-US"/>
          </a:p>
        </p:txBody>
      </p:sp>
    </p:spTree>
    <p:extLst>
      <p:ext uri="{BB962C8B-B14F-4D97-AF65-F5344CB8AC3E}">
        <p14:creationId xmlns:p14="http://schemas.microsoft.com/office/powerpoint/2010/main" val="4111958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sz="1800" b="1">
                <a:effectLst/>
                <a:latin typeface="Calibri" panose="020F0502020204030204" pitchFamily="34" charset="0"/>
                <a:ea typeface="MS Gothic" panose="020B0609070205080204" pitchFamily="49" charset="-128"/>
                <a:cs typeface="Times New Roman" panose="02020603050405020304" pitchFamily="18" charset="0"/>
              </a:rPr>
              <a:t>Account </a:t>
            </a:r>
            <a:r>
              <a:rPr lang="en-US" sz="1800" b="0">
                <a:effectLst/>
                <a:latin typeface="Calibri" panose="020F0502020204030204" pitchFamily="34" charset="0"/>
                <a:ea typeface="MS Gothic" panose="020B0609070205080204" pitchFamily="49" charset="-128"/>
                <a:cs typeface="Times New Roman" panose="02020603050405020304" pitchFamily="18" charset="0"/>
              </a:rPr>
              <a:t>field is a free-text field that briefly describes</a:t>
            </a:r>
            <a:r>
              <a:rPr lang="en-US" sz="1800">
                <a:effectLst/>
                <a:latin typeface="Calibri" panose="020F0502020204030204" pitchFamily="34" charset="0"/>
                <a:ea typeface="Calibri" panose="020F0502020204030204" pitchFamily="34" charset="0"/>
                <a:cs typeface="Arial" panose="020B0604020202020204" pitchFamily="34" charset="0"/>
              </a:rPr>
              <a:t> What happened? Keep this brief and do not include proper names or other identifying information about an individual.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15</a:t>
            </a:fld>
            <a:endParaRPr lang="en-US"/>
          </a:p>
        </p:txBody>
      </p:sp>
    </p:spTree>
    <p:extLst>
      <p:ext uri="{BB962C8B-B14F-4D97-AF65-F5344CB8AC3E}">
        <p14:creationId xmlns:p14="http://schemas.microsoft.com/office/powerpoint/2010/main" val="310569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Next, select the </a:t>
            </a:r>
            <a:r>
              <a:rPr lang="en-US" sz="1800" b="1">
                <a:effectLst/>
                <a:latin typeface="Calibri" panose="020F0502020204030204" pitchFamily="34" charset="0"/>
                <a:ea typeface="MS Gothic" panose="020B0609070205080204" pitchFamily="49" charset="-128"/>
                <a:cs typeface="Times New Roman" panose="02020603050405020304" pitchFamily="18" charset="0"/>
              </a:rPr>
              <a:t>Date and local time </a:t>
            </a:r>
            <a:r>
              <a:rPr lang="en-US" sz="1800" b="0">
                <a:effectLst/>
                <a:latin typeface="Calibri" panose="020F0502020204030204" pitchFamily="34" charset="0"/>
                <a:ea typeface="MS Gothic" panose="020B0609070205080204" pitchFamily="49" charset="-128"/>
                <a:cs typeface="Times New Roman" panose="02020603050405020304" pitchFamily="18" charset="0"/>
              </a:rPr>
              <a:t>of the SSO</a:t>
            </a:r>
            <a:r>
              <a:rPr lang="en-US" sz="1800" b="1">
                <a:effectLst/>
                <a:latin typeface="Calibri" panose="020F0502020204030204" pitchFamily="34" charset="0"/>
                <a:ea typeface="MS Gothic" panose="020B0609070205080204" pitchFamily="49" charset="-128"/>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Arial" panose="020B0604020202020204" pitchFamily="34" charset="0"/>
              </a:rPr>
              <a:t> In some cases, a reporting member may observe an outcome such as damage to a vehicle or an aircraft but not be able to determine the date it occurred. In this instance, select the UNKNOWN box.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16</a:t>
            </a:fld>
            <a:endParaRPr lang="en-US"/>
          </a:p>
        </p:txBody>
      </p:sp>
    </p:spTree>
    <p:extLst>
      <p:ext uri="{BB962C8B-B14F-4D97-AF65-F5344CB8AC3E}">
        <p14:creationId xmlns:p14="http://schemas.microsoft.com/office/powerpoint/2010/main" val="93174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sz="1800" b="1">
                <a:effectLst/>
                <a:latin typeface="Calibri" panose="020F0502020204030204" pitchFamily="34" charset="0"/>
                <a:ea typeface="MS Gothic" panose="020B0609070205080204" pitchFamily="49" charset="-128"/>
                <a:cs typeface="Times New Roman" panose="02020603050405020304" pitchFamily="18" charset="0"/>
              </a:rPr>
              <a:t>Location </a:t>
            </a:r>
            <a:r>
              <a:rPr lang="en-US" sz="1800" b="0">
                <a:effectLst/>
                <a:latin typeface="Calibri" panose="020F0502020204030204" pitchFamily="34" charset="0"/>
                <a:ea typeface="MS Gothic" panose="020B0609070205080204" pitchFamily="49" charset="-128"/>
                <a:cs typeface="Times New Roman" panose="02020603050405020304" pitchFamily="18" charset="0"/>
              </a:rPr>
              <a:t>field is where you can i</a:t>
            </a:r>
            <a:r>
              <a:rPr lang="en-US" sz="1800">
                <a:effectLst/>
                <a:latin typeface="Calibri" panose="020F0502020204030204" pitchFamily="34" charset="0"/>
                <a:ea typeface="Calibri" panose="020F0502020204030204" pitchFamily="34" charset="0"/>
                <a:cs typeface="Arial" panose="020B0604020202020204" pitchFamily="34" charset="0"/>
              </a:rPr>
              <a:t>nput the state, city, and/or airport. Once a state is selected, you may begin typing the city or three-letter airport code and a list of options will be available for selection. For similar reasons as previously noted in the date/time field, if the location is not known, UNKNOWN may be selected.</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17</a:t>
            </a:fld>
            <a:endParaRPr lang="en-US"/>
          </a:p>
        </p:txBody>
      </p:sp>
    </p:spTree>
    <p:extLst>
      <p:ext uri="{BB962C8B-B14F-4D97-AF65-F5344CB8AC3E}">
        <p14:creationId xmlns:p14="http://schemas.microsoft.com/office/powerpoint/2010/main" val="1857528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let’s cover the fields in the Activity tab.</a:t>
            </a:r>
          </a:p>
          <a:p>
            <a:endParaRPr lang="en-US"/>
          </a:p>
          <a:p>
            <a:r>
              <a:rPr lang="en-US"/>
              <a:t>These fields include the Activity type – which may also lead to additional drop-down or text entry fields – and the responsible wing and unit. Note that the region information is also included in all wing/unit selections.</a:t>
            </a:r>
          </a:p>
        </p:txBody>
      </p:sp>
      <p:sp>
        <p:nvSpPr>
          <p:cNvPr id="4" name="Slide Number Placeholder 3"/>
          <p:cNvSpPr>
            <a:spLocks noGrp="1"/>
          </p:cNvSpPr>
          <p:nvPr>
            <p:ph type="sldNum" sz="quarter" idx="5"/>
          </p:nvPr>
        </p:nvSpPr>
        <p:spPr/>
        <p:txBody>
          <a:bodyPr/>
          <a:lstStyle/>
          <a:p>
            <a:fld id="{B10A1390-2F5E-4337-9BEC-5F90CCEDA078}" type="slidenum">
              <a:rPr lang="en-US" smtClean="0"/>
              <a:t>18</a:t>
            </a:fld>
            <a:endParaRPr lang="en-US"/>
          </a:p>
        </p:txBody>
      </p:sp>
    </p:spTree>
    <p:extLst>
      <p:ext uri="{BB962C8B-B14F-4D97-AF65-F5344CB8AC3E}">
        <p14:creationId xmlns:p14="http://schemas.microsoft.com/office/powerpoint/2010/main" val="2931373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Arial" panose="020B0604020202020204" pitchFamily="34" charset="0"/>
              </a:rPr>
              <a:t>When selecting an activity in which the SSO occurred, the system may ask for additional information in the form of selectable options or text entries. Depending on which activity is selected, you may also select an associated sub-activity – such as sports or physical fitness. Only use the OTHER option if the activity of sub-activity is not listed. Other fields may auto fill based on selections from this list.</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19</a:t>
            </a:fld>
            <a:endParaRPr lang="en-US"/>
          </a:p>
        </p:txBody>
      </p:sp>
    </p:spTree>
    <p:extLst>
      <p:ext uri="{BB962C8B-B14F-4D97-AF65-F5344CB8AC3E}">
        <p14:creationId xmlns:p14="http://schemas.microsoft.com/office/powerpoint/2010/main" val="849449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objectives for this learning segment include: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Introducing the terms associated with safety reporting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reviewing the information that reporting members can provide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Let’s start with the terms and definitions.</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a:t>
            </a:fld>
            <a:endParaRPr lang="en-US"/>
          </a:p>
        </p:txBody>
      </p:sp>
    </p:spTree>
    <p:extLst>
      <p:ext uri="{BB962C8B-B14F-4D97-AF65-F5344CB8AC3E}">
        <p14:creationId xmlns:p14="http://schemas.microsoft.com/office/powerpoint/2010/main" val="185057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responsible wing/unit may auto-fill based on previous selections. </a:t>
            </a:r>
            <a:r>
              <a:rPr lang="en-US" sz="1800">
                <a:effectLst/>
                <a:latin typeface="Calibri" panose="020F0502020204030204" pitchFamily="34" charset="0"/>
                <a:ea typeface="Calibri" panose="020F0502020204030204" pitchFamily="34" charset="0"/>
                <a:cs typeface="Arial" panose="020B0604020202020204" pitchFamily="34" charset="0"/>
              </a:rPr>
              <a:t>If this field is auto filled, verify it is accurate. </a:t>
            </a:r>
            <a:r>
              <a:rPr lang="en-US"/>
              <a:t>If not, select the wing/unit that had responsibility for the activity. Note that NHQ and REGION options will also be available in this field.</a:t>
            </a:r>
          </a:p>
        </p:txBody>
      </p:sp>
      <p:sp>
        <p:nvSpPr>
          <p:cNvPr id="4" name="Slide Number Placeholder 3"/>
          <p:cNvSpPr>
            <a:spLocks noGrp="1"/>
          </p:cNvSpPr>
          <p:nvPr>
            <p:ph type="sldNum" sz="quarter" idx="5"/>
          </p:nvPr>
        </p:nvSpPr>
        <p:spPr/>
        <p:txBody>
          <a:bodyPr/>
          <a:lstStyle/>
          <a:p>
            <a:fld id="{B10A1390-2F5E-4337-9BEC-5F90CCEDA078}" type="slidenum">
              <a:rPr lang="en-US" smtClean="0"/>
              <a:t>20</a:t>
            </a:fld>
            <a:endParaRPr lang="en-US"/>
          </a:p>
        </p:txBody>
      </p:sp>
    </p:spTree>
    <p:extLst>
      <p:ext uri="{BB962C8B-B14F-4D97-AF65-F5344CB8AC3E}">
        <p14:creationId xmlns:p14="http://schemas.microsoft.com/office/powerpoint/2010/main" val="391228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cover the fields under the Individuals tab. This is where you enter the CAP IDs or names of individuals involved in an SSO or of those who can provide relevant witness information about it. </a:t>
            </a:r>
          </a:p>
        </p:txBody>
      </p:sp>
      <p:sp>
        <p:nvSpPr>
          <p:cNvPr id="4" name="Slide Number Placeholder 3"/>
          <p:cNvSpPr>
            <a:spLocks noGrp="1"/>
          </p:cNvSpPr>
          <p:nvPr>
            <p:ph type="sldNum" sz="quarter" idx="5"/>
          </p:nvPr>
        </p:nvSpPr>
        <p:spPr/>
        <p:txBody>
          <a:bodyPr/>
          <a:lstStyle/>
          <a:p>
            <a:fld id="{B10A1390-2F5E-4337-9BEC-5F90CCEDA078}" type="slidenum">
              <a:rPr lang="en-US" smtClean="0"/>
              <a:t>21</a:t>
            </a:fld>
            <a:endParaRPr lang="en-US"/>
          </a:p>
        </p:txBody>
      </p:sp>
    </p:spTree>
    <p:extLst>
      <p:ext uri="{BB962C8B-B14F-4D97-AF65-F5344CB8AC3E}">
        <p14:creationId xmlns:p14="http://schemas.microsoft.com/office/powerpoint/2010/main" val="3561505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In the Individual field, enter the CAP ID of the individuals involved in or witnessing the SSO, add them to the report, and answer the injury and illness questions for each. If the individual was a non-member, select “No” to the CAP member question and enter the individual’s name. Contact information for non-members should be placed in the attachments tab which we will describe later.</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22</a:t>
            </a:fld>
            <a:endParaRPr lang="en-US"/>
          </a:p>
        </p:txBody>
      </p:sp>
    </p:spTree>
    <p:extLst>
      <p:ext uri="{BB962C8B-B14F-4D97-AF65-F5344CB8AC3E}">
        <p14:creationId xmlns:p14="http://schemas.microsoft.com/office/powerpoint/2010/main" val="181747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added an individual, the system will ask you a series of questions. </a:t>
            </a:r>
          </a:p>
          <a:p>
            <a:endParaRPr lang="en-US"/>
          </a:p>
          <a:p>
            <a:pPr marL="0" marR="0" lvl="0" indent="0">
              <a:spcBef>
                <a:spcPts val="0"/>
              </a:spcBef>
              <a:spcAft>
                <a:spcPts val="800"/>
              </a:spcAft>
              <a:buFont typeface="+mj-lt"/>
              <a:buNone/>
            </a:pPr>
            <a:r>
              <a:rPr lang="en-US" sz="1100" b="1">
                <a:effectLst/>
                <a:latin typeface="Calibri" panose="020F0502020204030204" pitchFamily="34" charset="0"/>
                <a:ea typeface="MS Gothic" panose="020B0609070205080204" pitchFamily="49" charset="-128"/>
                <a:cs typeface="Times New Roman" panose="02020603050405020304" pitchFamily="18" charset="0"/>
              </a:rPr>
              <a:t>For Injury or Illnesses.</a:t>
            </a:r>
            <a:r>
              <a:rPr lang="en-US" sz="1100">
                <a:effectLst/>
                <a:latin typeface="Calibri" panose="020F0502020204030204" pitchFamily="34" charset="0"/>
                <a:ea typeface="Calibri" panose="020F0502020204030204" pitchFamily="34" charset="0"/>
                <a:cs typeface="Arial" panose="020B0604020202020204" pitchFamily="34" charset="0"/>
              </a:rPr>
              <a:t> If the individual was injured or became ill, select “Yes”, and select additional information about the injury or illness, if known. </a:t>
            </a:r>
          </a:p>
          <a:p>
            <a:pPr marL="457200" marR="0" lvl="1" indent="0">
              <a:spcBef>
                <a:spcPts val="0"/>
              </a:spcBef>
              <a:spcAft>
                <a:spcPts val="800"/>
              </a:spcAft>
              <a:buFont typeface="+mj-lt"/>
              <a:buNone/>
            </a:pPr>
            <a:endParaRPr lang="en-US" sz="1100" b="0">
              <a:effectLst/>
              <a:latin typeface="Calibri" panose="020F0502020204030204" pitchFamily="34" charset="0"/>
              <a:ea typeface="MS Gothic" panose="020B0609070205080204" pitchFamily="49" charset="-128"/>
              <a:cs typeface="Times New Roman" panose="02020603050405020304" pitchFamily="18" charset="0"/>
            </a:endParaRPr>
          </a:p>
          <a:p>
            <a:pPr marL="457200" marR="0" lvl="1" indent="0">
              <a:spcBef>
                <a:spcPts val="0"/>
              </a:spcBef>
              <a:spcAft>
                <a:spcPts val="800"/>
              </a:spcAft>
              <a:buFont typeface="+mj-lt"/>
              <a:buNone/>
            </a:pPr>
            <a:r>
              <a:rPr lang="en-US" sz="1100" b="0">
                <a:effectLst/>
                <a:latin typeface="Calibri" panose="020F0502020204030204" pitchFamily="34" charset="0"/>
                <a:ea typeface="MS Gothic" panose="020B0609070205080204" pitchFamily="49" charset="-128"/>
                <a:cs typeface="Times New Roman" panose="02020603050405020304" pitchFamily="18" charset="0"/>
              </a:rPr>
              <a:t>If you select “Yes”, you will be asked to select a severity and then answer the questions regarding the nature of the injury or illness. If the severity or nature is not known at the time, you may leave this field unselected. The option labeled “No medical treatment” may be selected if the individual only received first aid. </a:t>
            </a:r>
            <a:endParaRPr lang="en-US" sz="1100" b="0">
              <a:effectLst/>
              <a:latin typeface="Calibri" panose="020F0502020204030204" pitchFamily="34" charset="0"/>
              <a:ea typeface="Calibri" panose="020F0502020204030204" pitchFamily="34" charset="0"/>
              <a:cs typeface="Arial" panose="020B0604020202020204" pitchFamily="34" charset="0"/>
            </a:endParaRPr>
          </a:p>
          <a:p>
            <a:pPr marL="457200" marR="0" lvl="1" indent="0">
              <a:spcBef>
                <a:spcPts val="0"/>
              </a:spcBef>
              <a:spcAft>
                <a:spcPts val="800"/>
              </a:spcAft>
              <a:buFont typeface="+mj-lt"/>
              <a:buNone/>
            </a:pPr>
            <a:endParaRPr lang="en-US" sz="1100" b="0">
              <a:effectLst/>
              <a:latin typeface="Calibri" panose="020F0502020204030204" pitchFamily="34" charset="0"/>
              <a:ea typeface="MS Gothic" panose="020B0609070205080204" pitchFamily="49" charset="-128"/>
              <a:cs typeface="Times New Roman" panose="02020603050405020304" pitchFamily="18" charset="0"/>
            </a:endParaRPr>
          </a:p>
          <a:p>
            <a:pPr marL="457200" marR="0" lvl="1" indent="0">
              <a:spcBef>
                <a:spcPts val="0"/>
              </a:spcBef>
              <a:spcAft>
                <a:spcPts val="800"/>
              </a:spcAft>
              <a:buFont typeface="+mj-lt"/>
              <a:buNone/>
            </a:pPr>
            <a:r>
              <a:rPr lang="en-US" sz="1100" b="0">
                <a:effectLst/>
                <a:latin typeface="Calibri" panose="020F0502020204030204" pitchFamily="34" charset="0"/>
                <a:ea typeface="MS Gothic" panose="020B0609070205080204" pitchFamily="49" charset="-128"/>
                <a:cs typeface="Times New Roman" panose="02020603050405020304" pitchFamily="18" charset="0"/>
              </a:rPr>
              <a:t>Before going on, select an answer to the question, “What was the person doing when they experienced the illness or injury?”</a:t>
            </a:r>
            <a:endParaRPr lang="en-US" sz="1100" b="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23</a:t>
            </a:fld>
            <a:endParaRPr lang="en-US"/>
          </a:p>
        </p:txBody>
      </p:sp>
    </p:spTree>
    <p:extLst>
      <p:ext uri="{BB962C8B-B14F-4D97-AF65-F5344CB8AC3E}">
        <p14:creationId xmlns:p14="http://schemas.microsoft.com/office/powerpoint/2010/main" val="3133506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Answering “Yes” to the injury or illness questions about an individual will automatically trigger an email notification to CAP members for entering a statement about the SSO. If the individual was neither injured nor became ill and was not directly involved in the SSO (such as a driver, pilot, instructor pilot, etc.), you can select “Yes” to the witness question. If the individual is a CAP member, they will receive an email notification for entering a witness statement. Remember, if a non-CAP member is involved in or witnessed an SSO, their contact information should be included in the attachments tab covered later.</a:t>
            </a:r>
          </a:p>
          <a:p>
            <a:endParaRPr lang="en-US"/>
          </a:p>
          <a:p>
            <a:r>
              <a:rPr lang="en-US"/>
              <a:t>The Follow Up field can be used to select any known updates about an individual who was injured or became ill. For example, if an individual was transported to a medical facility and later either received medical treatment or if the final result was first aid only in accordance with CAP regulation 160-2.</a:t>
            </a:r>
          </a:p>
          <a:p>
            <a:endParaRPr lang="en-US"/>
          </a:p>
          <a:p>
            <a:r>
              <a:rPr lang="en-US" sz="1800">
                <a:effectLst/>
                <a:latin typeface="Calibri" panose="020F0502020204030204" pitchFamily="34" charset="0"/>
                <a:ea typeface="Calibri" panose="020F0502020204030204" pitchFamily="34" charset="0"/>
                <a:cs typeface="Arial" panose="020B0604020202020204" pitchFamily="34" charset="0"/>
              </a:rPr>
              <a:t>If “First Aid” is selected, the region commander or the region director of safety have the option to close the occurrence or to require a review.</a:t>
            </a:r>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24</a:t>
            </a:fld>
            <a:endParaRPr lang="en-US"/>
          </a:p>
        </p:txBody>
      </p:sp>
    </p:spTree>
    <p:extLst>
      <p:ext uri="{BB962C8B-B14F-4D97-AF65-F5344CB8AC3E}">
        <p14:creationId xmlns:p14="http://schemas.microsoft.com/office/powerpoint/2010/main" val="954941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answered the relevant questions about an individual, they will be listed in the “Individuals involved in an SSO” field which will also depict some additional symbols that pertain to them. In this case, John Doe is depicted as having been injured. You can add as many individuals as you need to using the same process just described.</a:t>
            </a:r>
          </a:p>
        </p:txBody>
      </p:sp>
      <p:sp>
        <p:nvSpPr>
          <p:cNvPr id="4" name="Slide Number Placeholder 3"/>
          <p:cNvSpPr>
            <a:spLocks noGrp="1"/>
          </p:cNvSpPr>
          <p:nvPr>
            <p:ph type="sldNum" sz="quarter" idx="5"/>
          </p:nvPr>
        </p:nvSpPr>
        <p:spPr/>
        <p:txBody>
          <a:bodyPr/>
          <a:lstStyle/>
          <a:p>
            <a:fld id="{B10A1390-2F5E-4337-9BEC-5F90CCEDA078}" type="slidenum">
              <a:rPr lang="en-US" smtClean="0"/>
              <a:t>25</a:t>
            </a:fld>
            <a:endParaRPr lang="en-US"/>
          </a:p>
        </p:txBody>
      </p:sp>
    </p:spTree>
    <p:extLst>
      <p:ext uri="{BB962C8B-B14F-4D97-AF65-F5344CB8AC3E}">
        <p14:creationId xmlns:p14="http://schemas.microsoft.com/office/powerpoint/2010/main" val="1604950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Resources tab contains information about damaged aircraft, vehicles, equipment, or facilities, as applicable. If nothing was damaged, you may leave this information blank. You may list as many resources as you need to in this tab. </a:t>
            </a:r>
          </a:p>
        </p:txBody>
      </p:sp>
      <p:sp>
        <p:nvSpPr>
          <p:cNvPr id="4" name="Slide Number Placeholder 3"/>
          <p:cNvSpPr>
            <a:spLocks noGrp="1"/>
          </p:cNvSpPr>
          <p:nvPr>
            <p:ph type="sldNum" sz="quarter" idx="5"/>
          </p:nvPr>
        </p:nvSpPr>
        <p:spPr/>
        <p:txBody>
          <a:bodyPr/>
          <a:lstStyle/>
          <a:p>
            <a:fld id="{B10A1390-2F5E-4337-9BEC-5F90CCEDA078}" type="slidenum">
              <a:rPr lang="en-US" smtClean="0"/>
              <a:t>26</a:t>
            </a:fld>
            <a:endParaRPr lang="en-US"/>
          </a:p>
        </p:txBody>
      </p:sp>
    </p:spTree>
    <p:extLst>
      <p:ext uri="{BB962C8B-B14F-4D97-AF65-F5344CB8AC3E}">
        <p14:creationId xmlns:p14="http://schemas.microsoft.com/office/powerpoint/2010/main" val="1993935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resource field, you can select aircraft, vehicle, equipment, or facility. You will be asked a series of questions about the resource and individuals involved. The questions will vary depending on the resource selected. We cover the list of possible questions in the slides that follow.</a:t>
            </a:r>
          </a:p>
        </p:txBody>
      </p:sp>
      <p:sp>
        <p:nvSpPr>
          <p:cNvPr id="4" name="Slide Number Placeholder 3"/>
          <p:cNvSpPr>
            <a:spLocks noGrp="1"/>
          </p:cNvSpPr>
          <p:nvPr>
            <p:ph type="sldNum" sz="quarter" idx="5"/>
          </p:nvPr>
        </p:nvSpPr>
        <p:spPr/>
        <p:txBody>
          <a:bodyPr/>
          <a:lstStyle/>
          <a:p>
            <a:fld id="{B10A1390-2F5E-4337-9BEC-5F90CCEDA078}" type="slidenum">
              <a:rPr lang="en-US" smtClean="0"/>
              <a:t>27</a:t>
            </a:fld>
            <a:endParaRPr lang="en-US"/>
          </a:p>
        </p:txBody>
      </p:sp>
    </p:spTree>
    <p:extLst>
      <p:ext uri="{BB962C8B-B14F-4D97-AF65-F5344CB8AC3E}">
        <p14:creationId xmlns:p14="http://schemas.microsoft.com/office/powerpoint/2010/main" val="1594814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800"/>
              </a:spcAft>
              <a:buFont typeface="+mj-lt"/>
              <a:buNone/>
            </a:pPr>
            <a:r>
              <a:rPr lang="en-US" sz="1800" b="0">
                <a:effectLst/>
                <a:latin typeface="Calibri" panose="020F0502020204030204" pitchFamily="34" charset="0"/>
                <a:ea typeface="MS Gothic" panose="020B0609070205080204" pitchFamily="49" charset="-128"/>
                <a:cs typeface="Times New Roman" panose="02020603050405020304" pitchFamily="18" charset="0"/>
              </a:rPr>
              <a:t>Note that not all of the following questions will be associated with each resource and the specific wording of the question may vary. </a:t>
            </a: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Who owns the resource?</a:t>
            </a:r>
            <a:r>
              <a:rPr lang="en-US" sz="1800">
                <a:effectLst/>
                <a:latin typeface="Calibri" panose="020F0502020204030204" pitchFamily="34" charset="0"/>
                <a:ea typeface="Calibri" panose="020F0502020204030204" pitchFamily="34" charset="0"/>
                <a:cs typeface="Arial" panose="020B0604020202020204" pitchFamily="34" charset="0"/>
              </a:rPr>
              <a:t> Is the resource CAP-owned, member-owned, or other-owned</a:t>
            </a: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Who was onboard? </a:t>
            </a:r>
            <a:r>
              <a:rPr lang="en-US" sz="1800" b="0">
                <a:effectLst/>
                <a:latin typeface="Calibri" panose="020F0502020204030204" pitchFamily="34" charset="0"/>
                <a:ea typeface="MS Gothic" panose="020B0609070205080204" pitchFamily="49" charset="-128"/>
                <a:cs typeface="Times New Roman" panose="02020603050405020304" pitchFamily="18" charset="0"/>
              </a:rPr>
              <a:t>In this field, you will be able to select from the individuals listed previously and select the role they were serving in at the time. If you need to go back and add an individual, you may do so and then return to this tab to associated them with the resource.</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What specific resource was involved? </a:t>
            </a:r>
            <a:r>
              <a:rPr lang="en-US" sz="1800" b="0">
                <a:effectLst/>
                <a:latin typeface="Calibri" panose="020F0502020204030204" pitchFamily="34" charset="0"/>
                <a:ea typeface="MS Gothic" panose="020B0609070205080204" pitchFamily="49" charset="-128"/>
                <a:cs typeface="Times New Roman" panose="02020603050405020304" pitchFamily="18" charset="0"/>
              </a:rPr>
              <a:t>Based on the selected resource type, you can select from a list of information about the resource. If this field is auto filled, verify it is accurate.</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When did the damage occur?</a:t>
            </a:r>
            <a:r>
              <a:rPr lang="en-US" sz="1800" b="0">
                <a:effectLst/>
                <a:latin typeface="Calibri" panose="020F0502020204030204" pitchFamily="34" charset="0"/>
                <a:ea typeface="MS Gothic" panose="020B0609070205080204" pitchFamily="49" charset="-128"/>
                <a:cs typeface="Times New Roman" panose="02020603050405020304" pitchFamily="18" charset="0"/>
              </a:rPr>
              <a:t> This question may include the phase of flight or the driving situation during which the damage occurred.</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What was damaged? </a:t>
            </a:r>
            <a:r>
              <a:rPr lang="en-US" sz="1800" b="0">
                <a:effectLst/>
                <a:latin typeface="Calibri" panose="020F0502020204030204" pitchFamily="34" charset="0"/>
                <a:ea typeface="MS Gothic" panose="020B0609070205080204" pitchFamily="49" charset="-128"/>
                <a:cs typeface="Times New Roman" panose="02020603050405020304" pitchFamily="18" charset="0"/>
              </a:rPr>
              <a:t>You can select from a list of components that were damaged in the SSO.</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Registration. </a:t>
            </a:r>
            <a:r>
              <a:rPr lang="en-US" sz="1800" b="0">
                <a:effectLst/>
                <a:latin typeface="Calibri" panose="020F0502020204030204" pitchFamily="34" charset="0"/>
                <a:ea typeface="MS Gothic" panose="020B0609070205080204" pitchFamily="49" charset="-128"/>
                <a:cs typeface="Times New Roman" panose="02020603050405020304" pitchFamily="18" charset="0"/>
              </a:rPr>
              <a:t>Select or enter the registration, if known. If this field is auto filled, verify it is accurate.</a:t>
            </a:r>
            <a:endParaRPr lang="en-US" sz="1800" b="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mj-lt"/>
              <a:buNone/>
            </a:pPr>
            <a:endParaRPr lang="en-US" sz="1800" b="1">
              <a:effectLst/>
              <a:latin typeface="Calibri" panose="020F0502020204030204" pitchFamily="34" charset="0"/>
              <a:ea typeface="MS Gothic" panose="020B0609070205080204" pitchFamily="49" charset="-128"/>
              <a:cs typeface="Times New Roman" panose="02020603050405020304" pitchFamily="18" charset="0"/>
            </a:endParaRPr>
          </a:p>
          <a:p>
            <a:pPr marL="0" marR="0" lvl="0" indent="0">
              <a:spcBef>
                <a:spcPts val="0"/>
              </a:spcBef>
              <a:spcAft>
                <a:spcPts val="800"/>
              </a:spcAft>
              <a:buFont typeface="+mj-lt"/>
              <a:buNone/>
            </a:pPr>
            <a:r>
              <a:rPr lang="en-US" sz="1800" b="1">
                <a:effectLst/>
                <a:latin typeface="Calibri" panose="020F0502020204030204" pitchFamily="34" charset="0"/>
                <a:ea typeface="MS Gothic" panose="020B0609070205080204" pitchFamily="49" charset="-128"/>
                <a:cs typeface="Times New Roman" panose="02020603050405020304" pitchFamily="18" charset="0"/>
              </a:rPr>
              <a:t>Type.</a:t>
            </a:r>
            <a:r>
              <a:rPr lang="en-US" sz="1800">
                <a:effectLst/>
                <a:latin typeface="Calibri" panose="020F0502020204030204" pitchFamily="34" charset="0"/>
                <a:ea typeface="Calibri" panose="020F0502020204030204" pitchFamily="34" charset="0"/>
                <a:cs typeface="Arial" panose="020B0604020202020204" pitchFamily="34" charset="0"/>
              </a:rPr>
              <a:t> This field is specific to aircraft and should be auto filled based on previously entered information. Verify it is accurate.</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28</a:t>
            </a:fld>
            <a:endParaRPr lang="en-US"/>
          </a:p>
        </p:txBody>
      </p:sp>
    </p:spTree>
    <p:extLst>
      <p:ext uri="{BB962C8B-B14F-4D97-AF65-F5344CB8AC3E}">
        <p14:creationId xmlns:p14="http://schemas.microsoft.com/office/powerpoint/2010/main" val="730855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Lastly, we briefly cover the Attachments tab. Here, you can upload</a:t>
            </a:r>
            <a:r>
              <a:rPr lang="en-US" sz="1800">
                <a:effectLst/>
                <a:latin typeface="Calibri" panose="020F0502020204030204" pitchFamily="34" charset="0"/>
                <a:ea typeface="Calibri" panose="020F0502020204030204" pitchFamily="34" charset="0"/>
                <a:cs typeface="Arial" panose="020B0604020202020204" pitchFamily="34" charset="0"/>
              </a:rPr>
              <a:t> any records, documents, or pictures associated with the SSO. Don’t forget to include any non-member contact information in this tab.</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29</a:t>
            </a:fld>
            <a:endParaRPr lang="en-US"/>
          </a:p>
        </p:txBody>
      </p:sp>
    </p:spTree>
    <p:extLst>
      <p:ext uri="{BB962C8B-B14F-4D97-AF65-F5344CB8AC3E}">
        <p14:creationId xmlns:p14="http://schemas.microsoft.com/office/powerpoint/2010/main" val="260380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MS Gothic" panose="020B0609070205080204" pitchFamily="49" charset="-128"/>
                <a:cs typeface="Times New Roman" panose="02020603050405020304" pitchFamily="18" charset="0"/>
              </a:rPr>
              <a:t>Safety Significant Occurrence.</a:t>
            </a:r>
            <a:r>
              <a:rPr lang="en-US" sz="1800">
                <a:effectLst/>
                <a:latin typeface="Calibri" panose="020F0502020204030204" pitchFamily="34" charset="0"/>
                <a:ea typeface="Calibri" panose="020F0502020204030204" pitchFamily="34" charset="0"/>
                <a:cs typeface="Arial" panose="020B0604020202020204" pitchFamily="34" charset="0"/>
              </a:rPr>
              <a:t> Any observed outcome that resulted in or could have resulted in damage to equipment or a facility, injury to a member, and/or a member illness.</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3</a:t>
            </a:fld>
            <a:endParaRPr lang="en-US"/>
          </a:p>
        </p:txBody>
      </p:sp>
    </p:spTree>
    <p:extLst>
      <p:ext uri="{BB962C8B-B14F-4D97-AF65-F5344CB8AC3E}">
        <p14:creationId xmlns:p14="http://schemas.microsoft.com/office/powerpoint/2010/main" val="3204557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the Safety Reporting segment of the CAPSIS module. You may now close this presentation and take the knowledge check quiz.</a:t>
            </a:r>
          </a:p>
        </p:txBody>
      </p:sp>
      <p:sp>
        <p:nvSpPr>
          <p:cNvPr id="4" name="Slide Number Placeholder 3"/>
          <p:cNvSpPr>
            <a:spLocks noGrp="1"/>
          </p:cNvSpPr>
          <p:nvPr>
            <p:ph type="sldNum" sz="quarter" idx="5"/>
          </p:nvPr>
        </p:nvSpPr>
        <p:spPr/>
        <p:txBody>
          <a:bodyPr/>
          <a:lstStyle/>
          <a:p>
            <a:fld id="{B10A1390-2F5E-4337-9BEC-5F90CCEDA078}" type="slidenum">
              <a:rPr lang="en-US" smtClean="0"/>
              <a:t>30</a:t>
            </a:fld>
            <a:endParaRPr lang="en-US"/>
          </a:p>
        </p:txBody>
      </p:sp>
    </p:spTree>
    <p:extLst>
      <p:ext uri="{BB962C8B-B14F-4D97-AF65-F5344CB8AC3E}">
        <p14:creationId xmlns:p14="http://schemas.microsoft.com/office/powerpoint/2010/main" val="92955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MS Gothic" panose="020B0609070205080204" pitchFamily="49" charset="-128"/>
                <a:cs typeface="Times New Roman" panose="02020603050405020304" pitchFamily="18" charset="0"/>
              </a:rPr>
              <a:t>Damage</a:t>
            </a:r>
            <a:r>
              <a:rPr lang="en-US" sz="1800">
                <a:effectLst/>
                <a:latin typeface="Calibri" panose="020F0502020204030204" pitchFamily="34" charset="0"/>
                <a:ea typeface="Calibri" panose="020F0502020204030204" pitchFamily="34" charset="0"/>
                <a:cs typeface="Arial" panose="020B0604020202020204" pitchFamily="34" charset="0"/>
              </a:rPr>
              <a:t>. Any physical harm, breakage, marring, or any unintended change to a vehicle, aircraft, facility, or any other piece of real or personal property.  This includes any damage to CAP property, regardless of the cause, or damage to private property that may occur during a CAP activity or mission.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4</a:t>
            </a:fld>
            <a:endParaRPr lang="en-US"/>
          </a:p>
        </p:txBody>
      </p:sp>
    </p:spTree>
    <p:extLst>
      <p:ext uri="{BB962C8B-B14F-4D97-AF65-F5344CB8AC3E}">
        <p14:creationId xmlns:p14="http://schemas.microsoft.com/office/powerpoint/2010/main" val="1857858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MS Gothic" panose="020B0609070205080204" pitchFamily="49" charset="-128"/>
                <a:cs typeface="Times New Roman" panose="02020603050405020304" pitchFamily="18" charset="0"/>
              </a:rPr>
              <a:t>Injury</a:t>
            </a:r>
            <a:r>
              <a:rPr lang="en-US" sz="1800">
                <a:effectLst/>
                <a:latin typeface="Calibri" panose="020F0502020204030204" pitchFamily="34" charset="0"/>
                <a:ea typeface="Calibri" panose="020F0502020204030204" pitchFamily="34" charset="0"/>
                <a:cs typeface="Arial" panose="020B0604020202020204" pitchFamily="34" charset="0"/>
              </a:rPr>
              <a:t>. Evidence of internal or external physical trauma or damage to the body and/or evidence of an aggravated pre-existing injury in the context of a CAP activity or mission.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5</a:t>
            </a:fld>
            <a:endParaRPr lang="en-US"/>
          </a:p>
        </p:txBody>
      </p:sp>
    </p:spTree>
    <p:extLst>
      <p:ext uri="{BB962C8B-B14F-4D97-AF65-F5344CB8AC3E}">
        <p14:creationId xmlns:p14="http://schemas.microsoft.com/office/powerpoint/2010/main" val="119712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MS Gothic" panose="020B0609070205080204" pitchFamily="49" charset="-128"/>
                <a:cs typeface="Times New Roman" panose="02020603050405020304" pitchFamily="18" charset="0"/>
              </a:rPr>
              <a:t>Illness</a:t>
            </a:r>
            <a:r>
              <a:rPr lang="en-US" sz="1800">
                <a:effectLst/>
                <a:latin typeface="Calibri" panose="020F0502020204030204" pitchFamily="34" charset="0"/>
                <a:ea typeface="Calibri" panose="020F0502020204030204" pitchFamily="34" charset="0"/>
                <a:cs typeface="Arial" panose="020B0604020202020204" pitchFamily="34" charset="0"/>
              </a:rPr>
              <a:t>. Evidence of disease or sickness affecting the body or mind and/or evidence of an aggravated pre-existing illness occurring in the context of a CAP activity or mission.</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6</a:t>
            </a:fld>
            <a:endParaRPr lang="en-US"/>
          </a:p>
        </p:txBody>
      </p:sp>
    </p:spTree>
    <p:extLst>
      <p:ext uri="{BB962C8B-B14F-4D97-AF65-F5344CB8AC3E}">
        <p14:creationId xmlns:p14="http://schemas.microsoft.com/office/powerpoint/2010/main" val="424001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MS Gothic" panose="020B0609070205080204" pitchFamily="49" charset="-128"/>
                <a:cs typeface="Times New Roman" panose="02020603050405020304" pitchFamily="18" charset="0"/>
              </a:rPr>
              <a:t>Near Miss</a:t>
            </a:r>
            <a:r>
              <a:rPr lang="en-US" sz="1800">
                <a:effectLst/>
                <a:latin typeface="Calibri" panose="020F0502020204030204" pitchFamily="34" charset="0"/>
                <a:ea typeface="Calibri" panose="020F0502020204030204" pitchFamily="34" charset="0"/>
                <a:cs typeface="Arial" panose="020B0604020202020204" pitchFamily="34" charset="0"/>
              </a:rPr>
              <a:t>. An SSO that did not, but could have resulted in damage to equipment, injury to a member, and/or a member illness. </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7</a:t>
            </a:fld>
            <a:endParaRPr lang="en-US"/>
          </a:p>
        </p:txBody>
      </p:sp>
    </p:spTree>
    <p:extLst>
      <p:ext uri="{BB962C8B-B14F-4D97-AF65-F5344CB8AC3E}">
        <p14:creationId xmlns:p14="http://schemas.microsoft.com/office/powerpoint/2010/main" val="431641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lastly, </a:t>
            </a:r>
            <a:r>
              <a:rPr lang="en-US" sz="1800" b="1">
                <a:effectLst/>
                <a:latin typeface="Calibri" panose="020F0502020204030204" pitchFamily="34" charset="0"/>
                <a:ea typeface="MS Gothic" panose="020B0609070205080204" pitchFamily="49" charset="-128"/>
                <a:cs typeface="Times New Roman" panose="02020603050405020304" pitchFamily="18" charset="0"/>
              </a:rPr>
              <a:t>NTSB Reportable Accident or Incident</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49 CFR Part 830</a:t>
            </a:r>
            <a:r>
              <a:rPr lang="en-US" sz="1800">
                <a:effectLst/>
                <a:latin typeface="Calibri" panose="020F0502020204030204" pitchFamily="34" charset="0"/>
                <a:ea typeface="Calibri" panose="020F0502020204030204" pitchFamily="34" charset="0"/>
                <a:cs typeface="Arial" panose="020B0604020202020204" pitchFamily="34" charset="0"/>
              </a:rPr>
              <a:t> defines requirements for immediate and later reporting of aircraft accidents and incidents. Refer to this regulation for the most current and up to date requirements. All NTSB reportable accidents or incidents must be reported the National Operations Center per CAPR 160-2.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Next, let’s cover the basic steps of the safety reporting process and then go into detail about the reporting tabs and fields.</a:t>
            </a:r>
          </a:p>
          <a:p>
            <a:endParaRPr lang="en-US"/>
          </a:p>
        </p:txBody>
      </p:sp>
      <p:sp>
        <p:nvSpPr>
          <p:cNvPr id="4" name="Slide Number Placeholder 3"/>
          <p:cNvSpPr>
            <a:spLocks noGrp="1"/>
          </p:cNvSpPr>
          <p:nvPr>
            <p:ph type="sldNum" sz="quarter" idx="5"/>
          </p:nvPr>
        </p:nvSpPr>
        <p:spPr/>
        <p:txBody>
          <a:bodyPr/>
          <a:lstStyle/>
          <a:p>
            <a:fld id="{B10A1390-2F5E-4337-9BEC-5F90CCEDA078}" type="slidenum">
              <a:rPr lang="en-US" smtClean="0"/>
              <a:t>8</a:t>
            </a:fld>
            <a:endParaRPr lang="en-US"/>
          </a:p>
        </p:txBody>
      </p:sp>
    </p:spTree>
    <p:extLst>
      <p:ext uri="{BB962C8B-B14F-4D97-AF65-F5344CB8AC3E}">
        <p14:creationId xmlns:p14="http://schemas.microsoft.com/office/powerpoint/2010/main" val="173498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enter an occurrence, you will need to click on the CAPSIS down-arrow at the upper left of your screen and select “Enter Occurrence” in the Modules section. From here, we will look at the data entry fields in each reporting tab.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A1390-2F5E-4337-9BEC-5F90CCEDA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365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Google Shape;56;p13">
            <a:extLst>
              <a:ext uri="{FF2B5EF4-FFF2-40B4-BE49-F238E27FC236}">
                <a16:creationId xmlns:a16="http://schemas.microsoft.com/office/drawing/2014/main" id="{24348F6A-551A-4BB5-9CFF-50100A3EC745}"/>
              </a:ext>
            </a:extLst>
          </p:cNvPr>
          <p:cNvSpPr/>
          <p:nvPr userDrawn="1"/>
        </p:nvSpPr>
        <p:spPr>
          <a:xfrm>
            <a:off x="0" y="6656150"/>
            <a:ext cx="9231550" cy="201850"/>
          </a:xfrm>
          <a:prstGeom prst="rtTriangl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p13">
            <a:extLst>
              <a:ext uri="{FF2B5EF4-FFF2-40B4-BE49-F238E27FC236}">
                <a16:creationId xmlns:a16="http://schemas.microsoft.com/office/drawing/2014/main" id="{182BAF24-DAED-4314-8CE5-36ADBB18FC5A}"/>
              </a:ext>
            </a:extLst>
          </p:cNvPr>
          <p:cNvSpPr/>
          <p:nvPr userDrawn="1"/>
        </p:nvSpPr>
        <p:spPr>
          <a:xfrm rot="16202181">
            <a:off x="994997" y="5358766"/>
            <a:ext cx="511617" cy="2501287"/>
          </a:xfrm>
          <a:prstGeom prst="diagStripe">
            <a:avLst>
              <a:gd name="adj" fmla="val 81854"/>
            </a:avLst>
          </a:prstGeom>
          <a:gradFill flip="none" rotWithShape="1">
            <a:gsLst>
              <a:gs pos="0">
                <a:schemeClr val="lt2">
                  <a:shade val="30000"/>
                  <a:satMod val="115000"/>
                </a:schemeClr>
              </a:gs>
              <a:gs pos="50000">
                <a:schemeClr val="lt2">
                  <a:shade val="67500"/>
                  <a:satMod val="115000"/>
                </a:schemeClr>
              </a:gs>
              <a:gs pos="100000">
                <a:schemeClr val="lt2">
                  <a:shade val="100000"/>
                  <a:satMod val="115000"/>
                </a:schemeClr>
              </a:gs>
            </a:gsLst>
            <a:lin ang="54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p13">
            <a:extLst>
              <a:ext uri="{FF2B5EF4-FFF2-40B4-BE49-F238E27FC236}">
                <a16:creationId xmlns:a16="http://schemas.microsoft.com/office/drawing/2014/main" id="{8F5C3701-1845-4E5D-9E35-DCB39987B856}"/>
              </a:ext>
            </a:extLst>
          </p:cNvPr>
          <p:cNvSpPr/>
          <p:nvPr userDrawn="1"/>
        </p:nvSpPr>
        <p:spPr>
          <a:xfrm>
            <a:off x="2" y="6421511"/>
            <a:ext cx="2501449" cy="445025"/>
          </a:xfrm>
          <a:prstGeom prst="rtTriangle">
            <a:avLst/>
          </a:prstGeom>
          <a:gradFill flip="none" rotWithShape="1">
            <a:gsLst>
              <a:gs pos="0">
                <a:srgbClr val="2613B5">
                  <a:shade val="30000"/>
                  <a:satMod val="115000"/>
                </a:srgbClr>
              </a:gs>
              <a:gs pos="50000">
                <a:srgbClr val="2613B5">
                  <a:shade val="67500"/>
                  <a:satMod val="115000"/>
                </a:srgbClr>
              </a:gs>
              <a:gs pos="100000">
                <a:srgbClr val="2613B5">
                  <a:shade val="100000"/>
                  <a:satMod val="115000"/>
                </a:srgbClr>
              </a:gs>
            </a:gsLst>
            <a:lin ang="189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Placeholder 1">
            <a:extLst>
              <a:ext uri="{FF2B5EF4-FFF2-40B4-BE49-F238E27FC236}">
                <a16:creationId xmlns:a16="http://schemas.microsoft.com/office/drawing/2014/main" id="{F64B1598-0A11-4ADE-A8F1-25958FE5922E}"/>
              </a:ext>
            </a:extLst>
          </p:cNvPr>
          <p:cNvSpPr>
            <a:spLocks noGrp="1"/>
          </p:cNvSpPr>
          <p:nvPr>
            <p:ph type="title"/>
          </p:nvPr>
        </p:nvSpPr>
        <p:spPr>
          <a:xfrm>
            <a:off x="3400960" y="2349542"/>
            <a:ext cx="7931825" cy="2184640"/>
          </a:xfrm>
          <a:prstGeom prst="rect">
            <a:avLst/>
          </a:prstGeom>
        </p:spPr>
        <p:txBody>
          <a:bodyPr vert="horz" lIns="91440" tIns="45720" rIns="91440" bIns="45720" rtlCol="0" anchor="ctr">
            <a:normAutofit/>
          </a:bodyPr>
          <a:lstStyle>
            <a:lvl1pPr>
              <a:defRPr sz="3600">
                <a:latin typeface="+mj-lt"/>
              </a:defRPr>
            </a:lvl1pPr>
          </a:lstStyle>
          <a:p>
            <a:r>
              <a:rPr lang="en-US"/>
              <a:t>Click to edit Master </a:t>
            </a:r>
            <a:br>
              <a:rPr lang="en-US"/>
            </a:br>
            <a:r>
              <a:rPr lang="en-US"/>
              <a:t>title style</a:t>
            </a:r>
          </a:p>
        </p:txBody>
      </p:sp>
      <p:sp>
        <p:nvSpPr>
          <p:cNvPr id="2" name="Rectangle 1">
            <a:extLst>
              <a:ext uri="{FF2B5EF4-FFF2-40B4-BE49-F238E27FC236}">
                <a16:creationId xmlns:a16="http://schemas.microsoft.com/office/drawing/2014/main" id="{89E42631-8B64-4020-9116-5174F713B1FA}"/>
              </a:ext>
            </a:extLst>
          </p:cNvPr>
          <p:cNvSpPr/>
          <p:nvPr userDrawn="1"/>
        </p:nvSpPr>
        <p:spPr>
          <a:xfrm>
            <a:off x="88490" y="98323"/>
            <a:ext cx="1504336" cy="14453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A9AF4A50-C891-1D57-D444-08568EB87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90" y="2176292"/>
            <a:ext cx="3596647" cy="2531140"/>
          </a:xfrm>
          <a:prstGeom prst="rect">
            <a:avLst/>
          </a:prstGeom>
        </p:spPr>
      </p:pic>
    </p:spTree>
    <p:extLst>
      <p:ext uri="{BB962C8B-B14F-4D97-AF65-F5344CB8AC3E}">
        <p14:creationId xmlns:p14="http://schemas.microsoft.com/office/powerpoint/2010/main" val="275376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7079FD-F3DD-45E6-9736-FC88E2E40796}"/>
              </a:ext>
            </a:extLst>
          </p:cNvPr>
          <p:cNvSpPr>
            <a:spLocks noGrp="1"/>
          </p:cNvSpPr>
          <p:nvPr>
            <p:ph idx="1"/>
          </p:nvPr>
        </p:nvSpPr>
        <p:spPr>
          <a:xfrm>
            <a:off x="1621410" y="1825625"/>
            <a:ext cx="9061304"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FE225D5-BCD8-4C8A-AFB2-3351BCE4DF5D}"/>
              </a:ext>
            </a:extLst>
          </p:cNvPr>
          <p:cNvSpPr>
            <a:spLocks noGrp="1"/>
          </p:cNvSpPr>
          <p:nvPr>
            <p:ph type="sldNum" sz="quarter" idx="11"/>
          </p:nvPr>
        </p:nvSpPr>
        <p:spPr/>
        <p:txBody>
          <a:bodyPr/>
          <a:lstStyle>
            <a:lvl1pPr>
              <a:defRPr>
                <a:solidFill>
                  <a:srgbClr val="BDBDBD"/>
                </a:solidFill>
              </a:defRPr>
            </a:lvl1pPr>
          </a:lstStyle>
          <a:p>
            <a:fld id="{A47E3F7A-0EE5-45E7-B40F-D7CBCF0FD8B8}" type="slidenum">
              <a:rPr lang="en-US" smtClean="0"/>
              <a:pPr/>
              <a:t>‹#›</a:t>
            </a:fld>
            <a:endParaRPr lang="en-US"/>
          </a:p>
        </p:txBody>
      </p:sp>
      <p:sp>
        <p:nvSpPr>
          <p:cNvPr id="9" name="Title 8">
            <a:extLst>
              <a:ext uri="{FF2B5EF4-FFF2-40B4-BE49-F238E27FC236}">
                <a16:creationId xmlns:a16="http://schemas.microsoft.com/office/drawing/2014/main" id="{4D98CF1B-D3CD-4E42-A764-F2AB0E5645A2}"/>
              </a:ext>
            </a:extLst>
          </p:cNvPr>
          <p:cNvSpPr>
            <a:spLocks noGrp="1"/>
          </p:cNvSpPr>
          <p:nvPr>
            <p:ph type="title"/>
          </p:nvPr>
        </p:nvSpPr>
        <p:spPr/>
        <p:txBody>
          <a:bodyPr>
            <a:normAutofit/>
          </a:bodyPr>
          <a:lstStyle>
            <a:lvl1pPr algn="l">
              <a:defRPr sz="3200">
                <a:latin typeface="+mj-lt"/>
              </a:defRPr>
            </a:lvl1pPr>
          </a:lstStyle>
          <a:p>
            <a:r>
              <a:rPr lang="en-US"/>
              <a:t>Click to edit Master title style</a:t>
            </a:r>
          </a:p>
        </p:txBody>
      </p:sp>
      <p:sp>
        <p:nvSpPr>
          <p:cNvPr id="6" name="Footer Placeholder 7">
            <a:extLst>
              <a:ext uri="{FF2B5EF4-FFF2-40B4-BE49-F238E27FC236}">
                <a16:creationId xmlns:a16="http://schemas.microsoft.com/office/drawing/2014/main" id="{59ADBDD4-70CA-4385-9C98-1BA05DC92EAA}"/>
              </a:ext>
            </a:extLst>
          </p:cNvPr>
          <p:cNvSpPr>
            <a:spLocks noGrp="1"/>
          </p:cNvSpPr>
          <p:nvPr>
            <p:ph type="ftr" sz="quarter" idx="3"/>
          </p:nvPr>
        </p:nvSpPr>
        <p:spPr>
          <a:xfrm>
            <a:off x="844505"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320922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BF21-1D03-4DB0-9D4C-7A74FCD4D05A}"/>
              </a:ext>
            </a:extLst>
          </p:cNvPr>
          <p:cNvSpPr>
            <a:spLocks noGrp="1"/>
          </p:cNvSpPr>
          <p:nvPr>
            <p:ph type="title"/>
          </p:nvPr>
        </p:nvSpPr>
        <p:spPr>
          <a:xfrm>
            <a:off x="1621410" y="188913"/>
            <a:ext cx="9109545" cy="1325563"/>
          </a:xfrm>
          <a:prstGeom prst="rect">
            <a:avLst/>
          </a:prstGeom>
        </p:spPr>
        <p:txBody>
          <a:bodyPr>
            <a:normAutofit/>
          </a:bodyPr>
          <a:lstStyle>
            <a:lvl1pPr>
              <a:defRPr sz="320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F37456AA-A7C4-431E-BAA0-D788BC1D6E04}"/>
              </a:ext>
            </a:extLst>
          </p:cNvPr>
          <p:cNvSpPr>
            <a:spLocks noGrp="1"/>
          </p:cNvSpPr>
          <p:nvPr>
            <p:ph type="body" idx="1"/>
          </p:nvPr>
        </p:nvSpPr>
        <p:spPr>
          <a:xfrm>
            <a:off x="2009938" y="1725307"/>
            <a:ext cx="3750944" cy="823912"/>
          </a:xfrm>
        </p:spPr>
        <p:txBody>
          <a:bodyPr anchor="b">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06726-4D8C-409F-B61C-6630E723F07D}"/>
              </a:ext>
            </a:extLst>
          </p:cNvPr>
          <p:cNvSpPr>
            <a:spLocks noGrp="1"/>
          </p:cNvSpPr>
          <p:nvPr>
            <p:ph sz="half" idx="2"/>
          </p:nvPr>
        </p:nvSpPr>
        <p:spPr>
          <a:xfrm>
            <a:off x="2006088" y="2549219"/>
            <a:ext cx="3732561" cy="3684588"/>
          </a:xfrm>
        </p:spPr>
        <p:txBody>
          <a:bodyPr/>
          <a:lstStyle>
            <a:lvl1pPr>
              <a:defRPr sz="2000">
                <a:latin typeface="+mn-lt"/>
              </a:defRPr>
            </a:lvl1pPr>
            <a:lvl2pPr>
              <a:defRPr sz="2000">
                <a:latin typeface="+mn-lt"/>
              </a:defRPr>
            </a:lvl2pPr>
            <a:lvl3pPr>
              <a:defRPr sz="1800">
                <a:latin typeface="+mn-lt"/>
              </a:defRPr>
            </a:lvl3pPr>
            <a:lvl4pPr>
              <a:defRPr sz="18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8F9B7-A44E-411A-BCF1-AB5151460705}"/>
              </a:ext>
            </a:extLst>
          </p:cNvPr>
          <p:cNvSpPr>
            <a:spLocks noGrp="1"/>
          </p:cNvSpPr>
          <p:nvPr>
            <p:ph type="body" sz="quarter" idx="3"/>
          </p:nvPr>
        </p:nvSpPr>
        <p:spPr>
          <a:xfrm>
            <a:off x="6545329" y="1725307"/>
            <a:ext cx="3769416" cy="823912"/>
          </a:xfrm>
        </p:spPr>
        <p:txBody>
          <a:bodyPr anchor="b">
            <a:norm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7BE248-7D69-490E-8147-C4EB882C9103}"/>
              </a:ext>
            </a:extLst>
          </p:cNvPr>
          <p:cNvSpPr>
            <a:spLocks noGrp="1"/>
          </p:cNvSpPr>
          <p:nvPr>
            <p:ph sz="quarter" idx="4"/>
          </p:nvPr>
        </p:nvSpPr>
        <p:spPr>
          <a:xfrm>
            <a:off x="6541460" y="2549219"/>
            <a:ext cx="3750943" cy="3684588"/>
          </a:xfrm>
        </p:spPr>
        <p:txBody>
          <a:bodyPr/>
          <a:lstStyle>
            <a:lvl1pPr>
              <a:defRPr sz="2000">
                <a:latin typeface="+mn-lt"/>
              </a:defRPr>
            </a:lvl1pPr>
            <a:lvl2pPr>
              <a:defRPr sz="2000">
                <a:latin typeface="+mn-lt"/>
              </a:defRPr>
            </a:lvl2pPr>
            <a:lvl3pPr>
              <a:defRPr sz="1800">
                <a:latin typeface="+mn-lt"/>
              </a:defRPr>
            </a:lvl3pPr>
            <a:lvl4pPr>
              <a:defRPr>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a:extLst>
              <a:ext uri="{FF2B5EF4-FFF2-40B4-BE49-F238E27FC236}">
                <a16:creationId xmlns:a16="http://schemas.microsoft.com/office/drawing/2014/main" id="{C061A147-1B50-42E4-9784-AED17788D02E}"/>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9" name="Footer Placeholder 7">
            <a:extLst>
              <a:ext uri="{FF2B5EF4-FFF2-40B4-BE49-F238E27FC236}">
                <a16:creationId xmlns:a16="http://schemas.microsoft.com/office/drawing/2014/main" id="{4D53D0CD-3B3C-40F3-9CC5-0A3677653BD1}"/>
              </a:ext>
            </a:extLst>
          </p:cNvPr>
          <p:cNvSpPr>
            <a:spLocks noGrp="1"/>
          </p:cNvSpPr>
          <p:nvPr>
            <p:ph type="ftr" sz="quarter" idx="12"/>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274191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4B67-2F88-4C02-A1E3-BC8D4740209E}"/>
              </a:ext>
            </a:extLst>
          </p:cNvPr>
          <p:cNvSpPr>
            <a:spLocks noGrp="1"/>
          </p:cNvSpPr>
          <p:nvPr>
            <p:ph type="title"/>
          </p:nvPr>
        </p:nvSpPr>
        <p:spPr>
          <a:xfrm>
            <a:off x="1602556" y="149242"/>
            <a:ext cx="9751243" cy="1325563"/>
          </a:xfrm>
          <a:prstGeom prst="rect">
            <a:avLst/>
          </a:prstGeom>
        </p:spPr>
        <p:txBody>
          <a:bodyPr>
            <a:normAutofit/>
          </a:bodyPr>
          <a:lstStyle>
            <a:lvl1pPr>
              <a:defRPr sz="3600">
                <a:latin typeface="+mj-lt"/>
              </a:defRPr>
            </a:lvl1pPr>
          </a:lstStyle>
          <a:p>
            <a:r>
              <a:rPr lang="en-US"/>
              <a:t>Click to edit Master title style</a:t>
            </a:r>
          </a:p>
        </p:txBody>
      </p:sp>
      <p:sp>
        <p:nvSpPr>
          <p:cNvPr id="7" name="Slide Number Placeholder 6">
            <a:extLst>
              <a:ext uri="{FF2B5EF4-FFF2-40B4-BE49-F238E27FC236}">
                <a16:creationId xmlns:a16="http://schemas.microsoft.com/office/drawing/2014/main" id="{4DBBE18F-E527-4C34-985A-AD6904315DCC}"/>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5" name="Footer Placeholder 7">
            <a:extLst>
              <a:ext uri="{FF2B5EF4-FFF2-40B4-BE49-F238E27FC236}">
                <a16:creationId xmlns:a16="http://schemas.microsoft.com/office/drawing/2014/main" id="{9D2B31F7-F246-75CD-87F9-253FF551B90D}"/>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190745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28CC3-5CE8-413B-9C2B-2981579256C4}"/>
              </a:ext>
            </a:extLst>
          </p:cNvPr>
          <p:cNvSpPr>
            <a:spLocks noGrp="1"/>
          </p:cNvSpPr>
          <p:nvPr>
            <p:ph idx="1"/>
          </p:nvPr>
        </p:nvSpPr>
        <p:spPr>
          <a:xfrm>
            <a:off x="5183188" y="2057400"/>
            <a:ext cx="5417546" cy="3803650"/>
          </a:xfrm>
        </p:spPr>
        <p:txBody>
          <a:bodyPr/>
          <a:lstStyle>
            <a:lvl1pPr>
              <a:defRPr sz="2400">
                <a:latin typeface="+mn-lt"/>
              </a:defRPr>
            </a:lvl1pPr>
            <a:lvl2pPr>
              <a:defRPr sz="24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9FFA-977D-4A08-A1A9-5BA43CA6C4A4}"/>
              </a:ext>
            </a:extLst>
          </p:cNvPr>
          <p:cNvSpPr>
            <a:spLocks noGrp="1"/>
          </p:cNvSpPr>
          <p:nvPr>
            <p:ph type="body" sz="half" idx="2"/>
          </p:nvPr>
        </p:nvSpPr>
        <p:spPr>
          <a:xfrm>
            <a:off x="1621410" y="2057400"/>
            <a:ext cx="3150615" cy="3811588"/>
          </a:xfrm>
        </p:spPr>
        <p:txBody>
          <a:bodyPr>
            <a:normAutofit/>
          </a:bodyPr>
          <a:lstStyle>
            <a:lvl1pPr marL="0" indent="0">
              <a:buNone/>
              <a:defRPr sz="24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2ECFD9F4-20DF-4295-B890-812B9A3B7C3F}"/>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20FFD026-36F0-4F6C-8173-C96885D489E9}"/>
              </a:ext>
            </a:extLst>
          </p:cNvPr>
          <p:cNvSpPr>
            <a:spLocks noGrp="1"/>
          </p:cNvSpPr>
          <p:nvPr>
            <p:ph type="title"/>
          </p:nvPr>
        </p:nvSpPr>
        <p:spPr/>
        <p:txBody>
          <a:bodyPr>
            <a:normAutofit/>
          </a:bodyPr>
          <a:lstStyle>
            <a:lvl1pPr>
              <a:defRPr sz="3200">
                <a:latin typeface="+mj-lt"/>
              </a:defRPr>
            </a:lvl1pPr>
          </a:lstStyle>
          <a:p>
            <a:r>
              <a:rPr lang="en-US"/>
              <a:t>Click to edit Master title style</a:t>
            </a:r>
          </a:p>
        </p:txBody>
      </p:sp>
      <p:sp>
        <p:nvSpPr>
          <p:cNvPr id="7" name="Footer Placeholder 7">
            <a:extLst>
              <a:ext uri="{FF2B5EF4-FFF2-40B4-BE49-F238E27FC236}">
                <a16:creationId xmlns:a16="http://schemas.microsoft.com/office/drawing/2014/main" id="{552D96AD-66D3-C5B3-3C2E-307DDEAB4835}"/>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55126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1D2261-4825-48A7-AF21-30EB9B959752}"/>
              </a:ext>
            </a:extLst>
          </p:cNvPr>
          <p:cNvSpPr>
            <a:spLocks noGrp="1"/>
          </p:cNvSpPr>
          <p:nvPr>
            <p:ph type="pic" idx="1"/>
          </p:nvPr>
        </p:nvSpPr>
        <p:spPr>
          <a:xfrm>
            <a:off x="5183188" y="2057400"/>
            <a:ext cx="5537364" cy="380365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80A55-EAA8-4E4B-B6A1-6814EF24193B}"/>
              </a:ext>
            </a:extLst>
          </p:cNvPr>
          <p:cNvSpPr>
            <a:spLocks noGrp="1"/>
          </p:cNvSpPr>
          <p:nvPr>
            <p:ph type="body" sz="half" idx="2"/>
          </p:nvPr>
        </p:nvSpPr>
        <p:spPr>
          <a:xfrm>
            <a:off x="1621410" y="2057400"/>
            <a:ext cx="3150615"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8">
            <a:extLst>
              <a:ext uri="{FF2B5EF4-FFF2-40B4-BE49-F238E27FC236}">
                <a16:creationId xmlns:a16="http://schemas.microsoft.com/office/drawing/2014/main" id="{B45C9E10-A2BD-453B-BB04-FC2639D57EA9}"/>
              </a:ext>
            </a:extLst>
          </p:cNvPr>
          <p:cNvSpPr>
            <a:spLocks noGrp="1"/>
          </p:cNvSpPr>
          <p:nvPr>
            <p:ph type="sldNum" sz="quarter" idx="11"/>
          </p:nvPr>
        </p:nvSpPr>
        <p:spPr/>
        <p:txBody>
          <a:bodyPr/>
          <a:lstStyle/>
          <a:p>
            <a:fld id="{A47E3F7A-0EE5-45E7-B40F-D7CBCF0FD8B8}" type="slidenum">
              <a:rPr lang="en-US" smtClean="0"/>
              <a:pPr/>
              <a:t>‹#›</a:t>
            </a:fld>
            <a:endParaRPr lang="en-US"/>
          </a:p>
        </p:txBody>
      </p:sp>
      <p:sp>
        <p:nvSpPr>
          <p:cNvPr id="10" name="Title 9">
            <a:extLst>
              <a:ext uri="{FF2B5EF4-FFF2-40B4-BE49-F238E27FC236}">
                <a16:creationId xmlns:a16="http://schemas.microsoft.com/office/drawing/2014/main" id="{53A5F33E-5E01-4250-BCD6-6C4F8022EF32}"/>
              </a:ext>
            </a:extLst>
          </p:cNvPr>
          <p:cNvSpPr>
            <a:spLocks noGrp="1"/>
          </p:cNvSpPr>
          <p:nvPr>
            <p:ph type="title"/>
          </p:nvPr>
        </p:nvSpPr>
        <p:spPr/>
        <p:txBody>
          <a:bodyPr>
            <a:normAutofit/>
          </a:bodyPr>
          <a:lstStyle>
            <a:lvl1pPr>
              <a:defRPr sz="3200">
                <a:latin typeface="+mj-lt"/>
              </a:defRPr>
            </a:lvl1pPr>
          </a:lstStyle>
          <a:p>
            <a:r>
              <a:rPr lang="en-US"/>
              <a:t>Click to edit Master title style</a:t>
            </a:r>
          </a:p>
        </p:txBody>
      </p:sp>
      <p:sp>
        <p:nvSpPr>
          <p:cNvPr id="7" name="Footer Placeholder 7">
            <a:extLst>
              <a:ext uri="{FF2B5EF4-FFF2-40B4-BE49-F238E27FC236}">
                <a16:creationId xmlns:a16="http://schemas.microsoft.com/office/drawing/2014/main" id="{368D3085-46F0-D1F8-DBE8-52216CCBBD2B}"/>
              </a:ext>
            </a:extLst>
          </p:cNvPr>
          <p:cNvSpPr>
            <a:spLocks noGrp="1"/>
          </p:cNvSpPr>
          <p:nvPr>
            <p:ph type="ftr" sz="quarter" idx="3"/>
          </p:nvPr>
        </p:nvSpPr>
        <p:spPr>
          <a:xfrm>
            <a:off x="838199" y="6535503"/>
            <a:ext cx="10507860" cy="184862"/>
          </a:xfrm>
          <a:prstGeom prst="rect">
            <a:avLst/>
          </a:prstGeom>
        </p:spPr>
        <p:txBody>
          <a:bodyPr/>
          <a:lstStyle>
            <a:lvl1pPr>
              <a:defRPr sz="1200">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spTree>
    <p:extLst>
      <p:ext uri="{BB962C8B-B14F-4D97-AF65-F5344CB8AC3E}">
        <p14:creationId xmlns:p14="http://schemas.microsoft.com/office/powerpoint/2010/main" val="360323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515C8-AD4A-4C7F-A43D-6781C82B8E40}"/>
              </a:ext>
            </a:extLst>
          </p:cNvPr>
          <p:cNvSpPr>
            <a:spLocks noGrp="1"/>
          </p:cNvSpPr>
          <p:nvPr>
            <p:ph type="title"/>
          </p:nvPr>
        </p:nvSpPr>
        <p:spPr>
          <a:xfrm>
            <a:off x="1621410" y="167158"/>
            <a:ext cx="9061304" cy="13755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090FB7-BA14-4A2D-8E12-1C51D0F5CE6A}"/>
              </a:ext>
            </a:extLst>
          </p:cNvPr>
          <p:cNvSpPr>
            <a:spLocks noGrp="1"/>
          </p:cNvSpPr>
          <p:nvPr>
            <p:ph type="body" idx="1"/>
          </p:nvPr>
        </p:nvSpPr>
        <p:spPr>
          <a:xfrm>
            <a:off x="1621410" y="1825625"/>
            <a:ext cx="906130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B1626888-99C9-4F70-9675-FEEED1ACE82D}"/>
              </a:ext>
            </a:extLst>
          </p:cNvPr>
          <p:cNvSpPr>
            <a:spLocks noGrp="1"/>
          </p:cNvSpPr>
          <p:nvPr>
            <p:ph type="sldNum" sz="quarter" idx="4"/>
          </p:nvPr>
        </p:nvSpPr>
        <p:spPr>
          <a:xfrm>
            <a:off x="10932666" y="6459897"/>
            <a:ext cx="956865" cy="321416"/>
          </a:xfrm>
          <a:prstGeom prst="rect">
            <a:avLst/>
          </a:prstGeom>
        </p:spPr>
        <p:txBody>
          <a:bodyPr/>
          <a:lstStyle>
            <a:lvl1pPr algn="r">
              <a:defRPr sz="1600" b="1">
                <a:solidFill>
                  <a:srgbClr val="BDBDBD"/>
                </a:solidFill>
                <a:latin typeface="Arial Black" panose="020B0A04020102020204" pitchFamily="34" charset="0"/>
              </a:defRPr>
            </a:lvl1pPr>
          </a:lstStyle>
          <a:p>
            <a:fld id="{A47E3F7A-0EE5-45E7-B40F-D7CBCF0FD8B8}" type="slidenum">
              <a:rPr lang="en-US" smtClean="0"/>
              <a:pPr/>
              <a:t>‹#›</a:t>
            </a:fld>
            <a:endParaRPr lang="en-US"/>
          </a:p>
        </p:txBody>
      </p:sp>
      <p:sp>
        <p:nvSpPr>
          <p:cNvPr id="8" name="Footer Placeholder 7">
            <a:extLst>
              <a:ext uri="{FF2B5EF4-FFF2-40B4-BE49-F238E27FC236}">
                <a16:creationId xmlns:a16="http://schemas.microsoft.com/office/drawing/2014/main" id="{DE0839D0-C84D-4248-B64C-208C59DB369F}"/>
              </a:ext>
            </a:extLst>
          </p:cNvPr>
          <p:cNvSpPr>
            <a:spLocks noGrp="1"/>
          </p:cNvSpPr>
          <p:nvPr>
            <p:ph type="ftr" sz="quarter" idx="3"/>
          </p:nvPr>
        </p:nvSpPr>
        <p:spPr>
          <a:xfrm>
            <a:off x="838199" y="6535503"/>
            <a:ext cx="10507860" cy="184862"/>
          </a:xfrm>
          <a:prstGeom prst="rect">
            <a:avLst/>
          </a:prstGeom>
        </p:spPr>
        <p:txBody>
          <a:bodyPr/>
          <a:lstStyle>
            <a:lvl1pPr>
              <a:defRPr sz="1200" i="1">
                <a:solidFill>
                  <a:srgbClr val="BDBDBD"/>
                </a:solidFill>
                <a:latin typeface="Arial" panose="020B0604020202020204" pitchFamily="34" charset="0"/>
                <a:cs typeface="Arial" panose="020B0604020202020204" pitchFamily="34" charset="0"/>
              </a:defRPr>
            </a:lvl1pPr>
          </a:lstStyle>
          <a:p>
            <a:pPr algn="ctr"/>
            <a:r>
              <a:rPr lang="en-US" b="1">
                <a:ln w="6350">
                  <a:noFill/>
                </a:ln>
              </a:rPr>
              <a:t>Volunteers Serving America’s Communities, Saving Lives, and Shaping Futures</a:t>
            </a:r>
            <a:endParaRPr lang="en-US"/>
          </a:p>
        </p:txBody>
      </p:sp>
      <p:pic>
        <p:nvPicPr>
          <p:cNvPr id="9" name="Picture 8" descr="A picture containing icon&#10;&#10;Description automatically generated">
            <a:extLst>
              <a:ext uri="{FF2B5EF4-FFF2-40B4-BE49-F238E27FC236}">
                <a16:creationId xmlns:a16="http://schemas.microsoft.com/office/drawing/2014/main" id="{A9517603-1C92-8F88-47E1-F0441ACCE1E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9236" t="20146" r="19238" b="21665"/>
          <a:stretch/>
        </p:blipFill>
        <p:spPr>
          <a:xfrm>
            <a:off x="251689" y="268142"/>
            <a:ext cx="1173019" cy="994084"/>
          </a:xfrm>
          <a:prstGeom prst="rect">
            <a:avLst/>
          </a:prstGeom>
        </p:spPr>
      </p:pic>
      <p:pic>
        <p:nvPicPr>
          <p:cNvPr id="5" name="Picture 4" descr="Logo, company name&#10;&#10;Description automatically generated">
            <a:extLst>
              <a:ext uri="{FF2B5EF4-FFF2-40B4-BE49-F238E27FC236}">
                <a16:creationId xmlns:a16="http://schemas.microsoft.com/office/drawing/2014/main" id="{61C27235-7D57-B4AA-7965-FFAFA7DF07B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74910" y="5118728"/>
            <a:ext cx="1157779" cy="1161899"/>
          </a:xfrm>
          <a:prstGeom prst="rect">
            <a:avLst/>
          </a:prstGeom>
        </p:spPr>
      </p:pic>
    </p:spTree>
    <p:extLst>
      <p:ext uri="{BB962C8B-B14F-4D97-AF65-F5344CB8AC3E}">
        <p14:creationId xmlns:p14="http://schemas.microsoft.com/office/powerpoint/2010/main" val="196128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9" r:id="rId6"/>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FE1A-0946-405C-8B33-227D1CDA2FF1}"/>
              </a:ext>
            </a:extLst>
          </p:cNvPr>
          <p:cNvSpPr>
            <a:spLocks noGrp="1"/>
          </p:cNvSpPr>
          <p:nvPr>
            <p:ph type="title"/>
          </p:nvPr>
        </p:nvSpPr>
        <p:spPr>
          <a:xfrm>
            <a:off x="3736258" y="1710813"/>
            <a:ext cx="7596527" cy="3539613"/>
          </a:xfrm>
        </p:spPr>
        <p:txBody>
          <a:bodyPr>
            <a:normAutofit/>
          </a:bodyPr>
          <a:lstStyle/>
          <a:p>
            <a:pPr marL="0" marR="0">
              <a:lnSpc>
                <a:spcPct val="115000"/>
              </a:lnSpc>
              <a:spcBef>
                <a:spcPts val="0"/>
              </a:spcBef>
              <a:spcAft>
                <a:spcPts val="0"/>
              </a:spcAft>
            </a:pPr>
            <a:r>
              <a:rPr lang="en-US" sz="5300" u="sng" kern="1400" spc="-50" dirty="0">
                <a:effectLst/>
                <a:ea typeface="Times New Roman" panose="02020603050405020304" pitchFamily="18" charset="0"/>
                <a:cs typeface="Times New Roman" panose="02020603050405020304" pitchFamily="18" charset="0"/>
              </a:rPr>
              <a:t>Civil Air Patrol Safety</a:t>
            </a:r>
            <a:b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br>
            <a:r>
              <a:rPr lang="en-US" sz="3400" b="1" i="1" spc="25" dirty="0" err="1">
                <a:ea typeface="Century Gothic" panose="020B0502020202020204" pitchFamily="34" charset="0"/>
                <a:cs typeface="Arial" panose="020B0604020202020204" pitchFamily="34" charset="0"/>
              </a:rPr>
              <a:t>CAPSafety</a:t>
            </a:r>
            <a:r>
              <a:rPr lang="en-US" sz="3400" b="1" i="1" spc="25" dirty="0">
                <a:ea typeface="Century Gothic" panose="020B0502020202020204" pitchFamily="34" charset="0"/>
                <a:cs typeface="Arial" panose="020B0604020202020204" pitchFamily="34" charset="0"/>
              </a:rPr>
              <a:t> Information System (CAPSIS)</a:t>
            </a:r>
            <a:br>
              <a:rPr lang="en-US" sz="3400" b="1" i="1" spc="25" dirty="0">
                <a:ea typeface="Century Gothic" panose="020B0502020202020204" pitchFamily="34" charset="0"/>
                <a:cs typeface="Arial" panose="020B0604020202020204" pitchFamily="34" charset="0"/>
              </a:rPr>
            </a:br>
            <a:r>
              <a:rPr lang="en-US" sz="3400" b="1" i="1" spc="25" dirty="0">
                <a:ea typeface="Century Gothic" panose="020B0502020202020204" pitchFamily="34" charset="0"/>
                <a:cs typeface="Arial" panose="020B0604020202020204" pitchFamily="34" charset="0"/>
              </a:rPr>
              <a:t>Safety Reporting</a:t>
            </a:r>
            <a:b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br>
            <a:endParaRPr lang="en-US" dirty="0"/>
          </a:p>
        </p:txBody>
      </p:sp>
      <p:pic>
        <p:nvPicPr>
          <p:cNvPr id="3" name="NSOC 6.1.1">
            <a:hlinkClick r:id="" action="ppaction://media"/>
            <a:extLst>
              <a:ext uri="{FF2B5EF4-FFF2-40B4-BE49-F238E27FC236}">
                <a16:creationId xmlns:a16="http://schemas.microsoft.com/office/drawing/2014/main" id="{1584CB32-FAE0-49F9-9F23-7213780CA3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9615" y="5709458"/>
            <a:ext cx="609600" cy="609600"/>
          </a:xfrm>
          <a:prstGeom prst="rect">
            <a:avLst/>
          </a:prstGeom>
        </p:spPr>
      </p:pic>
    </p:spTree>
    <p:extLst>
      <p:ext uri="{BB962C8B-B14F-4D97-AF65-F5344CB8AC3E}">
        <p14:creationId xmlns:p14="http://schemas.microsoft.com/office/powerpoint/2010/main" val="1935941320"/>
      </p:ext>
    </p:extLst>
  </p:cSld>
  <p:clrMapOvr>
    <a:masterClrMapping/>
  </p:clrMapOvr>
  <mc:AlternateContent xmlns:mc="http://schemas.openxmlformats.org/markup-compatibility/2006" xmlns:p14="http://schemas.microsoft.com/office/powerpoint/2010/main">
    <mc:Choice Requires="p14">
      <p:transition spd="slow" p14:dur="1500" advClick="0" advTm="35000">
        <p:split orient="vert"/>
      </p:transition>
    </mc:Choice>
    <mc:Fallback xmlns="">
      <p:transition spd="slow" advClick="0" advTm="3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D0BB23-53CE-4369-AF89-51619E1BE4B7}"/>
              </a:ext>
            </a:extLst>
          </p:cNvPr>
          <p:cNvSpPr>
            <a:spLocks noGrp="1"/>
          </p:cNvSpPr>
          <p:nvPr>
            <p:ph type="title"/>
          </p:nvPr>
        </p:nvSpPr>
        <p:spPr>
          <a:xfrm>
            <a:off x="1641986" y="0"/>
            <a:ext cx="9742293" cy="1645920"/>
          </a:xfrm>
        </p:spPr>
        <p:txBody>
          <a:bodyPr vert="horz" lIns="91440" tIns="45720" rIns="91440" bIns="45720" rtlCol="0" anchor="ctr">
            <a:normAutofit/>
          </a:bodyPr>
          <a:lstStyle/>
          <a:p>
            <a:pPr algn="l"/>
            <a:r>
              <a:rPr lang="en-US" kern="1200">
                <a:solidFill>
                  <a:schemeClr val="tx2"/>
                </a:solidFill>
                <a:latin typeface="+mj-lt"/>
                <a:ea typeface="+mj-ea"/>
                <a:cs typeface="+mj-cs"/>
              </a:rPr>
              <a:t>Safety Reporting Steps</a:t>
            </a:r>
          </a:p>
        </p:txBody>
      </p:sp>
      <p:sp>
        <p:nvSpPr>
          <p:cNvPr id="3" name="Slide Number Placeholder 2">
            <a:extLst>
              <a:ext uri="{FF2B5EF4-FFF2-40B4-BE49-F238E27FC236}">
                <a16:creationId xmlns:a16="http://schemas.microsoft.com/office/drawing/2014/main" id="{FC66D1D7-CB5A-4A52-B2E8-F047B2585E2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9" name="Content Placeholder 1">
            <a:extLst>
              <a:ext uri="{FF2B5EF4-FFF2-40B4-BE49-F238E27FC236}">
                <a16:creationId xmlns:a16="http://schemas.microsoft.com/office/drawing/2014/main" id="{BE836D77-A260-4F9F-8B80-4FFAAB1B1A09}"/>
              </a:ext>
            </a:extLst>
          </p:cNvPr>
          <p:cNvGraphicFramePr>
            <a:graphicFrameLocks noGrp="1"/>
          </p:cNvGraphicFramePr>
          <p:nvPr>
            <p:ph idx="1"/>
            <p:extLst>
              <p:ext uri="{D42A27DB-BD31-4B8C-83A1-F6EECF244321}">
                <p14:modId xmlns:p14="http://schemas.microsoft.com/office/powerpoint/2010/main" val="578365261"/>
              </p:ext>
            </p:extLst>
          </p:nvPr>
        </p:nvGraphicFramePr>
        <p:xfrm>
          <a:off x="2502709" y="1759974"/>
          <a:ext cx="7186581" cy="3710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NSOC 6.1.9">
            <a:hlinkClick r:id="" action="ppaction://media"/>
            <a:extLst>
              <a:ext uri="{FF2B5EF4-FFF2-40B4-BE49-F238E27FC236}">
                <a16:creationId xmlns:a16="http://schemas.microsoft.com/office/drawing/2014/main" id="{1F34F79B-175B-4905-B706-FC1B7E02D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6088" y="5718159"/>
            <a:ext cx="609600" cy="609600"/>
          </a:xfrm>
          <a:prstGeom prst="rect">
            <a:avLst/>
          </a:prstGeom>
        </p:spPr>
      </p:pic>
    </p:spTree>
    <p:extLst>
      <p:ext uri="{BB962C8B-B14F-4D97-AF65-F5344CB8AC3E}">
        <p14:creationId xmlns:p14="http://schemas.microsoft.com/office/powerpoint/2010/main" val="17008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2000">
        <p15:prstTrans prst="fallOver"/>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39" fill="hold"/>
                                        <p:tgtEl>
                                          <p:spTgt spid="7"/>
                                        </p:tgtEl>
                                      </p:cBhvr>
                                    </p:cmd>
                                  </p:childTnLst>
                                </p:cTn>
                              </p:par>
                              <p:par>
                                <p:cTn id="7" presetID="21" presetClass="entr" presetSubtype="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heel(1)">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Graphic spid="1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D0BB23-53CE-4369-AF89-51619E1BE4B7}"/>
              </a:ext>
            </a:extLst>
          </p:cNvPr>
          <p:cNvSpPr>
            <a:spLocks noGrp="1"/>
          </p:cNvSpPr>
          <p:nvPr>
            <p:ph type="title"/>
          </p:nvPr>
        </p:nvSpPr>
        <p:spPr>
          <a:xfrm>
            <a:off x="1641986" y="457200"/>
            <a:ext cx="9742293" cy="860323"/>
          </a:xfrm>
        </p:spPr>
        <p:txBody>
          <a:bodyPr vert="horz" lIns="91440" tIns="45720" rIns="91440" bIns="45720" rtlCol="0" anchor="ctr">
            <a:normAutofit/>
          </a:bodyPr>
          <a:lstStyle/>
          <a:p>
            <a:pPr algn="l"/>
            <a:r>
              <a:rPr lang="en-US" kern="1200">
                <a:solidFill>
                  <a:schemeClr val="tx2"/>
                </a:solidFill>
                <a:latin typeface="+mj-lt"/>
                <a:ea typeface="+mj-ea"/>
                <a:cs typeface="+mj-cs"/>
              </a:rPr>
              <a:t>Safety Reporting Steps</a:t>
            </a:r>
          </a:p>
        </p:txBody>
      </p:sp>
      <p:sp>
        <p:nvSpPr>
          <p:cNvPr id="3" name="Slide Number Placeholder 2">
            <a:extLst>
              <a:ext uri="{FF2B5EF4-FFF2-40B4-BE49-F238E27FC236}">
                <a16:creationId xmlns:a16="http://schemas.microsoft.com/office/drawing/2014/main" id="{FC66D1D7-CB5A-4A52-B2E8-F047B2585E2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A47E3F7A-0EE5-45E7-B40F-D7CBCF0FD8B8}" type="slidenum">
              <a:rPr lang="en-US" sz="1200" smtClean="0">
                <a:solidFill>
                  <a:schemeClr val="tx1">
                    <a:tint val="75000"/>
                  </a:schemeClr>
                </a:solidFill>
                <a:latin typeface="+mn-lt"/>
              </a:rPr>
              <a:pPr>
                <a:spcAft>
                  <a:spcPts val="600"/>
                </a:spcAft>
              </a:pPr>
              <a:t>11</a:t>
            </a:fld>
            <a:endParaRPr lang="en-US" sz="1200">
              <a:solidFill>
                <a:schemeClr val="tx1">
                  <a:tint val="75000"/>
                </a:schemeClr>
              </a:solidFill>
              <a:latin typeface="+mn-lt"/>
            </a:endParaRPr>
          </a:p>
        </p:txBody>
      </p:sp>
      <p:graphicFrame>
        <p:nvGraphicFramePr>
          <p:cNvPr id="6" name="Content Placeholder 1">
            <a:extLst>
              <a:ext uri="{FF2B5EF4-FFF2-40B4-BE49-F238E27FC236}">
                <a16:creationId xmlns:a16="http://schemas.microsoft.com/office/drawing/2014/main" id="{09179281-E425-2E00-9211-6368F7DAF602}"/>
              </a:ext>
            </a:extLst>
          </p:cNvPr>
          <p:cNvGraphicFramePr>
            <a:graphicFrameLocks noGrp="1"/>
          </p:cNvGraphicFramePr>
          <p:nvPr>
            <p:ph idx="1"/>
            <p:extLst>
              <p:ext uri="{D42A27DB-BD31-4B8C-83A1-F6EECF244321}">
                <p14:modId xmlns:p14="http://schemas.microsoft.com/office/powerpoint/2010/main" val="306242306"/>
              </p:ext>
            </p:extLst>
          </p:nvPr>
        </p:nvGraphicFramePr>
        <p:xfrm>
          <a:off x="920496" y="1671484"/>
          <a:ext cx="9071241" cy="40752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NSOC 6.1.10">
            <a:hlinkClick r:id="" action="ppaction://media"/>
            <a:extLst>
              <a:ext uri="{FF2B5EF4-FFF2-40B4-BE49-F238E27FC236}">
                <a16:creationId xmlns:a16="http://schemas.microsoft.com/office/drawing/2014/main" id="{8592EE19-8FDD-4EEA-947C-902B6B50C8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0896" y="5746750"/>
            <a:ext cx="609600" cy="609600"/>
          </a:xfrm>
          <a:prstGeom prst="rect">
            <a:avLst/>
          </a:prstGeom>
        </p:spPr>
      </p:pic>
    </p:spTree>
    <p:extLst>
      <p:ext uri="{BB962C8B-B14F-4D97-AF65-F5344CB8AC3E}">
        <p14:creationId xmlns:p14="http://schemas.microsoft.com/office/powerpoint/2010/main" val="104643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9000">
        <p15:prstTrans prst="fallOver"/>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51" fill="hold"/>
                                        <p:tgtEl>
                                          <p:spTgt spid="2"/>
                                        </p:tgtEl>
                                      </p:cBhvr>
                                    </p:cmd>
                                  </p:childTnLst>
                                </p:cTn>
                              </p:par>
                              <p:par>
                                <p:cTn id="7" presetID="21"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a:extLst>
              <a:ext uri="{FF2B5EF4-FFF2-40B4-BE49-F238E27FC236}">
                <a16:creationId xmlns:a16="http://schemas.microsoft.com/office/drawing/2014/main" id="{09179281-E425-2E00-9211-6368F7DAF602}"/>
              </a:ext>
            </a:extLst>
          </p:cNvPr>
          <p:cNvGraphicFramePr>
            <a:graphicFrameLocks noGrp="1"/>
          </p:cNvGraphicFramePr>
          <p:nvPr>
            <p:ph idx="1"/>
            <p:extLst>
              <p:ext uri="{D42A27DB-BD31-4B8C-83A1-F6EECF244321}">
                <p14:modId xmlns:p14="http://schemas.microsoft.com/office/powerpoint/2010/main" val="2216869682"/>
              </p:ext>
            </p:extLst>
          </p:nvPr>
        </p:nvGraphicFramePr>
        <p:xfrm>
          <a:off x="807721" y="1461576"/>
          <a:ext cx="9732461" cy="48947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04D0BB23-53CE-4369-AF89-51619E1BE4B7}"/>
              </a:ext>
            </a:extLst>
          </p:cNvPr>
          <p:cNvSpPr>
            <a:spLocks noGrp="1"/>
          </p:cNvSpPr>
          <p:nvPr>
            <p:ph type="title"/>
          </p:nvPr>
        </p:nvSpPr>
        <p:spPr>
          <a:xfrm>
            <a:off x="1651818" y="136525"/>
            <a:ext cx="9732461" cy="1509395"/>
          </a:xfrm>
        </p:spPr>
        <p:txBody>
          <a:bodyPr vert="horz" lIns="91440" tIns="45720" rIns="91440" bIns="45720" rtlCol="0" anchor="ctr">
            <a:normAutofit/>
          </a:bodyPr>
          <a:lstStyle/>
          <a:p>
            <a:pPr algn="l"/>
            <a:r>
              <a:rPr lang="en-US" kern="1200">
                <a:solidFill>
                  <a:schemeClr val="tx2"/>
                </a:solidFill>
                <a:latin typeface="+mj-lt"/>
                <a:ea typeface="+mj-ea"/>
                <a:cs typeface="+mj-cs"/>
              </a:rPr>
              <a:t>Safety Reporting Steps</a:t>
            </a:r>
          </a:p>
        </p:txBody>
      </p:sp>
      <p:sp>
        <p:nvSpPr>
          <p:cNvPr id="3" name="Slide Number Placeholder 2">
            <a:extLst>
              <a:ext uri="{FF2B5EF4-FFF2-40B4-BE49-F238E27FC236}">
                <a16:creationId xmlns:a16="http://schemas.microsoft.com/office/drawing/2014/main" id="{FC66D1D7-CB5A-4A52-B2E8-F047B2585E2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NSOC 6.1.11">
            <a:hlinkClick r:id="" action="ppaction://media"/>
            <a:extLst>
              <a:ext uri="{FF2B5EF4-FFF2-40B4-BE49-F238E27FC236}">
                <a16:creationId xmlns:a16="http://schemas.microsoft.com/office/drawing/2014/main" id="{33E4BF45-09A7-41E2-908B-E80949FBAB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5072" y="5648153"/>
            <a:ext cx="609600" cy="609600"/>
          </a:xfrm>
          <a:prstGeom prst="rect">
            <a:avLst/>
          </a:prstGeom>
        </p:spPr>
      </p:pic>
    </p:spTree>
    <p:extLst>
      <p:ext uri="{BB962C8B-B14F-4D97-AF65-F5344CB8AC3E}">
        <p14:creationId xmlns:p14="http://schemas.microsoft.com/office/powerpoint/2010/main" val="332876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7000">
        <p15:prstTrans prst="fallOver"/>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43" fill="hold"/>
                                        <p:tgtEl>
                                          <p:spTgt spid="2"/>
                                        </p:tgtEl>
                                      </p:cBhvr>
                                    </p:cmd>
                                  </p:childTnLst>
                                </p:cTn>
                              </p:par>
                              <p:par>
                                <p:cTn id="7" presetID="21"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EBC53D3-5FCC-4A93-8AA2-EB11E0C7CABC}"/>
              </a:ext>
            </a:extLst>
          </p:cNvPr>
          <p:cNvPicPr>
            <a:picLocks noGrp="1" noChangeAspect="1"/>
          </p:cNvPicPr>
          <p:nvPr>
            <p:ph idx="1"/>
          </p:nvPr>
        </p:nvPicPr>
        <p:blipFill>
          <a:blip r:embed="rId5"/>
          <a:stretch>
            <a:fillRect/>
          </a:stretch>
        </p:blipFill>
        <p:spPr>
          <a:xfrm>
            <a:off x="346792" y="1688198"/>
            <a:ext cx="10208409" cy="4210352"/>
          </a:xfrm>
        </p:spPr>
      </p:pic>
      <p:sp>
        <p:nvSpPr>
          <p:cNvPr id="3" name="Slide Number Placeholder 2">
            <a:extLst>
              <a:ext uri="{FF2B5EF4-FFF2-40B4-BE49-F238E27FC236}">
                <a16:creationId xmlns:a16="http://schemas.microsoft.com/office/drawing/2014/main" id="{40506AD8-3F7F-49C8-A61D-C3BA3683D525}"/>
              </a:ext>
            </a:extLst>
          </p:cNvPr>
          <p:cNvSpPr>
            <a:spLocks noGrp="1"/>
          </p:cNvSpPr>
          <p:nvPr>
            <p:ph type="sldNum" sz="quarter" idx="11"/>
          </p:nvPr>
        </p:nvSpPr>
        <p:spPr/>
        <p:txBody>
          <a:bodyPr/>
          <a:lstStyle/>
          <a:p>
            <a:fld id="{A47E3F7A-0EE5-45E7-B40F-D7CBCF0FD8B8}" type="slidenum">
              <a:rPr lang="en-US" smtClean="0"/>
              <a:pPr/>
              <a:t>13</a:t>
            </a:fld>
            <a:endParaRPr lang="en-US"/>
          </a:p>
        </p:txBody>
      </p:sp>
      <p:sp>
        <p:nvSpPr>
          <p:cNvPr id="4" name="Title 3">
            <a:extLst>
              <a:ext uri="{FF2B5EF4-FFF2-40B4-BE49-F238E27FC236}">
                <a16:creationId xmlns:a16="http://schemas.microsoft.com/office/drawing/2014/main" id="{BBA1216D-D2D8-4D11-87E5-2B24D9E9AD4E}"/>
              </a:ext>
            </a:extLst>
          </p:cNvPr>
          <p:cNvSpPr>
            <a:spLocks noGrp="1"/>
          </p:cNvSpPr>
          <p:nvPr>
            <p:ph type="title"/>
          </p:nvPr>
        </p:nvSpPr>
        <p:spPr>
          <a:xfrm>
            <a:off x="1415845" y="167158"/>
            <a:ext cx="9266869" cy="1375533"/>
          </a:xfrm>
        </p:spPr>
        <p:txBody>
          <a:bodyPr/>
          <a:lstStyle/>
          <a:p>
            <a:r>
              <a:rPr lang="en-US"/>
              <a:t> What should members report?</a:t>
            </a:r>
          </a:p>
        </p:txBody>
      </p:sp>
      <p:sp>
        <p:nvSpPr>
          <p:cNvPr id="7" name="Oval 6">
            <a:extLst>
              <a:ext uri="{FF2B5EF4-FFF2-40B4-BE49-F238E27FC236}">
                <a16:creationId xmlns:a16="http://schemas.microsoft.com/office/drawing/2014/main" id="{99D30B84-9E24-4248-9AD2-D047EDDAD8F0}"/>
              </a:ext>
            </a:extLst>
          </p:cNvPr>
          <p:cNvSpPr/>
          <p:nvPr/>
        </p:nvSpPr>
        <p:spPr>
          <a:xfrm>
            <a:off x="0" y="4264429"/>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8CD09E-A409-4A8D-8DD7-0C7CC32212ED}"/>
              </a:ext>
            </a:extLst>
          </p:cNvPr>
          <p:cNvSpPr/>
          <p:nvPr/>
        </p:nvSpPr>
        <p:spPr>
          <a:xfrm>
            <a:off x="346792" y="3131127"/>
            <a:ext cx="254923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BE09E0-33C4-4CF7-80E1-B16246A65A92}"/>
              </a:ext>
            </a:extLst>
          </p:cNvPr>
          <p:cNvSpPr/>
          <p:nvPr/>
        </p:nvSpPr>
        <p:spPr>
          <a:xfrm>
            <a:off x="5231477" y="2878974"/>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5F9F7BC-6D02-4307-B187-8CCC13B9CBA3}"/>
              </a:ext>
            </a:extLst>
          </p:cNvPr>
          <p:cNvSpPr/>
          <p:nvPr/>
        </p:nvSpPr>
        <p:spPr>
          <a:xfrm>
            <a:off x="5277600" y="3760123"/>
            <a:ext cx="23358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NSOC 6.1.12">
            <a:hlinkClick r:id="" action="ppaction://media"/>
            <a:extLst>
              <a:ext uri="{FF2B5EF4-FFF2-40B4-BE49-F238E27FC236}">
                <a16:creationId xmlns:a16="http://schemas.microsoft.com/office/drawing/2014/main" id="{0F9ED040-DED1-4040-9A50-ADAFC700F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422" y="5978711"/>
            <a:ext cx="609600" cy="609600"/>
          </a:xfrm>
          <a:prstGeom prst="rect">
            <a:avLst/>
          </a:prstGeom>
        </p:spPr>
      </p:pic>
    </p:spTree>
    <p:extLst>
      <p:ext uri="{BB962C8B-B14F-4D97-AF65-F5344CB8AC3E}">
        <p14:creationId xmlns:p14="http://schemas.microsoft.com/office/powerpoint/2010/main" val="260516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7000">
        <p15:prstTrans prst="prestige"/>
      </p:transition>
    </mc:Choice>
    <mc:Fallback xmlns="">
      <p:transition spd="slow" advClick="0"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11" fill="hold"/>
                                        <p:tgtEl>
                                          <p:spTgt spid="2"/>
                                        </p:tgtEl>
                                      </p:cBhvr>
                                    </p:cmd>
                                  </p:childTnLst>
                                </p:cTn>
                              </p:par>
                              <p:par>
                                <p:cTn id="7" presetID="1" presetClass="entr" presetSubtype="0" fill="hold" grpId="0" nodeType="withEffect">
                                  <p:stCondLst>
                                    <p:cond delay="29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310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30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37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7"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9F9395D-A961-4065-96EF-77E410EBDF32}"/>
              </a:ext>
            </a:extLst>
          </p:cNvPr>
          <p:cNvPicPr>
            <a:picLocks noGrp="1" noChangeAspect="1"/>
          </p:cNvPicPr>
          <p:nvPr>
            <p:ph idx="1"/>
          </p:nvPr>
        </p:nvPicPr>
        <p:blipFill>
          <a:blip r:embed="rId5"/>
          <a:stretch>
            <a:fillRect/>
          </a:stretch>
        </p:blipFill>
        <p:spPr>
          <a:xfrm>
            <a:off x="1984064" y="2427316"/>
            <a:ext cx="7926958" cy="1837041"/>
          </a:xfrm>
          <a:ln w="76200">
            <a:solidFill>
              <a:srgbClr val="FFC000"/>
            </a:solidFill>
          </a:ln>
        </p:spPr>
      </p:pic>
      <p:sp>
        <p:nvSpPr>
          <p:cNvPr id="3" name="Slide Number Placeholder 2">
            <a:extLst>
              <a:ext uri="{FF2B5EF4-FFF2-40B4-BE49-F238E27FC236}">
                <a16:creationId xmlns:a16="http://schemas.microsoft.com/office/drawing/2014/main" id="{08D72101-0B10-458E-9744-B6D408B3AEBB}"/>
              </a:ext>
            </a:extLst>
          </p:cNvPr>
          <p:cNvSpPr>
            <a:spLocks noGrp="1"/>
          </p:cNvSpPr>
          <p:nvPr>
            <p:ph type="sldNum" sz="quarter" idx="11"/>
          </p:nvPr>
        </p:nvSpPr>
        <p:spPr/>
        <p:txBody>
          <a:bodyPr/>
          <a:lstStyle/>
          <a:p>
            <a:fld id="{A47E3F7A-0EE5-45E7-B40F-D7CBCF0FD8B8}" type="slidenum">
              <a:rPr lang="en-US" smtClean="0"/>
              <a:pPr/>
              <a:t>14</a:t>
            </a:fld>
            <a:endParaRPr lang="en-US"/>
          </a:p>
        </p:txBody>
      </p:sp>
      <p:pic>
        <p:nvPicPr>
          <p:cNvPr id="2" name="NSOC 6.1.13">
            <a:hlinkClick r:id="" action="ppaction://media"/>
            <a:extLst>
              <a:ext uri="{FF2B5EF4-FFF2-40B4-BE49-F238E27FC236}">
                <a16:creationId xmlns:a16="http://schemas.microsoft.com/office/drawing/2014/main" id="{4833A318-5CF6-4041-ABC8-94E481368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4677" y="5850297"/>
            <a:ext cx="609600" cy="609600"/>
          </a:xfrm>
          <a:prstGeom prst="rect">
            <a:avLst/>
          </a:prstGeom>
        </p:spPr>
      </p:pic>
    </p:spTree>
    <p:extLst>
      <p:ext uri="{BB962C8B-B14F-4D97-AF65-F5344CB8AC3E}">
        <p14:creationId xmlns:p14="http://schemas.microsoft.com/office/powerpoint/2010/main" val="109270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3000">
        <p15:prstTrans prst="prestige"/>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58"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E57FBFC-39DC-4C2E-80B6-F28947A229D0}"/>
              </a:ext>
            </a:extLst>
          </p:cNvPr>
          <p:cNvPicPr>
            <a:picLocks noGrp="1" noChangeAspect="1"/>
          </p:cNvPicPr>
          <p:nvPr>
            <p:ph idx="1"/>
          </p:nvPr>
        </p:nvPicPr>
        <p:blipFill>
          <a:blip r:embed="rId5"/>
          <a:stretch>
            <a:fillRect/>
          </a:stretch>
        </p:blipFill>
        <p:spPr>
          <a:xfrm>
            <a:off x="879291" y="2267289"/>
            <a:ext cx="10172191" cy="2323421"/>
          </a:xfrm>
          <a:ln w="76200">
            <a:solidFill>
              <a:srgbClr val="FFC000"/>
            </a:solidFill>
          </a:ln>
        </p:spPr>
      </p:pic>
      <p:sp>
        <p:nvSpPr>
          <p:cNvPr id="3" name="Slide Number Placeholder 2">
            <a:extLst>
              <a:ext uri="{FF2B5EF4-FFF2-40B4-BE49-F238E27FC236}">
                <a16:creationId xmlns:a16="http://schemas.microsoft.com/office/drawing/2014/main" id="{2F2F7358-ACA4-4B28-8945-1DC5FEAD2909}"/>
              </a:ext>
            </a:extLst>
          </p:cNvPr>
          <p:cNvSpPr>
            <a:spLocks noGrp="1"/>
          </p:cNvSpPr>
          <p:nvPr>
            <p:ph type="sldNum" sz="quarter" idx="11"/>
          </p:nvPr>
        </p:nvSpPr>
        <p:spPr/>
        <p:txBody>
          <a:bodyPr/>
          <a:lstStyle/>
          <a:p>
            <a:fld id="{A47E3F7A-0EE5-45E7-B40F-D7CBCF0FD8B8}" type="slidenum">
              <a:rPr lang="en-US" smtClean="0"/>
              <a:pPr/>
              <a:t>15</a:t>
            </a:fld>
            <a:endParaRPr lang="en-US"/>
          </a:p>
        </p:txBody>
      </p:sp>
      <p:pic>
        <p:nvPicPr>
          <p:cNvPr id="2" name="NSOC 6.1.14">
            <a:hlinkClick r:id="" action="ppaction://media"/>
            <a:extLst>
              <a:ext uri="{FF2B5EF4-FFF2-40B4-BE49-F238E27FC236}">
                <a16:creationId xmlns:a16="http://schemas.microsoft.com/office/drawing/2014/main" id="{81E94289-916D-465F-99BD-6A0F24CE07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9691" y="6011005"/>
            <a:ext cx="609600" cy="609600"/>
          </a:xfrm>
          <a:prstGeom prst="rect">
            <a:avLst/>
          </a:prstGeom>
        </p:spPr>
      </p:pic>
    </p:spTree>
    <p:extLst>
      <p:ext uri="{BB962C8B-B14F-4D97-AF65-F5344CB8AC3E}">
        <p14:creationId xmlns:p14="http://schemas.microsoft.com/office/powerpoint/2010/main" val="2602281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3000">
        <p15:prstTrans prst="prestige"/>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0"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A1F487-DA3D-44A0-B554-0BE7FBC27469}"/>
              </a:ext>
            </a:extLst>
          </p:cNvPr>
          <p:cNvPicPr>
            <a:picLocks noGrp="1" noChangeAspect="1"/>
          </p:cNvPicPr>
          <p:nvPr>
            <p:ph idx="1"/>
          </p:nvPr>
        </p:nvPicPr>
        <p:blipFill>
          <a:blip r:embed="rId5"/>
          <a:stretch>
            <a:fillRect/>
          </a:stretch>
        </p:blipFill>
        <p:spPr>
          <a:xfrm>
            <a:off x="1421152" y="2551956"/>
            <a:ext cx="9932518" cy="1754087"/>
          </a:xfrm>
          <a:ln w="76200">
            <a:solidFill>
              <a:srgbClr val="FFC000"/>
            </a:solidFill>
          </a:ln>
        </p:spPr>
      </p:pic>
      <p:sp>
        <p:nvSpPr>
          <p:cNvPr id="3" name="Slide Number Placeholder 2">
            <a:extLst>
              <a:ext uri="{FF2B5EF4-FFF2-40B4-BE49-F238E27FC236}">
                <a16:creationId xmlns:a16="http://schemas.microsoft.com/office/drawing/2014/main" id="{4E9246B2-538B-46D7-967D-BCDA72B09D09}"/>
              </a:ext>
            </a:extLst>
          </p:cNvPr>
          <p:cNvSpPr>
            <a:spLocks noGrp="1"/>
          </p:cNvSpPr>
          <p:nvPr>
            <p:ph type="sldNum" sz="quarter" idx="11"/>
          </p:nvPr>
        </p:nvSpPr>
        <p:spPr/>
        <p:txBody>
          <a:bodyPr/>
          <a:lstStyle/>
          <a:p>
            <a:fld id="{A47E3F7A-0EE5-45E7-B40F-D7CBCF0FD8B8}" type="slidenum">
              <a:rPr lang="en-US" smtClean="0"/>
              <a:pPr/>
              <a:t>16</a:t>
            </a:fld>
            <a:endParaRPr lang="en-US"/>
          </a:p>
        </p:txBody>
      </p:sp>
      <p:pic>
        <p:nvPicPr>
          <p:cNvPr id="2" name="NSOC 6.1.15">
            <a:hlinkClick r:id="" action="ppaction://media"/>
            <a:extLst>
              <a:ext uri="{FF2B5EF4-FFF2-40B4-BE49-F238E27FC236}">
                <a16:creationId xmlns:a16="http://schemas.microsoft.com/office/drawing/2014/main" id="{C39FE7E7-F0A4-4936-9458-756660DED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927" y="5850297"/>
            <a:ext cx="609600" cy="609600"/>
          </a:xfrm>
          <a:prstGeom prst="rect">
            <a:avLst/>
          </a:prstGeom>
        </p:spPr>
      </p:pic>
    </p:spTree>
    <p:extLst>
      <p:ext uri="{BB962C8B-B14F-4D97-AF65-F5344CB8AC3E}">
        <p14:creationId xmlns:p14="http://schemas.microsoft.com/office/powerpoint/2010/main" val="3298205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7000">
        <p15:prstTrans prst="prestige"/>
      </p:transition>
    </mc:Choice>
    <mc:Fallback xmlns="">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18"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225B84-24F3-4BE9-9A5A-BE066C108544}"/>
              </a:ext>
            </a:extLst>
          </p:cNvPr>
          <p:cNvPicPr>
            <a:picLocks noGrp="1" noChangeAspect="1"/>
          </p:cNvPicPr>
          <p:nvPr>
            <p:ph idx="1"/>
          </p:nvPr>
        </p:nvPicPr>
        <p:blipFill>
          <a:blip r:embed="rId5"/>
          <a:stretch>
            <a:fillRect/>
          </a:stretch>
        </p:blipFill>
        <p:spPr>
          <a:xfrm>
            <a:off x="1401495" y="1782885"/>
            <a:ext cx="9255421" cy="3343095"/>
          </a:xfrm>
          <a:ln w="76200">
            <a:solidFill>
              <a:srgbClr val="FFC000"/>
            </a:solidFill>
          </a:ln>
        </p:spPr>
      </p:pic>
      <p:sp>
        <p:nvSpPr>
          <p:cNvPr id="3" name="Slide Number Placeholder 2">
            <a:extLst>
              <a:ext uri="{FF2B5EF4-FFF2-40B4-BE49-F238E27FC236}">
                <a16:creationId xmlns:a16="http://schemas.microsoft.com/office/drawing/2014/main" id="{903081AA-4436-4500-8C81-3B8BD58308CA}"/>
              </a:ext>
            </a:extLst>
          </p:cNvPr>
          <p:cNvSpPr>
            <a:spLocks noGrp="1"/>
          </p:cNvSpPr>
          <p:nvPr>
            <p:ph type="sldNum" sz="quarter" idx="11"/>
          </p:nvPr>
        </p:nvSpPr>
        <p:spPr/>
        <p:txBody>
          <a:bodyPr/>
          <a:lstStyle/>
          <a:p>
            <a:fld id="{A47E3F7A-0EE5-45E7-B40F-D7CBCF0FD8B8}" type="slidenum">
              <a:rPr lang="en-US" smtClean="0"/>
              <a:pPr/>
              <a:t>17</a:t>
            </a:fld>
            <a:endParaRPr lang="en-US"/>
          </a:p>
        </p:txBody>
      </p:sp>
      <p:pic>
        <p:nvPicPr>
          <p:cNvPr id="2" name="NSOC 6.1.16">
            <a:hlinkClick r:id="" action="ppaction://media"/>
            <a:extLst>
              <a:ext uri="{FF2B5EF4-FFF2-40B4-BE49-F238E27FC236}">
                <a16:creationId xmlns:a16="http://schemas.microsoft.com/office/drawing/2014/main" id="{6020D550-8FAD-4543-AC53-F0A314A33F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372896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1000">
        <p15:prstTrans prst="prestige"/>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63"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31C318C-FCEA-4070-B7AB-AA8A38E37D1E}"/>
              </a:ext>
            </a:extLst>
          </p:cNvPr>
          <p:cNvPicPr>
            <a:picLocks noGrp="1" noChangeAspect="1"/>
          </p:cNvPicPr>
          <p:nvPr>
            <p:ph idx="1"/>
          </p:nvPr>
        </p:nvPicPr>
        <p:blipFill>
          <a:blip r:embed="rId5"/>
          <a:stretch>
            <a:fillRect/>
          </a:stretch>
        </p:blipFill>
        <p:spPr>
          <a:xfrm>
            <a:off x="838199" y="2340204"/>
            <a:ext cx="10784263" cy="2177591"/>
          </a:xfrm>
          <a:ln w="76200">
            <a:solidFill>
              <a:srgbClr val="FFC000"/>
            </a:solidFill>
          </a:ln>
        </p:spPr>
      </p:pic>
      <p:sp>
        <p:nvSpPr>
          <p:cNvPr id="3" name="Slide Number Placeholder 2">
            <a:extLst>
              <a:ext uri="{FF2B5EF4-FFF2-40B4-BE49-F238E27FC236}">
                <a16:creationId xmlns:a16="http://schemas.microsoft.com/office/drawing/2014/main" id="{7F758AC2-5A15-437C-B7CF-12F2A593B01E}"/>
              </a:ext>
            </a:extLst>
          </p:cNvPr>
          <p:cNvSpPr>
            <a:spLocks noGrp="1"/>
          </p:cNvSpPr>
          <p:nvPr>
            <p:ph type="sldNum" sz="quarter" idx="11"/>
          </p:nvPr>
        </p:nvSpPr>
        <p:spPr/>
        <p:txBody>
          <a:bodyPr/>
          <a:lstStyle/>
          <a:p>
            <a:fld id="{A47E3F7A-0EE5-45E7-B40F-D7CBCF0FD8B8}" type="slidenum">
              <a:rPr lang="en-US" smtClean="0"/>
              <a:pPr/>
              <a:t>18</a:t>
            </a:fld>
            <a:endParaRPr lang="en-US"/>
          </a:p>
        </p:txBody>
      </p:sp>
      <p:pic>
        <p:nvPicPr>
          <p:cNvPr id="2" name="NSOC 6.1.17">
            <a:hlinkClick r:id="" action="ppaction://media"/>
            <a:extLst>
              <a:ext uri="{FF2B5EF4-FFF2-40B4-BE49-F238E27FC236}">
                <a16:creationId xmlns:a16="http://schemas.microsoft.com/office/drawing/2014/main" id="{D5BA0A97-57B5-4376-B831-25FEC4330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6022911"/>
            <a:ext cx="609600" cy="609600"/>
          </a:xfrm>
          <a:prstGeom prst="rect">
            <a:avLst/>
          </a:prstGeom>
        </p:spPr>
      </p:pic>
    </p:spTree>
    <p:extLst>
      <p:ext uri="{BB962C8B-B14F-4D97-AF65-F5344CB8AC3E}">
        <p14:creationId xmlns:p14="http://schemas.microsoft.com/office/powerpoint/2010/main" val="41933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9000">
        <p15:prstTrans prst="prestige"/>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74"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3BAD76-429C-4561-A4D2-B90C339A7A29}"/>
              </a:ext>
            </a:extLst>
          </p:cNvPr>
          <p:cNvSpPr>
            <a:spLocks noGrp="1"/>
          </p:cNvSpPr>
          <p:nvPr>
            <p:ph type="sldNum" sz="quarter" idx="11"/>
          </p:nvPr>
        </p:nvSpPr>
        <p:spPr/>
        <p:txBody>
          <a:bodyPr/>
          <a:lstStyle/>
          <a:p>
            <a:fld id="{A47E3F7A-0EE5-45E7-B40F-D7CBCF0FD8B8}" type="slidenum">
              <a:rPr lang="en-US" smtClean="0"/>
              <a:pPr/>
              <a:t>19</a:t>
            </a:fld>
            <a:endParaRPr lang="en-US"/>
          </a:p>
        </p:txBody>
      </p:sp>
      <p:pic>
        <p:nvPicPr>
          <p:cNvPr id="6" name="Picture 5">
            <a:extLst>
              <a:ext uri="{FF2B5EF4-FFF2-40B4-BE49-F238E27FC236}">
                <a16:creationId xmlns:a16="http://schemas.microsoft.com/office/drawing/2014/main" id="{443675BD-CE70-4CD6-B5D5-6C6BD95FDF5F}"/>
              </a:ext>
            </a:extLst>
          </p:cNvPr>
          <p:cNvPicPr>
            <a:picLocks noChangeAspect="1"/>
          </p:cNvPicPr>
          <p:nvPr/>
        </p:nvPicPr>
        <p:blipFill>
          <a:blip r:embed="rId5"/>
          <a:stretch>
            <a:fillRect/>
          </a:stretch>
        </p:blipFill>
        <p:spPr>
          <a:xfrm>
            <a:off x="2500096" y="308252"/>
            <a:ext cx="7191808" cy="1398628"/>
          </a:xfrm>
          <a:prstGeom prst="rect">
            <a:avLst/>
          </a:prstGeom>
          <a:ln w="76200">
            <a:solidFill>
              <a:srgbClr val="FFC000"/>
            </a:solidFill>
          </a:ln>
        </p:spPr>
      </p:pic>
      <p:pic>
        <p:nvPicPr>
          <p:cNvPr id="8" name="Picture 7">
            <a:extLst>
              <a:ext uri="{FF2B5EF4-FFF2-40B4-BE49-F238E27FC236}">
                <a16:creationId xmlns:a16="http://schemas.microsoft.com/office/drawing/2014/main" id="{E4E84E63-B9B6-4D50-AEFC-1F532EE8A5C0}"/>
              </a:ext>
            </a:extLst>
          </p:cNvPr>
          <p:cNvPicPr>
            <a:picLocks noChangeAspect="1"/>
          </p:cNvPicPr>
          <p:nvPr/>
        </p:nvPicPr>
        <p:blipFill>
          <a:blip r:embed="rId6"/>
          <a:stretch>
            <a:fillRect/>
          </a:stretch>
        </p:blipFill>
        <p:spPr>
          <a:xfrm>
            <a:off x="1288473" y="2065880"/>
            <a:ext cx="4247803" cy="3707620"/>
          </a:xfrm>
          <a:prstGeom prst="rect">
            <a:avLst/>
          </a:prstGeom>
          <a:ln w="76200">
            <a:solidFill>
              <a:srgbClr val="FFC000"/>
            </a:solidFill>
          </a:ln>
        </p:spPr>
      </p:pic>
      <p:pic>
        <p:nvPicPr>
          <p:cNvPr id="10" name="Picture 9">
            <a:extLst>
              <a:ext uri="{FF2B5EF4-FFF2-40B4-BE49-F238E27FC236}">
                <a16:creationId xmlns:a16="http://schemas.microsoft.com/office/drawing/2014/main" id="{EC8F5694-D35D-4E4B-AEC3-62D8686609CC}"/>
              </a:ext>
            </a:extLst>
          </p:cNvPr>
          <p:cNvPicPr>
            <a:picLocks noChangeAspect="1"/>
          </p:cNvPicPr>
          <p:nvPr/>
        </p:nvPicPr>
        <p:blipFill>
          <a:blip r:embed="rId7"/>
          <a:stretch>
            <a:fillRect/>
          </a:stretch>
        </p:blipFill>
        <p:spPr>
          <a:xfrm>
            <a:off x="5801245" y="1787237"/>
            <a:ext cx="4802772" cy="3005203"/>
          </a:xfrm>
          <a:prstGeom prst="rect">
            <a:avLst/>
          </a:prstGeom>
          <a:ln w="76200">
            <a:solidFill>
              <a:srgbClr val="FFC000"/>
            </a:solidFill>
          </a:ln>
        </p:spPr>
      </p:pic>
      <p:pic>
        <p:nvPicPr>
          <p:cNvPr id="2" name="NSOC 6.1.18">
            <a:hlinkClick r:id="" action="ppaction://media"/>
            <a:extLst>
              <a:ext uri="{FF2B5EF4-FFF2-40B4-BE49-F238E27FC236}">
                <a16:creationId xmlns:a16="http://schemas.microsoft.com/office/drawing/2014/main" id="{7C3C1D35-8A4E-4E95-B8B5-E1004FA225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2469" y="5850297"/>
            <a:ext cx="609600" cy="609600"/>
          </a:xfrm>
          <a:prstGeom prst="rect">
            <a:avLst/>
          </a:prstGeom>
        </p:spPr>
      </p:pic>
    </p:spTree>
    <p:extLst>
      <p:ext uri="{BB962C8B-B14F-4D97-AF65-F5344CB8AC3E}">
        <p14:creationId xmlns:p14="http://schemas.microsoft.com/office/powerpoint/2010/main" val="920570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7000">
        <p15:prstTrans prst="prestige"/>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559" fill="hold"/>
                                        <p:tgtEl>
                                          <p:spTgt spid="2"/>
                                        </p:tgtEl>
                                      </p:cBhvr>
                                    </p:cmd>
                                  </p:childTnLst>
                                </p:cTn>
                              </p:par>
                              <p:par>
                                <p:cTn id="7" presetID="31" presetClass="entr" presetSubtype="0"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par>
                                <p:cTn id="13" presetID="31" presetClass="entr" presetSubtype="0" fill="hold" nodeType="withEffect">
                                  <p:stCondLst>
                                    <p:cond delay="4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6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F15DBC9-1EF7-C53B-94D9-ED37CABBD042}"/>
              </a:ext>
            </a:extLst>
          </p:cNvPr>
          <p:cNvSpPr/>
          <p:nvPr/>
        </p:nvSpPr>
        <p:spPr>
          <a:xfrm>
            <a:off x="4480492" y="1870099"/>
            <a:ext cx="6210254" cy="14762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5E2A71-1330-4F51-9483-3149CD04E992}"/>
              </a:ext>
            </a:extLst>
          </p:cNvPr>
          <p:cNvSpPr>
            <a:spLocks noGrp="1"/>
          </p:cNvSpPr>
          <p:nvPr>
            <p:ph type="title"/>
          </p:nvPr>
        </p:nvSpPr>
        <p:spPr>
          <a:xfrm>
            <a:off x="1282502" y="629264"/>
            <a:ext cx="3050506" cy="5495815"/>
          </a:xfrm>
        </p:spPr>
        <p:txBody>
          <a:bodyPr vert="horz" lIns="91440" tIns="45720" rIns="91440" bIns="45720" rtlCol="0" anchor="ctr">
            <a:normAutofit/>
          </a:bodyPr>
          <a:lstStyle/>
          <a:p>
            <a:pPr algn="l"/>
            <a:r>
              <a:rPr lang="en-US" kern="1200" dirty="0">
                <a:latin typeface="+mj-lt"/>
                <a:ea typeface="+mj-ea"/>
                <a:cs typeface="+mj-cs"/>
              </a:rPr>
              <a:t>Objectives</a:t>
            </a:r>
          </a:p>
        </p:txBody>
      </p:sp>
      <p:sp>
        <p:nvSpPr>
          <p:cNvPr id="3" name="Slide Number Placeholder 2">
            <a:extLst>
              <a:ext uri="{FF2B5EF4-FFF2-40B4-BE49-F238E27FC236}">
                <a16:creationId xmlns:a16="http://schemas.microsoft.com/office/drawing/2014/main" id="{3C0DF247-BBF6-4B02-BC8C-F1187028A14A}"/>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A47E3F7A-0EE5-45E7-B40F-D7CBCF0FD8B8}" type="slidenum">
              <a:rPr lang="en-US" sz="1200" smtClean="0">
                <a:solidFill>
                  <a:schemeClr val="tx1">
                    <a:tint val="75000"/>
                  </a:schemeClr>
                </a:solidFill>
                <a:latin typeface="+mn-lt"/>
              </a:rPr>
              <a:pPr>
                <a:spcAft>
                  <a:spcPts val="600"/>
                </a:spcAft>
              </a:pPr>
              <a:t>2</a:t>
            </a:fld>
            <a:endParaRPr lang="en-US" sz="1200">
              <a:solidFill>
                <a:schemeClr val="tx1">
                  <a:tint val="75000"/>
                </a:schemeClr>
              </a:solidFill>
              <a:latin typeface="+mn-lt"/>
            </a:endParaRPr>
          </a:p>
        </p:txBody>
      </p:sp>
      <p:sp>
        <p:nvSpPr>
          <p:cNvPr id="16" name="TextBox 15">
            <a:extLst>
              <a:ext uri="{FF2B5EF4-FFF2-40B4-BE49-F238E27FC236}">
                <a16:creationId xmlns:a16="http://schemas.microsoft.com/office/drawing/2014/main" id="{5E9571DF-F903-479B-9EFF-14271F4A640C}"/>
              </a:ext>
            </a:extLst>
          </p:cNvPr>
          <p:cNvSpPr txBox="1"/>
          <p:nvPr/>
        </p:nvSpPr>
        <p:spPr>
          <a:xfrm>
            <a:off x="6218318" y="2019300"/>
            <a:ext cx="3785121" cy="1303036"/>
          </a:xfrm>
          <a:prstGeom prst="rect">
            <a:avLst/>
          </a:prstGeom>
          <a:solidFill>
            <a:srgbClr val="002060"/>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p>
            <a:pPr marL="0" lvl="0" indent="0" algn="l" defTabSz="1111250">
              <a:lnSpc>
                <a:spcPct val="100000"/>
              </a:lnSpc>
              <a:spcBef>
                <a:spcPct val="0"/>
              </a:spcBef>
              <a:spcAft>
                <a:spcPct val="35000"/>
              </a:spcAft>
              <a:buNone/>
            </a:pPr>
            <a:r>
              <a:rPr lang="en-US" kern="1200">
                <a:solidFill>
                  <a:schemeClr val="bg1"/>
                </a:solidFill>
              </a:rPr>
              <a:t>Introduce the terms associated with safety reporting</a:t>
            </a:r>
          </a:p>
        </p:txBody>
      </p:sp>
      <p:grpSp>
        <p:nvGrpSpPr>
          <p:cNvPr id="18" name="Group 17">
            <a:extLst>
              <a:ext uri="{FF2B5EF4-FFF2-40B4-BE49-F238E27FC236}">
                <a16:creationId xmlns:a16="http://schemas.microsoft.com/office/drawing/2014/main" id="{0BAAAD79-486E-40A0-BA50-E85E695317F5}"/>
              </a:ext>
            </a:extLst>
          </p:cNvPr>
          <p:cNvGrpSpPr/>
          <p:nvPr/>
        </p:nvGrpSpPr>
        <p:grpSpPr>
          <a:xfrm>
            <a:off x="4551790" y="3429000"/>
            <a:ext cx="6210254" cy="1476265"/>
            <a:chOff x="5070671" y="3519818"/>
            <a:chExt cx="5142992" cy="1524572"/>
          </a:xfrm>
          <a:solidFill>
            <a:srgbClr val="002060"/>
          </a:solidFill>
        </p:grpSpPr>
        <p:sp>
          <p:nvSpPr>
            <p:cNvPr id="10" name="Rectangle: Rounded Corners 9">
              <a:extLst>
                <a:ext uri="{FF2B5EF4-FFF2-40B4-BE49-F238E27FC236}">
                  <a16:creationId xmlns:a16="http://schemas.microsoft.com/office/drawing/2014/main" id="{DC7D12A6-FDBA-484E-AE8E-6745853A248F}"/>
                </a:ext>
              </a:extLst>
            </p:cNvPr>
            <p:cNvSpPr/>
            <p:nvPr/>
          </p:nvSpPr>
          <p:spPr>
            <a:xfrm>
              <a:off x="5070671" y="3519818"/>
              <a:ext cx="5142992" cy="1524572"/>
            </a:xfrm>
            <a:prstGeom prst="roundRect">
              <a:avLst>
                <a:gd name="adj" fmla="val 10000"/>
              </a:avLst>
            </a:prstGeom>
            <a:grp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Users">
              <a:extLst>
                <a:ext uri="{FF2B5EF4-FFF2-40B4-BE49-F238E27FC236}">
                  <a16:creationId xmlns:a16="http://schemas.microsoft.com/office/drawing/2014/main" id="{6EDB4B1C-DEDB-4121-9FB5-5A5D84253AE6}"/>
                </a:ext>
              </a:extLst>
            </p:cNvPr>
            <p:cNvSpPr/>
            <p:nvPr/>
          </p:nvSpPr>
          <p:spPr>
            <a:xfrm>
              <a:off x="5531854" y="3862847"/>
              <a:ext cx="838514" cy="838514"/>
            </a:xfrm>
            <a:prstGeom prst="rect">
              <a:avLst/>
            </a:prstGeom>
            <a:gr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grpSp>
      <p:pic>
        <p:nvPicPr>
          <p:cNvPr id="19" name="NSOC 6.1.2">
            <a:hlinkClick r:id="" action="ppaction://media"/>
            <a:extLst>
              <a:ext uri="{FF2B5EF4-FFF2-40B4-BE49-F238E27FC236}">
                <a16:creationId xmlns:a16="http://schemas.microsoft.com/office/drawing/2014/main" id="{BFC3B1D3-E58C-40B6-93BD-79A06BB15E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9615" y="5746750"/>
            <a:ext cx="609600" cy="609600"/>
          </a:xfrm>
          <a:prstGeom prst="rect">
            <a:avLst/>
          </a:prstGeom>
        </p:spPr>
      </p:pic>
      <p:pic>
        <p:nvPicPr>
          <p:cNvPr id="2" name="Graphic 1551917508" descr="Users with solid fill">
            <a:extLst>
              <a:ext uri="{FF2B5EF4-FFF2-40B4-BE49-F238E27FC236}">
                <a16:creationId xmlns:a16="http://schemas.microsoft.com/office/drawing/2014/main" id="{83DC9BDC-95C6-609A-FB39-7289BCB5DA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14993" y="3814628"/>
            <a:ext cx="770192" cy="870279"/>
          </a:xfrm>
          <a:prstGeom prst="rect">
            <a:avLst/>
          </a:prstGeom>
        </p:spPr>
      </p:pic>
      <p:pic>
        <p:nvPicPr>
          <p:cNvPr id="5" name="Graphic 763816267" descr="Warning with solid fill">
            <a:extLst>
              <a:ext uri="{FF2B5EF4-FFF2-40B4-BE49-F238E27FC236}">
                <a16:creationId xmlns:a16="http://schemas.microsoft.com/office/drawing/2014/main" id="{980FDD4A-D0E0-7ED3-938D-2E2DB160FF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54349" y="2241972"/>
            <a:ext cx="835049" cy="735723"/>
          </a:xfrm>
          <a:prstGeom prst="rect">
            <a:avLst/>
          </a:prstGeom>
        </p:spPr>
      </p:pic>
      <p:sp>
        <p:nvSpPr>
          <p:cNvPr id="24" name="TextBox 1">
            <a:extLst>
              <a:ext uri="{FF2B5EF4-FFF2-40B4-BE49-F238E27FC236}">
                <a16:creationId xmlns:a16="http://schemas.microsoft.com/office/drawing/2014/main" id="{E83EA9B8-2DAB-FBF6-B53C-98E71BD43024}"/>
              </a:ext>
            </a:extLst>
          </p:cNvPr>
          <p:cNvSpPr txBox="1"/>
          <p:nvPr/>
        </p:nvSpPr>
        <p:spPr>
          <a:xfrm>
            <a:off x="6303967" y="3594413"/>
            <a:ext cx="4552809" cy="13961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1351" tIns="161351" rIns="161351" bIns="161351"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1111250">
              <a:lnSpc>
                <a:spcPct val="100000"/>
              </a:lnSpc>
              <a:spcBef>
                <a:spcPct val="0"/>
              </a:spcBef>
              <a:spcAft>
                <a:spcPct val="35000"/>
              </a:spcAft>
              <a:buNone/>
            </a:pPr>
            <a:r>
              <a:rPr lang="en-US" kern="1200">
                <a:solidFill>
                  <a:schemeClr val="bg1"/>
                </a:solidFill>
              </a:rPr>
              <a:t>Review the information that reporting members can provide</a:t>
            </a:r>
          </a:p>
        </p:txBody>
      </p:sp>
    </p:spTree>
    <p:extLst>
      <p:ext uri="{BB962C8B-B14F-4D97-AF65-F5344CB8AC3E}">
        <p14:creationId xmlns:p14="http://schemas.microsoft.com/office/powerpoint/2010/main" val="432854642"/>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02" fill="hold"/>
                                        <p:tgtEl>
                                          <p:spTgt spid="19"/>
                                        </p:tgtEl>
                                      </p:cBhvr>
                                    </p:cmd>
                                  </p:childTnLst>
                                </p:cTn>
                              </p:par>
                              <p:par>
                                <p:cTn id="7" presetID="2" presetClass="entr" presetSubtype="4" fill="hold" grpId="0" nodeType="withEffect">
                                  <p:stCondLst>
                                    <p:cond delay="40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3000" fill="hold"/>
                                        <p:tgtEl>
                                          <p:spTgt spid="6"/>
                                        </p:tgtEl>
                                        <p:attrNameLst>
                                          <p:attrName>ppt_x</p:attrName>
                                        </p:attrNameLst>
                                      </p:cBhvr>
                                      <p:tavLst>
                                        <p:tav tm="0">
                                          <p:val>
                                            <p:strVal val="#ppt_x"/>
                                          </p:val>
                                        </p:tav>
                                        <p:tav tm="100000">
                                          <p:val>
                                            <p:strVal val="#ppt_x"/>
                                          </p:val>
                                        </p:tav>
                                      </p:tavLst>
                                    </p:anim>
                                    <p:anim calcmode="lin" valueType="num">
                                      <p:cBhvr additive="base">
                                        <p:cTn id="10" dur="300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4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ppt_x"/>
                                          </p:val>
                                        </p:tav>
                                        <p:tav tm="100000">
                                          <p:val>
                                            <p:strVal val="#ppt_x"/>
                                          </p:val>
                                        </p:tav>
                                      </p:tavLst>
                                    </p:anim>
                                    <p:anim calcmode="lin" valueType="num">
                                      <p:cBhvr additive="base">
                                        <p:cTn id="14" dur="30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4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0" fill="hold"/>
                                        <p:tgtEl>
                                          <p:spTgt spid="16"/>
                                        </p:tgtEl>
                                        <p:attrNameLst>
                                          <p:attrName>ppt_x</p:attrName>
                                        </p:attrNameLst>
                                      </p:cBhvr>
                                      <p:tavLst>
                                        <p:tav tm="0">
                                          <p:val>
                                            <p:strVal val="#ppt_x"/>
                                          </p:val>
                                        </p:tav>
                                        <p:tav tm="100000">
                                          <p:val>
                                            <p:strVal val="#ppt_x"/>
                                          </p:val>
                                        </p:tav>
                                      </p:tavLst>
                                    </p:anim>
                                    <p:anim calcmode="lin" valueType="num">
                                      <p:cBhvr additive="base">
                                        <p:cTn id="18" dur="30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60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3000" fill="hold"/>
                                        <p:tgtEl>
                                          <p:spTgt spid="18"/>
                                        </p:tgtEl>
                                        <p:attrNameLst>
                                          <p:attrName>ppt_x</p:attrName>
                                        </p:attrNameLst>
                                      </p:cBhvr>
                                      <p:tavLst>
                                        <p:tav tm="0">
                                          <p:val>
                                            <p:strVal val="#ppt_x"/>
                                          </p:val>
                                        </p:tav>
                                        <p:tav tm="100000">
                                          <p:val>
                                            <p:strVal val="#ppt_x"/>
                                          </p:val>
                                        </p:tav>
                                      </p:tavLst>
                                    </p:anim>
                                    <p:anim calcmode="lin" valueType="num">
                                      <p:cBhvr additive="base">
                                        <p:cTn id="22" dur="3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60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3000" fill="hold"/>
                                        <p:tgtEl>
                                          <p:spTgt spid="2"/>
                                        </p:tgtEl>
                                        <p:attrNameLst>
                                          <p:attrName>ppt_x</p:attrName>
                                        </p:attrNameLst>
                                      </p:cBhvr>
                                      <p:tavLst>
                                        <p:tav tm="0">
                                          <p:val>
                                            <p:strVal val="#ppt_x"/>
                                          </p:val>
                                        </p:tav>
                                        <p:tav tm="100000">
                                          <p:val>
                                            <p:strVal val="#ppt_x"/>
                                          </p:val>
                                        </p:tav>
                                      </p:tavLst>
                                    </p:anim>
                                    <p:anim calcmode="lin" valueType="num">
                                      <p:cBhvr additive="base">
                                        <p:cTn id="26" dur="30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60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3000" fill="hold"/>
                                        <p:tgtEl>
                                          <p:spTgt spid="24"/>
                                        </p:tgtEl>
                                        <p:attrNameLst>
                                          <p:attrName>ppt_x</p:attrName>
                                        </p:attrNameLst>
                                      </p:cBhvr>
                                      <p:tavLst>
                                        <p:tav tm="0">
                                          <p:val>
                                            <p:strVal val="#ppt_x"/>
                                          </p:val>
                                        </p:tav>
                                        <p:tav tm="100000">
                                          <p:val>
                                            <p:strVal val="#ppt_x"/>
                                          </p:val>
                                        </p:tav>
                                      </p:tavLst>
                                    </p:anim>
                                    <p:anim calcmode="lin" valueType="num">
                                      <p:cBhvr additive="base">
                                        <p:cTn id="30"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9"/>
                </p:tgtEl>
              </p:cMediaNode>
            </p:audio>
          </p:childTnLst>
        </p:cTn>
      </p:par>
    </p:tnLst>
    <p:bldLst>
      <p:bldP spid="6" grpId="0" animBg="1"/>
      <p:bldP spid="16"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AF0BB7-0B71-4F51-9F1C-D1D24EF10066}"/>
              </a:ext>
            </a:extLst>
          </p:cNvPr>
          <p:cNvPicPr>
            <a:picLocks noGrp="1" noChangeAspect="1"/>
          </p:cNvPicPr>
          <p:nvPr>
            <p:ph idx="1"/>
          </p:nvPr>
        </p:nvPicPr>
        <p:blipFill>
          <a:blip r:embed="rId5"/>
          <a:stretch>
            <a:fillRect/>
          </a:stretch>
        </p:blipFill>
        <p:spPr>
          <a:xfrm>
            <a:off x="1346718" y="1848207"/>
            <a:ext cx="9770825" cy="2731784"/>
          </a:xfrm>
          <a:ln w="76200">
            <a:solidFill>
              <a:srgbClr val="FFC000"/>
            </a:solidFill>
          </a:ln>
        </p:spPr>
      </p:pic>
      <p:sp>
        <p:nvSpPr>
          <p:cNvPr id="3" name="Slide Number Placeholder 2">
            <a:extLst>
              <a:ext uri="{FF2B5EF4-FFF2-40B4-BE49-F238E27FC236}">
                <a16:creationId xmlns:a16="http://schemas.microsoft.com/office/drawing/2014/main" id="{9D18085A-02E2-4F0A-9235-80EDBF060DA7}"/>
              </a:ext>
            </a:extLst>
          </p:cNvPr>
          <p:cNvSpPr>
            <a:spLocks noGrp="1"/>
          </p:cNvSpPr>
          <p:nvPr>
            <p:ph type="sldNum" sz="quarter" idx="11"/>
          </p:nvPr>
        </p:nvSpPr>
        <p:spPr/>
        <p:txBody>
          <a:bodyPr/>
          <a:lstStyle/>
          <a:p>
            <a:fld id="{A47E3F7A-0EE5-45E7-B40F-D7CBCF0FD8B8}" type="slidenum">
              <a:rPr lang="en-US" smtClean="0"/>
              <a:pPr/>
              <a:t>20</a:t>
            </a:fld>
            <a:endParaRPr lang="en-US"/>
          </a:p>
        </p:txBody>
      </p:sp>
      <p:pic>
        <p:nvPicPr>
          <p:cNvPr id="2" name="NSOC 6.1.19">
            <a:hlinkClick r:id="" action="ppaction://media"/>
            <a:extLst>
              <a:ext uri="{FF2B5EF4-FFF2-40B4-BE49-F238E27FC236}">
                <a16:creationId xmlns:a16="http://schemas.microsoft.com/office/drawing/2014/main" id="{167A01B2-670C-4BF8-8DF9-747D0581A9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178" y="5850297"/>
            <a:ext cx="609600" cy="609600"/>
          </a:xfrm>
          <a:prstGeom prst="rect">
            <a:avLst/>
          </a:prstGeom>
        </p:spPr>
      </p:pic>
    </p:spTree>
    <p:extLst>
      <p:ext uri="{BB962C8B-B14F-4D97-AF65-F5344CB8AC3E}">
        <p14:creationId xmlns:p14="http://schemas.microsoft.com/office/powerpoint/2010/main" val="1811967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prestig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55"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9CAFB-4F2B-45B3-A217-7E6C26203949}"/>
              </a:ext>
            </a:extLst>
          </p:cNvPr>
          <p:cNvSpPr>
            <a:spLocks noGrp="1"/>
          </p:cNvSpPr>
          <p:nvPr>
            <p:ph type="sldNum" sz="quarter" idx="11"/>
          </p:nvPr>
        </p:nvSpPr>
        <p:spPr/>
        <p:txBody>
          <a:bodyPr/>
          <a:lstStyle/>
          <a:p>
            <a:fld id="{A47E3F7A-0EE5-45E7-B40F-D7CBCF0FD8B8}" type="slidenum">
              <a:rPr lang="en-US" smtClean="0"/>
              <a:pPr/>
              <a:t>21</a:t>
            </a:fld>
            <a:endParaRPr lang="en-US"/>
          </a:p>
        </p:txBody>
      </p:sp>
      <p:pic>
        <p:nvPicPr>
          <p:cNvPr id="8" name="Picture 7">
            <a:extLst>
              <a:ext uri="{FF2B5EF4-FFF2-40B4-BE49-F238E27FC236}">
                <a16:creationId xmlns:a16="http://schemas.microsoft.com/office/drawing/2014/main" id="{7788B689-020D-4275-8D24-C57A0CC945CF}"/>
              </a:ext>
            </a:extLst>
          </p:cNvPr>
          <p:cNvPicPr>
            <a:picLocks noChangeAspect="1"/>
          </p:cNvPicPr>
          <p:nvPr/>
        </p:nvPicPr>
        <p:blipFill>
          <a:blip r:embed="rId5"/>
          <a:stretch>
            <a:fillRect/>
          </a:stretch>
        </p:blipFill>
        <p:spPr>
          <a:xfrm>
            <a:off x="1002889" y="1536291"/>
            <a:ext cx="9794443" cy="3785418"/>
          </a:xfrm>
          <a:prstGeom prst="rect">
            <a:avLst/>
          </a:prstGeom>
          <a:ln w="76200">
            <a:solidFill>
              <a:srgbClr val="FFC000"/>
            </a:solidFill>
          </a:ln>
        </p:spPr>
      </p:pic>
      <p:pic>
        <p:nvPicPr>
          <p:cNvPr id="2" name="NSOC 6.1.20">
            <a:hlinkClick r:id="" action="ppaction://media"/>
            <a:extLst>
              <a:ext uri="{FF2B5EF4-FFF2-40B4-BE49-F238E27FC236}">
                <a16:creationId xmlns:a16="http://schemas.microsoft.com/office/drawing/2014/main" id="{879D9A97-897E-49AA-92F7-B1BDA4BCC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12836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4000">
        <p15:prstTrans prst="prestige"/>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74"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DECBEA-5C20-4501-BDB2-22BA8B6A4D19}"/>
              </a:ext>
            </a:extLst>
          </p:cNvPr>
          <p:cNvPicPr>
            <a:picLocks noGrp="1" noChangeAspect="1"/>
          </p:cNvPicPr>
          <p:nvPr>
            <p:ph idx="1"/>
          </p:nvPr>
        </p:nvPicPr>
        <p:blipFill>
          <a:blip r:embed="rId5"/>
          <a:stretch>
            <a:fillRect/>
          </a:stretch>
        </p:blipFill>
        <p:spPr>
          <a:xfrm>
            <a:off x="2232064" y="1537977"/>
            <a:ext cx="7972646" cy="3782046"/>
          </a:xfrm>
          <a:ln w="76200">
            <a:solidFill>
              <a:srgbClr val="FFC000"/>
            </a:solidFill>
          </a:ln>
        </p:spPr>
      </p:pic>
      <p:sp>
        <p:nvSpPr>
          <p:cNvPr id="3" name="Slide Number Placeholder 2">
            <a:extLst>
              <a:ext uri="{FF2B5EF4-FFF2-40B4-BE49-F238E27FC236}">
                <a16:creationId xmlns:a16="http://schemas.microsoft.com/office/drawing/2014/main" id="{8A33FC34-1B67-43B9-823F-DA18F4AB4A4D}"/>
              </a:ext>
            </a:extLst>
          </p:cNvPr>
          <p:cNvSpPr>
            <a:spLocks noGrp="1"/>
          </p:cNvSpPr>
          <p:nvPr>
            <p:ph type="sldNum" sz="quarter" idx="11"/>
          </p:nvPr>
        </p:nvSpPr>
        <p:spPr/>
        <p:txBody>
          <a:bodyPr/>
          <a:lstStyle/>
          <a:p>
            <a:fld id="{A47E3F7A-0EE5-45E7-B40F-D7CBCF0FD8B8}" type="slidenum">
              <a:rPr lang="en-US" smtClean="0"/>
              <a:pPr/>
              <a:t>22</a:t>
            </a:fld>
            <a:endParaRPr lang="en-US"/>
          </a:p>
        </p:txBody>
      </p:sp>
      <p:pic>
        <p:nvPicPr>
          <p:cNvPr id="2" name="NSOC 6.1.21">
            <a:hlinkClick r:id="" action="ppaction://media"/>
            <a:extLst>
              <a:ext uri="{FF2B5EF4-FFF2-40B4-BE49-F238E27FC236}">
                <a16:creationId xmlns:a16="http://schemas.microsoft.com/office/drawing/2014/main" id="{0120BB08-E0A6-416E-8E4F-A6E860664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012879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0">
        <p15:prstTrans prst="prestige"/>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46"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FDB566D-B845-4643-80DC-D21746BDA689}"/>
              </a:ext>
            </a:extLst>
          </p:cNvPr>
          <p:cNvPicPr>
            <a:picLocks noGrp="1" noChangeAspect="1"/>
          </p:cNvPicPr>
          <p:nvPr>
            <p:ph idx="1"/>
          </p:nvPr>
        </p:nvPicPr>
        <p:blipFill>
          <a:blip r:embed="rId5"/>
          <a:stretch>
            <a:fillRect/>
          </a:stretch>
        </p:blipFill>
        <p:spPr>
          <a:xfrm>
            <a:off x="1772138" y="642008"/>
            <a:ext cx="7238858" cy="5426890"/>
          </a:xfrm>
          <a:ln w="76200">
            <a:solidFill>
              <a:srgbClr val="FFC000"/>
            </a:solidFill>
          </a:ln>
        </p:spPr>
      </p:pic>
      <p:sp>
        <p:nvSpPr>
          <p:cNvPr id="3" name="Slide Number Placeholder 2">
            <a:extLst>
              <a:ext uri="{FF2B5EF4-FFF2-40B4-BE49-F238E27FC236}">
                <a16:creationId xmlns:a16="http://schemas.microsoft.com/office/drawing/2014/main" id="{2294AF07-1431-4311-B8CE-485E4D6878EF}"/>
              </a:ext>
            </a:extLst>
          </p:cNvPr>
          <p:cNvSpPr>
            <a:spLocks noGrp="1"/>
          </p:cNvSpPr>
          <p:nvPr>
            <p:ph type="sldNum" sz="quarter" idx="11"/>
          </p:nvPr>
        </p:nvSpPr>
        <p:spPr/>
        <p:txBody>
          <a:bodyPr/>
          <a:lstStyle/>
          <a:p>
            <a:fld id="{A47E3F7A-0EE5-45E7-B40F-D7CBCF0FD8B8}" type="slidenum">
              <a:rPr lang="en-US" smtClean="0"/>
              <a:pPr/>
              <a:t>23</a:t>
            </a:fld>
            <a:endParaRPr lang="en-US"/>
          </a:p>
        </p:txBody>
      </p:sp>
      <p:pic>
        <p:nvPicPr>
          <p:cNvPr id="8" name="Picture 7">
            <a:extLst>
              <a:ext uri="{FF2B5EF4-FFF2-40B4-BE49-F238E27FC236}">
                <a16:creationId xmlns:a16="http://schemas.microsoft.com/office/drawing/2014/main" id="{0ABFDA7E-9D39-4DC4-8858-B0F5E6537E2A}"/>
              </a:ext>
            </a:extLst>
          </p:cNvPr>
          <p:cNvPicPr>
            <a:picLocks noChangeAspect="1"/>
          </p:cNvPicPr>
          <p:nvPr/>
        </p:nvPicPr>
        <p:blipFill>
          <a:blip r:embed="rId6"/>
          <a:stretch>
            <a:fillRect/>
          </a:stretch>
        </p:blipFill>
        <p:spPr>
          <a:xfrm>
            <a:off x="3109479" y="507478"/>
            <a:ext cx="7219950" cy="5695950"/>
          </a:xfrm>
          <a:prstGeom prst="rect">
            <a:avLst/>
          </a:prstGeom>
          <a:ln w="76200">
            <a:solidFill>
              <a:srgbClr val="FFC000"/>
            </a:solidFill>
          </a:ln>
        </p:spPr>
      </p:pic>
      <p:pic>
        <p:nvPicPr>
          <p:cNvPr id="2" name="NSOC 6.1.22">
            <a:hlinkClick r:id="" action="ppaction://media"/>
            <a:extLst>
              <a:ext uri="{FF2B5EF4-FFF2-40B4-BE49-F238E27FC236}">
                <a16:creationId xmlns:a16="http://schemas.microsoft.com/office/drawing/2014/main" id="{C3691A07-E2E5-44AC-9CF7-9C109AF90E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2469" y="5898628"/>
            <a:ext cx="609600" cy="609600"/>
          </a:xfrm>
          <a:prstGeom prst="rect">
            <a:avLst/>
          </a:prstGeom>
        </p:spPr>
      </p:pic>
    </p:spTree>
    <p:extLst>
      <p:ext uri="{BB962C8B-B14F-4D97-AF65-F5344CB8AC3E}">
        <p14:creationId xmlns:p14="http://schemas.microsoft.com/office/powerpoint/2010/main" val="1255261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1000">
        <p15:prstTrans prst="prestige"/>
      </p:transition>
    </mc:Choice>
    <mc:Fallback xmlns="">
      <p:transition spd="slow" advClick="0"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255" fill="hold"/>
                                        <p:tgtEl>
                                          <p:spTgt spid="2"/>
                                        </p:tgtEl>
                                      </p:cBhvr>
                                    </p:cmd>
                                  </p:childTnLst>
                                </p:cTn>
                              </p:par>
                              <p:par>
                                <p:cTn id="7" presetID="31" presetClass="exit" presetSubtype="0" fill="hold" nodeType="withEffect">
                                  <p:stCondLst>
                                    <p:cond delay="16000"/>
                                  </p:stCondLst>
                                  <p:childTnLst>
                                    <p:anim calcmode="lin" valueType="num">
                                      <p:cBhvr>
                                        <p:cTn id="8" dur="1000"/>
                                        <p:tgtEl>
                                          <p:spTgt spid="6"/>
                                        </p:tgtEl>
                                        <p:attrNameLst>
                                          <p:attrName>ppt_w</p:attrName>
                                        </p:attrNameLst>
                                      </p:cBhvr>
                                      <p:tavLst>
                                        <p:tav tm="0">
                                          <p:val>
                                            <p:strVal val="ppt_w"/>
                                          </p:val>
                                        </p:tav>
                                        <p:tav tm="100000">
                                          <p:val>
                                            <p:fltVal val="0"/>
                                          </p:val>
                                        </p:tav>
                                      </p:tavLst>
                                    </p:anim>
                                    <p:anim calcmode="lin" valueType="num">
                                      <p:cBhvr>
                                        <p:cTn id="9" dur="1000"/>
                                        <p:tgtEl>
                                          <p:spTgt spid="6"/>
                                        </p:tgtEl>
                                        <p:attrNameLst>
                                          <p:attrName>ppt_h</p:attrName>
                                        </p:attrNameLst>
                                      </p:cBhvr>
                                      <p:tavLst>
                                        <p:tav tm="0">
                                          <p:val>
                                            <p:strVal val="ppt_h"/>
                                          </p:val>
                                        </p:tav>
                                        <p:tav tm="100000">
                                          <p:val>
                                            <p:fltVal val="0"/>
                                          </p:val>
                                        </p:tav>
                                      </p:tavLst>
                                    </p:anim>
                                    <p:anim calcmode="lin" valueType="num">
                                      <p:cBhvr>
                                        <p:cTn id="10" dur="1000"/>
                                        <p:tgtEl>
                                          <p:spTgt spid="6"/>
                                        </p:tgtEl>
                                        <p:attrNameLst>
                                          <p:attrName>style.rotation</p:attrName>
                                        </p:attrNameLst>
                                      </p:cBhvr>
                                      <p:tavLst>
                                        <p:tav tm="0">
                                          <p:val>
                                            <p:fltVal val="0"/>
                                          </p:val>
                                        </p:tav>
                                        <p:tav tm="100000">
                                          <p:val>
                                            <p:fltVal val="90"/>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31" presetClass="entr" presetSubtype="0" fill="hold" nodeType="withEffect">
                                  <p:stCondLst>
                                    <p:cond delay="16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56656B-821E-4B8A-900B-4D8414121F10}"/>
              </a:ext>
            </a:extLst>
          </p:cNvPr>
          <p:cNvPicPr>
            <a:picLocks noGrp="1" noChangeAspect="1"/>
          </p:cNvPicPr>
          <p:nvPr>
            <p:ph idx="1"/>
          </p:nvPr>
        </p:nvPicPr>
        <p:blipFill>
          <a:blip r:embed="rId5"/>
          <a:stretch>
            <a:fillRect/>
          </a:stretch>
        </p:blipFill>
        <p:spPr>
          <a:xfrm>
            <a:off x="1780458" y="1529542"/>
            <a:ext cx="9152208" cy="3283888"/>
          </a:xfrm>
          <a:ln w="76200">
            <a:solidFill>
              <a:srgbClr val="FFC000"/>
            </a:solidFill>
          </a:ln>
        </p:spPr>
      </p:pic>
      <p:sp>
        <p:nvSpPr>
          <p:cNvPr id="3" name="Slide Number Placeholder 2">
            <a:extLst>
              <a:ext uri="{FF2B5EF4-FFF2-40B4-BE49-F238E27FC236}">
                <a16:creationId xmlns:a16="http://schemas.microsoft.com/office/drawing/2014/main" id="{935918CD-CB4D-4D6F-8CE2-F80AD36B877E}"/>
              </a:ext>
            </a:extLst>
          </p:cNvPr>
          <p:cNvSpPr>
            <a:spLocks noGrp="1"/>
          </p:cNvSpPr>
          <p:nvPr>
            <p:ph type="sldNum" sz="quarter" idx="11"/>
          </p:nvPr>
        </p:nvSpPr>
        <p:spPr/>
        <p:txBody>
          <a:bodyPr/>
          <a:lstStyle/>
          <a:p>
            <a:fld id="{A47E3F7A-0EE5-45E7-B40F-D7CBCF0FD8B8}" type="slidenum">
              <a:rPr lang="en-US" smtClean="0"/>
              <a:pPr/>
              <a:t>24</a:t>
            </a:fld>
            <a:endParaRPr lang="en-US"/>
          </a:p>
        </p:txBody>
      </p:sp>
      <p:pic>
        <p:nvPicPr>
          <p:cNvPr id="2" name="NSOC 6.1.23">
            <a:hlinkClick r:id="" action="ppaction://media"/>
            <a:extLst>
              <a:ext uri="{FF2B5EF4-FFF2-40B4-BE49-F238E27FC236}">
                <a16:creationId xmlns:a16="http://schemas.microsoft.com/office/drawing/2014/main" id="{C16CD82B-891F-4D24-BA0D-423DB132FF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240" y="5850297"/>
            <a:ext cx="609600" cy="609600"/>
          </a:xfrm>
          <a:prstGeom prst="rect">
            <a:avLst/>
          </a:prstGeom>
        </p:spPr>
      </p:pic>
    </p:spTree>
    <p:extLst>
      <p:ext uri="{BB962C8B-B14F-4D97-AF65-F5344CB8AC3E}">
        <p14:creationId xmlns:p14="http://schemas.microsoft.com/office/powerpoint/2010/main" val="88069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6000">
        <p15:prstTrans prst="prestige"/>
      </p:transition>
    </mc:Choice>
    <mc:Fallback xmlns="">
      <p:transition spd="slow" advClick="0"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237"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FC53E8-0D1E-4854-A9F1-8EB10A4D9166}"/>
              </a:ext>
            </a:extLst>
          </p:cNvPr>
          <p:cNvPicPr>
            <a:picLocks noGrp="1" noChangeAspect="1"/>
          </p:cNvPicPr>
          <p:nvPr>
            <p:ph idx="1"/>
          </p:nvPr>
        </p:nvPicPr>
        <p:blipFill>
          <a:blip r:embed="rId5"/>
          <a:stretch>
            <a:fillRect/>
          </a:stretch>
        </p:blipFill>
        <p:spPr>
          <a:xfrm>
            <a:off x="1959523" y="2202873"/>
            <a:ext cx="8729906" cy="2762957"/>
          </a:xfrm>
          <a:ln w="76200">
            <a:solidFill>
              <a:srgbClr val="FFC000"/>
            </a:solidFill>
          </a:ln>
        </p:spPr>
      </p:pic>
      <p:sp>
        <p:nvSpPr>
          <p:cNvPr id="3" name="Slide Number Placeholder 2">
            <a:extLst>
              <a:ext uri="{FF2B5EF4-FFF2-40B4-BE49-F238E27FC236}">
                <a16:creationId xmlns:a16="http://schemas.microsoft.com/office/drawing/2014/main" id="{6CBB99B7-D905-419C-9A33-3BA79106DC59}"/>
              </a:ext>
            </a:extLst>
          </p:cNvPr>
          <p:cNvSpPr>
            <a:spLocks noGrp="1"/>
          </p:cNvSpPr>
          <p:nvPr>
            <p:ph type="sldNum" sz="quarter" idx="11"/>
          </p:nvPr>
        </p:nvSpPr>
        <p:spPr/>
        <p:txBody>
          <a:bodyPr/>
          <a:lstStyle/>
          <a:p>
            <a:fld id="{A47E3F7A-0EE5-45E7-B40F-D7CBCF0FD8B8}" type="slidenum">
              <a:rPr lang="en-US" smtClean="0"/>
              <a:pPr/>
              <a:t>25</a:t>
            </a:fld>
            <a:endParaRPr lang="en-US"/>
          </a:p>
        </p:txBody>
      </p:sp>
      <p:pic>
        <p:nvPicPr>
          <p:cNvPr id="2" name="NSOC 6.1.24">
            <a:hlinkClick r:id="" action="ppaction://media"/>
            <a:extLst>
              <a:ext uri="{FF2B5EF4-FFF2-40B4-BE49-F238E27FC236}">
                <a16:creationId xmlns:a16="http://schemas.microsoft.com/office/drawing/2014/main" id="{5696D9F6-DB99-4C22-8749-676E8942CC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925589"/>
            <a:ext cx="609600" cy="609600"/>
          </a:xfrm>
          <a:prstGeom prst="rect">
            <a:avLst/>
          </a:prstGeom>
        </p:spPr>
      </p:pic>
    </p:spTree>
    <p:extLst>
      <p:ext uri="{BB962C8B-B14F-4D97-AF65-F5344CB8AC3E}">
        <p14:creationId xmlns:p14="http://schemas.microsoft.com/office/powerpoint/2010/main" val="408031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prestige"/>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50"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647601-AEEA-4F12-882E-54348E8B7303}"/>
              </a:ext>
            </a:extLst>
          </p:cNvPr>
          <p:cNvPicPr>
            <a:picLocks noGrp="1" noChangeAspect="1"/>
          </p:cNvPicPr>
          <p:nvPr>
            <p:ph idx="1"/>
          </p:nvPr>
        </p:nvPicPr>
        <p:blipFill>
          <a:blip r:embed="rId5"/>
          <a:stretch>
            <a:fillRect/>
          </a:stretch>
        </p:blipFill>
        <p:spPr>
          <a:xfrm>
            <a:off x="746759" y="2229415"/>
            <a:ext cx="10330807" cy="2399169"/>
          </a:xfrm>
          <a:ln w="76200">
            <a:solidFill>
              <a:srgbClr val="FFC000"/>
            </a:solidFill>
          </a:ln>
        </p:spPr>
      </p:pic>
      <p:sp>
        <p:nvSpPr>
          <p:cNvPr id="3" name="Slide Number Placeholder 2">
            <a:extLst>
              <a:ext uri="{FF2B5EF4-FFF2-40B4-BE49-F238E27FC236}">
                <a16:creationId xmlns:a16="http://schemas.microsoft.com/office/drawing/2014/main" id="{D35F17B9-8DA0-4583-8F44-94984B547E50}"/>
              </a:ext>
            </a:extLst>
          </p:cNvPr>
          <p:cNvSpPr>
            <a:spLocks noGrp="1"/>
          </p:cNvSpPr>
          <p:nvPr>
            <p:ph type="sldNum" sz="quarter" idx="11"/>
          </p:nvPr>
        </p:nvSpPr>
        <p:spPr/>
        <p:txBody>
          <a:bodyPr/>
          <a:lstStyle/>
          <a:p>
            <a:fld id="{A47E3F7A-0EE5-45E7-B40F-D7CBCF0FD8B8}" type="slidenum">
              <a:rPr lang="en-US" smtClean="0"/>
              <a:pPr/>
              <a:t>26</a:t>
            </a:fld>
            <a:endParaRPr lang="en-US"/>
          </a:p>
        </p:txBody>
      </p:sp>
      <p:pic>
        <p:nvPicPr>
          <p:cNvPr id="7" name="NSOC 6.1.25">
            <a:hlinkClick r:id="" action="ppaction://media"/>
            <a:extLst>
              <a:ext uri="{FF2B5EF4-FFF2-40B4-BE49-F238E27FC236}">
                <a16:creationId xmlns:a16="http://schemas.microsoft.com/office/drawing/2014/main" id="{26EF25AF-9781-45BB-B8CD-36C6C004D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156" y="5969360"/>
            <a:ext cx="609600" cy="609600"/>
          </a:xfrm>
          <a:prstGeom prst="rect">
            <a:avLst/>
          </a:prstGeom>
        </p:spPr>
      </p:pic>
    </p:spTree>
    <p:extLst>
      <p:ext uri="{BB962C8B-B14F-4D97-AF65-F5344CB8AC3E}">
        <p14:creationId xmlns:p14="http://schemas.microsoft.com/office/powerpoint/2010/main" val="302665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6000">
        <p15:prstTrans prst="prestige"/>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381"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6D68C0B-D6E4-4EA8-A5E7-3817B70F6D32}"/>
              </a:ext>
            </a:extLst>
          </p:cNvPr>
          <p:cNvPicPr>
            <a:picLocks noGrp="1" noChangeAspect="1"/>
          </p:cNvPicPr>
          <p:nvPr>
            <p:ph idx="1"/>
          </p:nvPr>
        </p:nvPicPr>
        <p:blipFill>
          <a:blip r:embed="rId5"/>
          <a:stretch>
            <a:fillRect/>
          </a:stretch>
        </p:blipFill>
        <p:spPr>
          <a:xfrm>
            <a:off x="2851265" y="1826380"/>
            <a:ext cx="6274521" cy="3087236"/>
          </a:xfrm>
          <a:ln w="76200">
            <a:solidFill>
              <a:srgbClr val="FFC000"/>
            </a:solidFill>
          </a:ln>
        </p:spPr>
      </p:pic>
      <p:sp>
        <p:nvSpPr>
          <p:cNvPr id="3" name="Slide Number Placeholder 2">
            <a:extLst>
              <a:ext uri="{FF2B5EF4-FFF2-40B4-BE49-F238E27FC236}">
                <a16:creationId xmlns:a16="http://schemas.microsoft.com/office/drawing/2014/main" id="{D6C735F8-C0CD-472E-A19C-333B0A7B4805}"/>
              </a:ext>
            </a:extLst>
          </p:cNvPr>
          <p:cNvSpPr>
            <a:spLocks noGrp="1"/>
          </p:cNvSpPr>
          <p:nvPr>
            <p:ph type="sldNum" sz="quarter" idx="11"/>
          </p:nvPr>
        </p:nvSpPr>
        <p:spPr/>
        <p:txBody>
          <a:bodyPr/>
          <a:lstStyle/>
          <a:p>
            <a:fld id="{A47E3F7A-0EE5-45E7-B40F-D7CBCF0FD8B8}" type="slidenum">
              <a:rPr lang="en-US" smtClean="0"/>
              <a:pPr/>
              <a:t>27</a:t>
            </a:fld>
            <a:endParaRPr lang="en-US"/>
          </a:p>
        </p:txBody>
      </p:sp>
      <p:pic>
        <p:nvPicPr>
          <p:cNvPr id="7" name="NSOC 6.1.26">
            <a:hlinkClick r:id="" action="ppaction://media"/>
            <a:extLst>
              <a:ext uri="{FF2B5EF4-FFF2-40B4-BE49-F238E27FC236}">
                <a16:creationId xmlns:a16="http://schemas.microsoft.com/office/drawing/2014/main" id="{65D3625E-504D-4420-BD8F-191571773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604498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000">
        <p15:prstTrans prst="prestig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58"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2CB2BBF-F886-42A6-84B7-A1D3C2258467}"/>
              </a:ext>
            </a:extLst>
          </p:cNvPr>
          <p:cNvPicPr>
            <a:picLocks noGrp="1" noChangeAspect="1"/>
          </p:cNvPicPr>
          <p:nvPr>
            <p:ph idx="1"/>
          </p:nvPr>
        </p:nvPicPr>
        <p:blipFill>
          <a:blip r:embed="rId5"/>
          <a:stretch>
            <a:fillRect/>
          </a:stretch>
        </p:blipFill>
        <p:spPr>
          <a:xfrm>
            <a:off x="2601883" y="247668"/>
            <a:ext cx="5344577" cy="5812917"/>
          </a:xfrm>
          <a:ln w="76200">
            <a:solidFill>
              <a:srgbClr val="FFC000"/>
            </a:solidFill>
          </a:ln>
        </p:spPr>
      </p:pic>
      <p:sp>
        <p:nvSpPr>
          <p:cNvPr id="3" name="Slide Number Placeholder 2">
            <a:extLst>
              <a:ext uri="{FF2B5EF4-FFF2-40B4-BE49-F238E27FC236}">
                <a16:creationId xmlns:a16="http://schemas.microsoft.com/office/drawing/2014/main" id="{41825B8B-2C58-4734-9314-F6D92E317740}"/>
              </a:ext>
            </a:extLst>
          </p:cNvPr>
          <p:cNvSpPr>
            <a:spLocks noGrp="1"/>
          </p:cNvSpPr>
          <p:nvPr>
            <p:ph type="sldNum" sz="quarter" idx="11"/>
          </p:nvPr>
        </p:nvSpPr>
        <p:spPr/>
        <p:txBody>
          <a:bodyPr/>
          <a:lstStyle/>
          <a:p>
            <a:fld id="{A47E3F7A-0EE5-45E7-B40F-D7CBCF0FD8B8}" type="slidenum">
              <a:rPr lang="en-US" smtClean="0"/>
              <a:pPr/>
              <a:t>28</a:t>
            </a:fld>
            <a:endParaRPr lang="en-US"/>
          </a:p>
        </p:txBody>
      </p:sp>
      <p:pic>
        <p:nvPicPr>
          <p:cNvPr id="7" name="NSOC 6.1.27">
            <a:hlinkClick r:id="" action="ppaction://media"/>
            <a:extLst>
              <a:ext uri="{FF2B5EF4-FFF2-40B4-BE49-F238E27FC236}">
                <a16:creationId xmlns:a16="http://schemas.microsoft.com/office/drawing/2014/main" id="{9DB12F3D-C7EF-4A7A-935C-76F54C9673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437372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2000">
        <p15:prstTrans prst="prestige"/>
      </p:transition>
    </mc:Choice>
    <mc:Fallback xmlns="">
      <p:transition spd="slow" advClick="0" advTm="7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957"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F25642-E869-4224-A0E9-421A38D80185}"/>
              </a:ext>
            </a:extLst>
          </p:cNvPr>
          <p:cNvPicPr>
            <a:picLocks noGrp="1" noChangeAspect="1"/>
          </p:cNvPicPr>
          <p:nvPr>
            <p:ph idx="1"/>
          </p:nvPr>
        </p:nvPicPr>
        <p:blipFill>
          <a:blip r:embed="rId5"/>
          <a:stretch>
            <a:fillRect/>
          </a:stretch>
        </p:blipFill>
        <p:spPr>
          <a:xfrm>
            <a:off x="474583" y="1895303"/>
            <a:ext cx="11242834" cy="2822982"/>
          </a:xfrm>
          <a:ln w="76200">
            <a:solidFill>
              <a:srgbClr val="FFC000"/>
            </a:solidFill>
          </a:ln>
        </p:spPr>
      </p:pic>
      <p:sp>
        <p:nvSpPr>
          <p:cNvPr id="3" name="Slide Number Placeholder 2">
            <a:extLst>
              <a:ext uri="{FF2B5EF4-FFF2-40B4-BE49-F238E27FC236}">
                <a16:creationId xmlns:a16="http://schemas.microsoft.com/office/drawing/2014/main" id="{A5AA8095-E23B-4ADF-9D51-025C2B0DD12A}"/>
              </a:ext>
            </a:extLst>
          </p:cNvPr>
          <p:cNvSpPr>
            <a:spLocks noGrp="1"/>
          </p:cNvSpPr>
          <p:nvPr>
            <p:ph type="sldNum" sz="quarter" idx="11"/>
          </p:nvPr>
        </p:nvSpPr>
        <p:spPr/>
        <p:txBody>
          <a:bodyPr/>
          <a:lstStyle/>
          <a:p>
            <a:fld id="{A47E3F7A-0EE5-45E7-B40F-D7CBCF0FD8B8}" type="slidenum">
              <a:rPr lang="en-US" smtClean="0"/>
              <a:pPr/>
              <a:t>29</a:t>
            </a:fld>
            <a:endParaRPr lang="en-US"/>
          </a:p>
        </p:txBody>
      </p:sp>
      <p:pic>
        <p:nvPicPr>
          <p:cNvPr id="7" name="NSOC 6.1.28">
            <a:hlinkClick r:id="" action="ppaction://media"/>
            <a:extLst>
              <a:ext uri="{FF2B5EF4-FFF2-40B4-BE49-F238E27FC236}">
                <a16:creationId xmlns:a16="http://schemas.microsoft.com/office/drawing/2014/main" id="{4E649F90-EAEE-446E-8E76-2C534C092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469" y="5850297"/>
            <a:ext cx="609600" cy="609600"/>
          </a:xfrm>
          <a:prstGeom prst="rect">
            <a:avLst/>
          </a:prstGeom>
        </p:spPr>
      </p:pic>
    </p:spTree>
    <p:extLst>
      <p:ext uri="{BB962C8B-B14F-4D97-AF65-F5344CB8AC3E}">
        <p14:creationId xmlns:p14="http://schemas.microsoft.com/office/powerpoint/2010/main" val="214015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5000">
        <p15:prstTrans prst="prestig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93" fill="hold"/>
                                        <p:tgtEl>
                                          <p:spTgt spid="7"/>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3</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a:xfrm>
            <a:off x="1670571" y="176990"/>
            <a:ext cx="9061304" cy="1375533"/>
          </a:xfrm>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962068" y="2172929"/>
            <a:ext cx="6390969" cy="766917"/>
            <a:chOff x="0" y="6826"/>
            <a:chExt cx="9683663" cy="791505"/>
          </a:xfrm>
          <a:solidFill>
            <a:srgbClr val="001871"/>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77275" y="182202"/>
              <a:ext cx="9299942" cy="4317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Safety Significant Occurrence (SSO)</a:t>
              </a:r>
            </a:p>
          </p:txBody>
        </p:sp>
      </p:grpSp>
      <p:pic>
        <p:nvPicPr>
          <p:cNvPr id="2" name="NSOC 6.1.3">
            <a:hlinkClick r:id="" action="ppaction://media"/>
            <a:extLst>
              <a:ext uri="{FF2B5EF4-FFF2-40B4-BE49-F238E27FC236}">
                <a16:creationId xmlns:a16="http://schemas.microsoft.com/office/drawing/2014/main" id="{CB6C9648-228F-48B6-8D87-84629D0B3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268" y="5626331"/>
            <a:ext cx="609600" cy="609600"/>
          </a:xfrm>
          <a:prstGeom prst="rect">
            <a:avLst/>
          </a:prstGeom>
        </p:spPr>
      </p:pic>
    </p:spTree>
    <p:extLst>
      <p:ext uri="{BB962C8B-B14F-4D97-AF65-F5344CB8AC3E}">
        <p14:creationId xmlns:p14="http://schemas.microsoft.com/office/powerpoint/2010/main" val="1549189177"/>
      </p:ext>
    </p:extLst>
  </p:cSld>
  <p:clrMapOvr>
    <a:masterClrMapping/>
  </p:clrMapOvr>
  <p:transition spd="med" advClick="0" advTm="1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10"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C9F5F-A1B8-44DD-BA33-B99A4958B7C5}"/>
              </a:ext>
            </a:extLst>
          </p:cNvPr>
          <p:cNvSpPr>
            <a:spLocks noGrp="1"/>
          </p:cNvSpPr>
          <p:nvPr>
            <p:ph type="sldNum" sz="quarter" idx="11"/>
          </p:nvPr>
        </p:nvSpPr>
        <p:spPr/>
        <p:txBody>
          <a:bodyPr/>
          <a:lstStyle/>
          <a:p>
            <a:fld id="{A47E3F7A-0EE5-45E7-B40F-D7CBCF0FD8B8}" type="slidenum">
              <a:rPr lang="en-US" smtClean="0"/>
              <a:pPr/>
              <a:t>30</a:t>
            </a:fld>
            <a:endParaRPr lang="en-US"/>
          </a:p>
        </p:txBody>
      </p:sp>
      <p:sp>
        <p:nvSpPr>
          <p:cNvPr id="4" name="Title 3">
            <a:extLst>
              <a:ext uri="{FF2B5EF4-FFF2-40B4-BE49-F238E27FC236}">
                <a16:creationId xmlns:a16="http://schemas.microsoft.com/office/drawing/2014/main" id="{02217330-9AC8-4292-9DE0-42E1600B2B9C}"/>
              </a:ext>
            </a:extLst>
          </p:cNvPr>
          <p:cNvSpPr>
            <a:spLocks noGrp="1"/>
          </p:cNvSpPr>
          <p:nvPr>
            <p:ph type="title"/>
          </p:nvPr>
        </p:nvSpPr>
        <p:spPr>
          <a:xfrm>
            <a:off x="1372028" y="2536285"/>
            <a:ext cx="9732390" cy="1325563"/>
          </a:xfrm>
        </p:spPr>
        <p:txBody>
          <a:bodyPr/>
          <a:lstStyle/>
          <a:p>
            <a:r>
              <a:rPr lang="en-US"/>
              <a:t>Thank you!</a:t>
            </a:r>
          </a:p>
        </p:txBody>
      </p:sp>
      <p:pic>
        <p:nvPicPr>
          <p:cNvPr id="5" name="NSOC 6.1.29">
            <a:hlinkClick r:id="" action="ppaction://media"/>
            <a:extLst>
              <a:ext uri="{FF2B5EF4-FFF2-40B4-BE49-F238E27FC236}">
                <a16:creationId xmlns:a16="http://schemas.microsoft.com/office/drawing/2014/main" id="{59281499-3270-4973-9CEB-C4CEB1741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364" y="5610546"/>
            <a:ext cx="609600" cy="609600"/>
          </a:xfrm>
          <a:prstGeom prst="rect">
            <a:avLst/>
          </a:prstGeom>
        </p:spPr>
      </p:pic>
    </p:spTree>
    <p:extLst>
      <p:ext uri="{BB962C8B-B14F-4D97-AF65-F5344CB8AC3E}">
        <p14:creationId xmlns:p14="http://schemas.microsoft.com/office/powerpoint/2010/main" val="2159320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4</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910448" y="1762046"/>
            <a:ext cx="6126408" cy="813619"/>
            <a:chOff x="0" y="6826"/>
            <a:chExt cx="9683663" cy="791505"/>
          </a:xfrm>
          <a:solidFill>
            <a:srgbClr val="002060"/>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225032" y="87463"/>
              <a:ext cx="9419992" cy="672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dirty="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910448" y="2615381"/>
            <a:ext cx="6126409" cy="813619"/>
            <a:chOff x="0" y="893371"/>
            <a:chExt cx="9683663" cy="791505"/>
          </a:xfrm>
          <a:solidFill>
            <a:srgbClr val="9EA2A2"/>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225896" y="915935"/>
              <a:ext cx="8682749" cy="7303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Damage</a:t>
              </a:r>
            </a:p>
          </p:txBody>
        </p:sp>
      </p:grpSp>
      <p:pic>
        <p:nvPicPr>
          <p:cNvPr id="2" name="NSOC 6.1.4">
            <a:hlinkClick r:id="" action="ppaction://media"/>
            <a:extLst>
              <a:ext uri="{FF2B5EF4-FFF2-40B4-BE49-F238E27FC236}">
                <a16:creationId xmlns:a16="http://schemas.microsoft.com/office/drawing/2014/main" id="{CDDDA8DC-CDC7-428C-ABF6-8527C4E69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425" y="5775960"/>
            <a:ext cx="609600" cy="609600"/>
          </a:xfrm>
          <a:prstGeom prst="rect">
            <a:avLst/>
          </a:prstGeom>
        </p:spPr>
      </p:pic>
    </p:spTree>
    <p:extLst>
      <p:ext uri="{BB962C8B-B14F-4D97-AF65-F5344CB8AC3E}">
        <p14:creationId xmlns:p14="http://schemas.microsoft.com/office/powerpoint/2010/main" val="2177827733"/>
      </p:ext>
    </p:extLst>
  </p:cSld>
  <p:clrMapOvr>
    <a:masterClrMapping/>
  </p:clrMapOvr>
  <p:transition spd="med" advClick="0" advTm="2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5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5</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863814" y="1793115"/>
            <a:ext cx="6353063" cy="586292"/>
            <a:chOff x="0" y="6826"/>
            <a:chExt cx="9683663" cy="791505"/>
          </a:xfrm>
          <a:solidFill>
            <a:srgbClr val="002060"/>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0" y="682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40347" y="147918"/>
              <a:ext cx="9606387" cy="6183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839586" y="2467673"/>
            <a:ext cx="6353063" cy="609601"/>
            <a:chOff x="0" y="900905"/>
            <a:chExt cx="9683663" cy="783971"/>
          </a:xfrm>
          <a:solidFill>
            <a:srgbClr val="002060"/>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900905"/>
              <a:ext cx="9683663" cy="78397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38638" y="932009"/>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Damage</a:t>
              </a:r>
            </a:p>
          </p:txBody>
        </p:sp>
      </p:grpSp>
      <p:grpSp>
        <p:nvGrpSpPr>
          <p:cNvPr id="13" name="Group 12">
            <a:extLst>
              <a:ext uri="{FF2B5EF4-FFF2-40B4-BE49-F238E27FC236}">
                <a16:creationId xmlns:a16="http://schemas.microsoft.com/office/drawing/2014/main" id="{6F154BAE-A992-4345-BB65-2DA6CA5E0AAF}"/>
              </a:ext>
            </a:extLst>
          </p:cNvPr>
          <p:cNvGrpSpPr/>
          <p:nvPr/>
        </p:nvGrpSpPr>
        <p:grpSpPr>
          <a:xfrm>
            <a:off x="839586" y="3165540"/>
            <a:ext cx="6353063" cy="615187"/>
            <a:chOff x="0" y="1779916"/>
            <a:chExt cx="9683663" cy="791505"/>
          </a:xfrm>
          <a:solidFill>
            <a:srgbClr val="9EA2A2"/>
          </a:solidFill>
        </p:grpSpPr>
        <p:sp>
          <p:nvSpPr>
            <p:cNvPr id="14" name="Rectangle: Rounded Corners 13">
              <a:extLst>
                <a:ext uri="{FF2B5EF4-FFF2-40B4-BE49-F238E27FC236}">
                  <a16:creationId xmlns:a16="http://schemas.microsoft.com/office/drawing/2014/main" id="{EE0C3510-7420-4AE0-BFFD-25688548A5EA}"/>
                </a:ext>
              </a:extLst>
            </p:cNvPr>
            <p:cNvSpPr/>
            <p:nvPr/>
          </p:nvSpPr>
          <p:spPr>
            <a:xfrm>
              <a:off x="0" y="177991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8">
              <a:extLst>
                <a:ext uri="{FF2B5EF4-FFF2-40B4-BE49-F238E27FC236}">
                  <a16:creationId xmlns:a16="http://schemas.microsoft.com/office/drawing/2014/main" id="{760BC6D8-9729-4AB1-BA7D-72DB9AF19F43}"/>
                </a:ext>
              </a:extLst>
            </p:cNvPr>
            <p:cNvSpPr txBox="1"/>
            <p:nvPr/>
          </p:nvSpPr>
          <p:spPr>
            <a:xfrm>
              <a:off x="38638" y="1818554"/>
              <a:ext cx="9606387"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Injury</a:t>
              </a:r>
            </a:p>
          </p:txBody>
        </p:sp>
      </p:grpSp>
      <p:pic>
        <p:nvPicPr>
          <p:cNvPr id="2" name="NSOC 6.1.5">
            <a:hlinkClick r:id="" action="ppaction://media"/>
            <a:extLst>
              <a:ext uri="{FF2B5EF4-FFF2-40B4-BE49-F238E27FC236}">
                <a16:creationId xmlns:a16="http://schemas.microsoft.com/office/drawing/2014/main" id="{8CBD4762-B350-474B-A3FF-EF1BBDE02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986" y="5850297"/>
            <a:ext cx="609600" cy="609600"/>
          </a:xfrm>
          <a:prstGeom prst="rect">
            <a:avLst/>
          </a:prstGeom>
        </p:spPr>
      </p:pic>
    </p:spTree>
    <p:extLst>
      <p:ext uri="{BB962C8B-B14F-4D97-AF65-F5344CB8AC3E}">
        <p14:creationId xmlns:p14="http://schemas.microsoft.com/office/powerpoint/2010/main" val="1129710602"/>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7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71AF8-B857-4F45-AA6A-773329479E26}"/>
              </a:ext>
            </a:extLst>
          </p:cNvPr>
          <p:cNvSpPr>
            <a:spLocks noGrp="1"/>
          </p:cNvSpPr>
          <p:nvPr>
            <p:ph type="sldNum" sz="quarter" idx="11"/>
          </p:nvPr>
        </p:nvSpPr>
        <p:spPr/>
        <p:txBody>
          <a:bodyPr/>
          <a:lstStyle/>
          <a:p>
            <a:fld id="{A47E3F7A-0EE5-45E7-B40F-D7CBCF0FD8B8}" type="slidenum">
              <a:rPr lang="en-US" smtClean="0"/>
              <a:pPr/>
              <a:t>6</a:t>
            </a:fld>
            <a:endParaRPr lang="en-US"/>
          </a:p>
        </p:txBody>
      </p:sp>
      <p:sp>
        <p:nvSpPr>
          <p:cNvPr id="4" name="Title 3">
            <a:extLst>
              <a:ext uri="{FF2B5EF4-FFF2-40B4-BE49-F238E27FC236}">
                <a16:creationId xmlns:a16="http://schemas.microsoft.com/office/drawing/2014/main" id="{2E4B9B1E-8203-42C9-A295-3480D18E0402}"/>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5D3D18D2-6FC6-4197-8F12-C02D6421EF3F}"/>
              </a:ext>
            </a:extLst>
          </p:cNvPr>
          <p:cNvGrpSpPr/>
          <p:nvPr/>
        </p:nvGrpSpPr>
        <p:grpSpPr>
          <a:xfrm>
            <a:off x="1015666" y="1750511"/>
            <a:ext cx="5929796" cy="609602"/>
            <a:chOff x="-78114" y="6826"/>
            <a:chExt cx="9683663" cy="682140"/>
          </a:xfrm>
          <a:solidFill>
            <a:srgbClr val="002060"/>
          </a:solidFill>
        </p:grpSpPr>
        <p:sp>
          <p:nvSpPr>
            <p:cNvPr id="9" name="Rectangle: Rounded Corners 8">
              <a:extLst>
                <a:ext uri="{FF2B5EF4-FFF2-40B4-BE49-F238E27FC236}">
                  <a16:creationId xmlns:a16="http://schemas.microsoft.com/office/drawing/2014/main" id="{80CA4099-2A7D-4EFC-8491-5366FDAA6153}"/>
                </a:ext>
              </a:extLst>
            </p:cNvPr>
            <p:cNvSpPr/>
            <p:nvPr/>
          </p:nvSpPr>
          <p:spPr>
            <a:xfrm>
              <a:off x="-78114" y="6826"/>
              <a:ext cx="9683663" cy="6821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981F7FAD-CE7C-4C3F-BF30-B0A728EEA7F4}"/>
                </a:ext>
              </a:extLst>
            </p:cNvPr>
            <p:cNvSpPr txBox="1"/>
            <p:nvPr/>
          </p:nvSpPr>
          <p:spPr>
            <a:xfrm>
              <a:off x="21015" y="102558"/>
              <a:ext cx="8410378" cy="4324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defTabSz="1466850">
                <a:lnSpc>
                  <a:spcPct val="90000"/>
                </a:lnSpc>
                <a:spcBef>
                  <a:spcPct val="0"/>
                </a:spcBef>
                <a:spcAft>
                  <a:spcPct val="35000"/>
                </a:spcAft>
                <a:buNone/>
              </a:pPr>
              <a:r>
                <a:rPr lang="en-US" kern="1200"/>
                <a:t>Safety Significant Occurrence (SSO)</a:t>
              </a:r>
            </a:p>
          </p:txBody>
        </p:sp>
      </p:grpSp>
      <p:grpSp>
        <p:nvGrpSpPr>
          <p:cNvPr id="7" name="Group 6">
            <a:extLst>
              <a:ext uri="{FF2B5EF4-FFF2-40B4-BE49-F238E27FC236}">
                <a16:creationId xmlns:a16="http://schemas.microsoft.com/office/drawing/2014/main" id="{30A0837E-F848-4BE8-8FB9-B55B247BED2C}"/>
              </a:ext>
            </a:extLst>
          </p:cNvPr>
          <p:cNvGrpSpPr/>
          <p:nvPr/>
        </p:nvGrpSpPr>
        <p:grpSpPr>
          <a:xfrm>
            <a:off x="1015665" y="2388786"/>
            <a:ext cx="5929795" cy="609602"/>
            <a:chOff x="0" y="893371"/>
            <a:chExt cx="9683663" cy="791505"/>
          </a:xfrm>
          <a:solidFill>
            <a:srgbClr val="002060"/>
          </a:solidFill>
        </p:grpSpPr>
        <p:sp>
          <p:nvSpPr>
            <p:cNvPr id="11" name="Rectangle: Rounded Corners 10">
              <a:extLst>
                <a:ext uri="{FF2B5EF4-FFF2-40B4-BE49-F238E27FC236}">
                  <a16:creationId xmlns:a16="http://schemas.microsoft.com/office/drawing/2014/main" id="{81228299-3DC2-492B-9136-D119CC05B3CC}"/>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6">
              <a:extLst>
                <a:ext uri="{FF2B5EF4-FFF2-40B4-BE49-F238E27FC236}">
                  <a16:creationId xmlns:a16="http://schemas.microsoft.com/office/drawing/2014/main" id="{3ECFB432-1A43-4FA3-892A-2FCC79383F38}"/>
                </a:ext>
              </a:extLst>
            </p:cNvPr>
            <p:cNvSpPr txBox="1"/>
            <p:nvPr/>
          </p:nvSpPr>
          <p:spPr>
            <a:xfrm>
              <a:off x="99131" y="971623"/>
              <a:ext cx="9545894" cy="5230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defTabSz="1466850">
                <a:lnSpc>
                  <a:spcPct val="90000"/>
                </a:lnSpc>
                <a:spcBef>
                  <a:spcPct val="0"/>
                </a:spcBef>
                <a:spcAft>
                  <a:spcPct val="35000"/>
                </a:spcAft>
                <a:buNone/>
              </a:pPr>
              <a:r>
                <a:rPr lang="en-US" kern="1200"/>
                <a:t>Damage</a:t>
              </a:r>
            </a:p>
          </p:txBody>
        </p:sp>
      </p:grpSp>
      <p:grpSp>
        <p:nvGrpSpPr>
          <p:cNvPr id="13" name="Group 12">
            <a:extLst>
              <a:ext uri="{FF2B5EF4-FFF2-40B4-BE49-F238E27FC236}">
                <a16:creationId xmlns:a16="http://schemas.microsoft.com/office/drawing/2014/main" id="{6F154BAE-A992-4345-BB65-2DA6CA5E0AAF}"/>
              </a:ext>
            </a:extLst>
          </p:cNvPr>
          <p:cNvGrpSpPr/>
          <p:nvPr/>
        </p:nvGrpSpPr>
        <p:grpSpPr>
          <a:xfrm>
            <a:off x="1015666" y="3038063"/>
            <a:ext cx="5921921" cy="609600"/>
            <a:chOff x="-38639" y="1896556"/>
            <a:chExt cx="9683663" cy="791505"/>
          </a:xfrm>
          <a:solidFill>
            <a:srgbClr val="002060"/>
          </a:solidFill>
        </p:grpSpPr>
        <p:sp>
          <p:nvSpPr>
            <p:cNvPr id="14" name="Rectangle: Rounded Corners 13">
              <a:extLst>
                <a:ext uri="{FF2B5EF4-FFF2-40B4-BE49-F238E27FC236}">
                  <a16:creationId xmlns:a16="http://schemas.microsoft.com/office/drawing/2014/main" id="{EE0C3510-7420-4AE0-BFFD-25688548A5EA}"/>
                </a:ext>
              </a:extLst>
            </p:cNvPr>
            <p:cNvSpPr/>
            <p:nvPr/>
          </p:nvSpPr>
          <p:spPr>
            <a:xfrm>
              <a:off x="-38639" y="189655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8">
              <a:extLst>
                <a:ext uri="{FF2B5EF4-FFF2-40B4-BE49-F238E27FC236}">
                  <a16:creationId xmlns:a16="http://schemas.microsoft.com/office/drawing/2014/main" id="{760BC6D8-9729-4AB1-BA7D-72DB9AF19F43}"/>
                </a:ext>
              </a:extLst>
            </p:cNvPr>
            <p:cNvSpPr txBox="1"/>
            <p:nvPr/>
          </p:nvSpPr>
          <p:spPr>
            <a:xfrm>
              <a:off x="125603" y="1962021"/>
              <a:ext cx="8847873" cy="6874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defTabSz="1466850">
                <a:lnSpc>
                  <a:spcPct val="90000"/>
                </a:lnSpc>
                <a:spcBef>
                  <a:spcPct val="0"/>
                </a:spcBef>
                <a:spcAft>
                  <a:spcPct val="35000"/>
                </a:spcAft>
                <a:buNone/>
              </a:pPr>
              <a:r>
                <a:rPr lang="en-US" kern="1200"/>
                <a:t>Injury</a:t>
              </a:r>
            </a:p>
          </p:txBody>
        </p:sp>
      </p:grpSp>
      <p:grpSp>
        <p:nvGrpSpPr>
          <p:cNvPr id="16" name="Group 15">
            <a:extLst>
              <a:ext uri="{FF2B5EF4-FFF2-40B4-BE49-F238E27FC236}">
                <a16:creationId xmlns:a16="http://schemas.microsoft.com/office/drawing/2014/main" id="{453C60B6-8C52-4830-9D40-E2C9A0F24D2D}"/>
              </a:ext>
            </a:extLst>
          </p:cNvPr>
          <p:cNvGrpSpPr/>
          <p:nvPr/>
        </p:nvGrpSpPr>
        <p:grpSpPr>
          <a:xfrm>
            <a:off x="1015665" y="3682528"/>
            <a:ext cx="5945191" cy="609601"/>
            <a:chOff x="0" y="2666461"/>
            <a:chExt cx="9683663" cy="791505"/>
          </a:xfrm>
          <a:solidFill>
            <a:srgbClr val="9EA2A2"/>
          </a:solidFill>
        </p:grpSpPr>
        <p:sp>
          <p:nvSpPr>
            <p:cNvPr id="17" name="Rectangle: Rounded Corners 16">
              <a:extLst>
                <a:ext uri="{FF2B5EF4-FFF2-40B4-BE49-F238E27FC236}">
                  <a16:creationId xmlns:a16="http://schemas.microsoft.com/office/drawing/2014/main" id="{6CCE3F93-1961-4FB7-A467-EBD2C4EC93CE}"/>
                </a:ext>
              </a:extLst>
            </p:cNvPr>
            <p:cNvSpPr/>
            <p:nvPr/>
          </p:nvSpPr>
          <p:spPr>
            <a:xfrm>
              <a:off x="0" y="266646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10">
              <a:extLst>
                <a:ext uri="{FF2B5EF4-FFF2-40B4-BE49-F238E27FC236}">
                  <a16:creationId xmlns:a16="http://schemas.microsoft.com/office/drawing/2014/main" id="{E06463C0-7EC9-4495-A50C-99AECA205F83}"/>
                </a:ext>
              </a:extLst>
            </p:cNvPr>
            <p:cNvSpPr txBox="1"/>
            <p:nvPr/>
          </p:nvSpPr>
          <p:spPr>
            <a:xfrm>
              <a:off x="163601" y="2705099"/>
              <a:ext cx="9481422" cy="71423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defTabSz="1466850">
                <a:lnSpc>
                  <a:spcPct val="90000"/>
                </a:lnSpc>
                <a:spcBef>
                  <a:spcPct val="0"/>
                </a:spcBef>
                <a:spcAft>
                  <a:spcPct val="35000"/>
                </a:spcAft>
                <a:buNone/>
              </a:pPr>
              <a:r>
                <a:rPr lang="en-US" kern="1200"/>
                <a:t>Illness</a:t>
              </a:r>
            </a:p>
          </p:txBody>
        </p:sp>
      </p:grpSp>
      <p:pic>
        <p:nvPicPr>
          <p:cNvPr id="2" name="NSOC 6.1.6">
            <a:hlinkClick r:id="" action="ppaction://media"/>
            <a:extLst>
              <a:ext uri="{FF2B5EF4-FFF2-40B4-BE49-F238E27FC236}">
                <a16:creationId xmlns:a16="http://schemas.microsoft.com/office/drawing/2014/main" id="{00E27856-FE70-48FB-8BCB-1D759A414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768" y="5726084"/>
            <a:ext cx="609600" cy="609600"/>
          </a:xfrm>
          <a:prstGeom prst="rect">
            <a:avLst/>
          </a:prstGeom>
        </p:spPr>
      </p:pic>
    </p:spTree>
    <p:extLst>
      <p:ext uri="{BB962C8B-B14F-4D97-AF65-F5344CB8AC3E}">
        <p14:creationId xmlns:p14="http://schemas.microsoft.com/office/powerpoint/2010/main" val="3798922940"/>
      </p:ext>
    </p:extLst>
  </p:cSld>
  <p:clrMapOvr>
    <a:masterClrMapping/>
  </p:clrMapOvr>
  <p:transition spd="med" advClick="0" advTm="1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6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fill="hold"/>
                                        <p:tgtEl>
                                          <p:spTgt spid="16"/>
                                        </p:tgtEl>
                                        <p:attrNameLst>
                                          <p:attrName>ppt_w</p:attrName>
                                        </p:attrNameLst>
                                      </p:cBhvr>
                                      <p:tavLst>
                                        <p:tav tm="0">
                                          <p:val>
                                            <p:fltVal val="0"/>
                                          </p:val>
                                        </p:tav>
                                        <p:tav tm="100000">
                                          <p:val>
                                            <p:strVal val="#ppt_w"/>
                                          </p:val>
                                        </p:tav>
                                      </p:tavLst>
                                    </p:anim>
                                    <p:anim calcmode="lin" valueType="num">
                                      <p:cBhvr>
                                        <p:cTn id="10" dur="500" fill="hold"/>
                                        <p:tgtEl>
                                          <p:spTgt spid="16"/>
                                        </p:tgtEl>
                                        <p:attrNameLst>
                                          <p:attrName>ppt_h</p:attrName>
                                        </p:attrNameLst>
                                      </p:cBhvr>
                                      <p:tavLst>
                                        <p:tav tm="0">
                                          <p:val>
                                            <p:fltVal val="0"/>
                                          </p:val>
                                        </p:tav>
                                        <p:tav tm="100000">
                                          <p:val>
                                            <p:strVal val="#ppt_h"/>
                                          </p:val>
                                        </p:tav>
                                      </p:tavLst>
                                    </p:anim>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E08DAB-7BDC-4102-8199-7A362F68ADBA}"/>
              </a:ext>
            </a:extLst>
          </p:cNvPr>
          <p:cNvSpPr>
            <a:spLocks noGrp="1"/>
          </p:cNvSpPr>
          <p:nvPr>
            <p:ph type="sldNum" sz="quarter" idx="11"/>
          </p:nvPr>
        </p:nvSpPr>
        <p:spPr/>
        <p:txBody>
          <a:bodyPr/>
          <a:lstStyle/>
          <a:p>
            <a:fld id="{A47E3F7A-0EE5-45E7-B40F-D7CBCF0FD8B8}" type="slidenum">
              <a:rPr lang="en-US" smtClean="0"/>
              <a:pPr/>
              <a:t>7</a:t>
            </a:fld>
            <a:endParaRPr lang="en-US"/>
          </a:p>
        </p:txBody>
      </p:sp>
      <p:sp>
        <p:nvSpPr>
          <p:cNvPr id="4" name="Title 3">
            <a:extLst>
              <a:ext uri="{FF2B5EF4-FFF2-40B4-BE49-F238E27FC236}">
                <a16:creationId xmlns:a16="http://schemas.microsoft.com/office/drawing/2014/main" id="{5B722864-806B-41E7-A95F-A2B29DEB5D43}"/>
              </a:ext>
            </a:extLst>
          </p:cNvPr>
          <p:cNvSpPr>
            <a:spLocks noGrp="1"/>
          </p:cNvSpPr>
          <p:nvPr>
            <p:ph type="title"/>
          </p:nvPr>
        </p:nvSpPr>
        <p:spPr/>
        <p:txBody>
          <a:bodyPr/>
          <a:lstStyle/>
          <a:p>
            <a:r>
              <a:rPr lang="en-US"/>
              <a:t>Terms</a:t>
            </a:r>
          </a:p>
        </p:txBody>
      </p:sp>
      <p:grpSp>
        <p:nvGrpSpPr>
          <p:cNvPr id="8" name="Group 7">
            <a:extLst>
              <a:ext uri="{FF2B5EF4-FFF2-40B4-BE49-F238E27FC236}">
                <a16:creationId xmlns:a16="http://schemas.microsoft.com/office/drawing/2014/main" id="{CBFA2125-4FD6-42A0-87A6-7C97FA7E4A73}"/>
              </a:ext>
            </a:extLst>
          </p:cNvPr>
          <p:cNvGrpSpPr/>
          <p:nvPr/>
        </p:nvGrpSpPr>
        <p:grpSpPr>
          <a:xfrm>
            <a:off x="983227" y="1927040"/>
            <a:ext cx="6018620" cy="560241"/>
            <a:chOff x="-140189" y="119537"/>
            <a:chExt cx="9683663" cy="791506"/>
          </a:xfrm>
          <a:solidFill>
            <a:srgbClr val="002060"/>
          </a:solidFill>
        </p:grpSpPr>
        <p:sp>
          <p:nvSpPr>
            <p:cNvPr id="21" name="Rectangle: Rounded Corners 20">
              <a:extLst>
                <a:ext uri="{FF2B5EF4-FFF2-40B4-BE49-F238E27FC236}">
                  <a16:creationId xmlns:a16="http://schemas.microsoft.com/office/drawing/2014/main" id="{4D839041-F159-4A4C-9378-69C3D20805A1}"/>
                </a:ext>
              </a:extLst>
            </p:cNvPr>
            <p:cNvSpPr/>
            <p:nvPr/>
          </p:nvSpPr>
          <p:spPr>
            <a:xfrm>
              <a:off x="-140189" y="119537"/>
              <a:ext cx="9683663" cy="79150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9C3CB211-B2FF-409B-B9B1-BE8A85629488}"/>
                </a:ext>
              </a:extLst>
            </p:cNvPr>
            <p:cNvSpPr txBox="1"/>
            <p:nvPr/>
          </p:nvSpPr>
          <p:spPr>
            <a:xfrm>
              <a:off x="69002" y="305965"/>
              <a:ext cx="9470971" cy="3157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Safety Significant Occurrence (SSO)</a:t>
              </a:r>
            </a:p>
          </p:txBody>
        </p:sp>
      </p:grpSp>
      <p:grpSp>
        <p:nvGrpSpPr>
          <p:cNvPr id="9" name="Group 8">
            <a:extLst>
              <a:ext uri="{FF2B5EF4-FFF2-40B4-BE49-F238E27FC236}">
                <a16:creationId xmlns:a16="http://schemas.microsoft.com/office/drawing/2014/main" id="{C22DFDFE-2114-4CE5-9DB8-3DD6E908D164}"/>
              </a:ext>
            </a:extLst>
          </p:cNvPr>
          <p:cNvGrpSpPr/>
          <p:nvPr/>
        </p:nvGrpSpPr>
        <p:grpSpPr>
          <a:xfrm>
            <a:off x="1006083" y="2524151"/>
            <a:ext cx="5993588" cy="560241"/>
            <a:chOff x="0" y="893371"/>
            <a:chExt cx="9683663" cy="791505"/>
          </a:xfrm>
          <a:solidFill>
            <a:srgbClr val="002060"/>
          </a:solidFill>
        </p:grpSpPr>
        <p:sp>
          <p:nvSpPr>
            <p:cNvPr id="19" name="Rectangle: Rounded Corners 18">
              <a:extLst>
                <a:ext uri="{FF2B5EF4-FFF2-40B4-BE49-F238E27FC236}">
                  <a16:creationId xmlns:a16="http://schemas.microsoft.com/office/drawing/2014/main" id="{855048E9-295F-4A66-BE78-FBA6A64622E1}"/>
                </a:ext>
              </a:extLst>
            </p:cNvPr>
            <p:cNvSpPr/>
            <p:nvPr/>
          </p:nvSpPr>
          <p:spPr>
            <a:xfrm>
              <a:off x="0" y="89337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6">
              <a:extLst>
                <a:ext uri="{FF2B5EF4-FFF2-40B4-BE49-F238E27FC236}">
                  <a16:creationId xmlns:a16="http://schemas.microsoft.com/office/drawing/2014/main" id="{227EF7FA-90D5-469B-B9C2-1A9D213CA57E}"/>
                </a:ext>
              </a:extLst>
            </p:cNvPr>
            <p:cNvSpPr txBox="1"/>
            <p:nvPr/>
          </p:nvSpPr>
          <p:spPr>
            <a:xfrm>
              <a:off x="202700" y="954678"/>
              <a:ext cx="9442321" cy="5760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Damage</a:t>
              </a:r>
            </a:p>
          </p:txBody>
        </p:sp>
      </p:grpSp>
      <p:grpSp>
        <p:nvGrpSpPr>
          <p:cNvPr id="10" name="Group 9">
            <a:extLst>
              <a:ext uri="{FF2B5EF4-FFF2-40B4-BE49-F238E27FC236}">
                <a16:creationId xmlns:a16="http://schemas.microsoft.com/office/drawing/2014/main" id="{6C4E1F93-C453-48E2-8C97-C7182DDE4A90}"/>
              </a:ext>
            </a:extLst>
          </p:cNvPr>
          <p:cNvGrpSpPr/>
          <p:nvPr/>
        </p:nvGrpSpPr>
        <p:grpSpPr>
          <a:xfrm>
            <a:off x="991821" y="3121652"/>
            <a:ext cx="6018620" cy="531490"/>
            <a:chOff x="0" y="1779916"/>
            <a:chExt cx="9683663" cy="714231"/>
          </a:xfrm>
          <a:solidFill>
            <a:srgbClr val="002060"/>
          </a:solidFill>
        </p:grpSpPr>
        <p:sp>
          <p:nvSpPr>
            <p:cNvPr id="17" name="Rectangle: Rounded Corners 16">
              <a:extLst>
                <a:ext uri="{FF2B5EF4-FFF2-40B4-BE49-F238E27FC236}">
                  <a16:creationId xmlns:a16="http://schemas.microsoft.com/office/drawing/2014/main" id="{28F893C3-42BB-4213-B781-AA02527C2E40}"/>
                </a:ext>
              </a:extLst>
            </p:cNvPr>
            <p:cNvSpPr/>
            <p:nvPr/>
          </p:nvSpPr>
          <p:spPr>
            <a:xfrm>
              <a:off x="0" y="1779916"/>
              <a:ext cx="9683663" cy="71423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8">
              <a:extLst>
                <a:ext uri="{FF2B5EF4-FFF2-40B4-BE49-F238E27FC236}">
                  <a16:creationId xmlns:a16="http://schemas.microsoft.com/office/drawing/2014/main" id="{EC5106F4-F0E6-4932-BEAC-08FF67503E36}"/>
                </a:ext>
              </a:extLst>
            </p:cNvPr>
            <p:cNvSpPr txBox="1"/>
            <p:nvPr/>
          </p:nvSpPr>
          <p:spPr>
            <a:xfrm>
              <a:off x="207586" y="1813873"/>
              <a:ext cx="9314132" cy="6573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Injury</a:t>
              </a:r>
            </a:p>
          </p:txBody>
        </p:sp>
      </p:grpSp>
      <p:grpSp>
        <p:nvGrpSpPr>
          <p:cNvPr id="11" name="Group 10">
            <a:extLst>
              <a:ext uri="{FF2B5EF4-FFF2-40B4-BE49-F238E27FC236}">
                <a16:creationId xmlns:a16="http://schemas.microsoft.com/office/drawing/2014/main" id="{F944D59E-9642-4E14-B97B-79023F5C493A}"/>
              </a:ext>
            </a:extLst>
          </p:cNvPr>
          <p:cNvGrpSpPr/>
          <p:nvPr/>
        </p:nvGrpSpPr>
        <p:grpSpPr>
          <a:xfrm>
            <a:off x="991821" y="3690402"/>
            <a:ext cx="6042632" cy="560241"/>
            <a:chOff x="0" y="2666461"/>
            <a:chExt cx="9683663" cy="791505"/>
          </a:xfrm>
          <a:solidFill>
            <a:srgbClr val="002060"/>
          </a:solidFill>
        </p:grpSpPr>
        <p:sp>
          <p:nvSpPr>
            <p:cNvPr id="15" name="Rectangle: Rounded Corners 14">
              <a:extLst>
                <a:ext uri="{FF2B5EF4-FFF2-40B4-BE49-F238E27FC236}">
                  <a16:creationId xmlns:a16="http://schemas.microsoft.com/office/drawing/2014/main" id="{BC80AACF-5986-46B7-BF2A-EB5ECA0F83FE}"/>
                </a:ext>
              </a:extLst>
            </p:cNvPr>
            <p:cNvSpPr/>
            <p:nvPr/>
          </p:nvSpPr>
          <p:spPr>
            <a:xfrm>
              <a:off x="0" y="2666461"/>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10">
              <a:extLst>
                <a:ext uri="{FF2B5EF4-FFF2-40B4-BE49-F238E27FC236}">
                  <a16:creationId xmlns:a16="http://schemas.microsoft.com/office/drawing/2014/main" id="{FE48B4AB-FEC4-451B-B54A-A2B82DC07219}"/>
                </a:ext>
              </a:extLst>
            </p:cNvPr>
            <p:cNvSpPr txBox="1"/>
            <p:nvPr/>
          </p:nvSpPr>
          <p:spPr>
            <a:xfrm>
              <a:off x="160286" y="2775656"/>
              <a:ext cx="8840853" cy="5731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defTabSz="1466850">
                <a:lnSpc>
                  <a:spcPct val="90000"/>
                </a:lnSpc>
                <a:spcBef>
                  <a:spcPct val="0"/>
                </a:spcBef>
                <a:spcAft>
                  <a:spcPct val="35000"/>
                </a:spcAft>
                <a:buNone/>
              </a:pPr>
              <a:r>
                <a:rPr lang="en-US" kern="1200"/>
                <a:t> Illness</a:t>
              </a:r>
            </a:p>
          </p:txBody>
        </p:sp>
      </p:grpSp>
      <p:grpSp>
        <p:nvGrpSpPr>
          <p:cNvPr id="12" name="Group 11">
            <a:extLst>
              <a:ext uri="{FF2B5EF4-FFF2-40B4-BE49-F238E27FC236}">
                <a16:creationId xmlns:a16="http://schemas.microsoft.com/office/drawing/2014/main" id="{A933E683-3F44-4145-A581-99AA7F308C4F}"/>
              </a:ext>
            </a:extLst>
          </p:cNvPr>
          <p:cNvGrpSpPr/>
          <p:nvPr/>
        </p:nvGrpSpPr>
        <p:grpSpPr>
          <a:xfrm>
            <a:off x="983227" y="4270711"/>
            <a:ext cx="6051226" cy="560241"/>
            <a:chOff x="0" y="3553006"/>
            <a:chExt cx="9683663" cy="791505"/>
          </a:xfrm>
          <a:solidFill>
            <a:srgbClr val="9EA2A2"/>
          </a:solidFill>
        </p:grpSpPr>
        <p:sp>
          <p:nvSpPr>
            <p:cNvPr id="13" name="Rectangle: Rounded Corners 12">
              <a:extLst>
                <a:ext uri="{FF2B5EF4-FFF2-40B4-BE49-F238E27FC236}">
                  <a16:creationId xmlns:a16="http://schemas.microsoft.com/office/drawing/2014/main" id="{50646CD8-B210-42AE-A228-22E48CDFE2BC}"/>
                </a:ext>
              </a:extLst>
            </p:cNvPr>
            <p:cNvSpPr/>
            <p:nvPr/>
          </p:nvSpPr>
          <p:spPr>
            <a:xfrm>
              <a:off x="0" y="355300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12">
              <a:extLst>
                <a:ext uri="{FF2B5EF4-FFF2-40B4-BE49-F238E27FC236}">
                  <a16:creationId xmlns:a16="http://schemas.microsoft.com/office/drawing/2014/main" id="{954E70AC-585B-42D8-8EEB-151956F2A21F}"/>
                </a:ext>
              </a:extLst>
            </p:cNvPr>
            <p:cNvSpPr txBox="1"/>
            <p:nvPr/>
          </p:nvSpPr>
          <p:spPr>
            <a:xfrm>
              <a:off x="237345" y="3630282"/>
              <a:ext cx="8764763" cy="7142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kern="1200"/>
                <a:t>Near Miss</a:t>
              </a:r>
            </a:p>
          </p:txBody>
        </p:sp>
      </p:grpSp>
      <p:pic>
        <p:nvPicPr>
          <p:cNvPr id="2" name="NSOC 6.1.7">
            <a:hlinkClick r:id="" action="ppaction://media"/>
            <a:extLst>
              <a:ext uri="{FF2B5EF4-FFF2-40B4-BE49-F238E27FC236}">
                <a16:creationId xmlns:a16="http://schemas.microsoft.com/office/drawing/2014/main" id="{1633788F-5F98-4D81-B05A-3ABC9B5B8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297" y="5785221"/>
            <a:ext cx="609600" cy="609600"/>
          </a:xfrm>
          <a:prstGeom prst="rect">
            <a:avLst/>
          </a:prstGeom>
        </p:spPr>
      </p:pic>
    </p:spTree>
    <p:extLst>
      <p:ext uri="{BB962C8B-B14F-4D97-AF65-F5344CB8AC3E}">
        <p14:creationId xmlns:p14="http://schemas.microsoft.com/office/powerpoint/2010/main" val="1237862816"/>
      </p:ext>
    </p:extLst>
  </p:cSld>
  <p:clrMapOvr>
    <a:masterClrMapping/>
  </p:clrMapOvr>
  <p:transition spd="med" advClick="0"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1"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3EBEF4-AE3B-436D-AC41-DFD615AC6289}"/>
              </a:ext>
            </a:extLst>
          </p:cNvPr>
          <p:cNvSpPr>
            <a:spLocks noGrp="1"/>
          </p:cNvSpPr>
          <p:nvPr>
            <p:ph type="sldNum" sz="quarter" idx="11"/>
          </p:nvPr>
        </p:nvSpPr>
        <p:spPr/>
        <p:txBody>
          <a:bodyPr/>
          <a:lstStyle/>
          <a:p>
            <a:fld id="{A47E3F7A-0EE5-45E7-B40F-D7CBCF0FD8B8}" type="slidenum">
              <a:rPr lang="en-US" smtClean="0"/>
              <a:pPr/>
              <a:t>8</a:t>
            </a:fld>
            <a:endParaRPr lang="en-US"/>
          </a:p>
        </p:txBody>
      </p:sp>
      <p:sp>
        <p:nvSpPr>
          <p:cNvPr id="4" name="Title 3">
            <a:extLst>
              <a:ext uri="{FF2B5EF4-FFF2-40B4-BE49-F238E27FC236}">
                <a16:creationId xmlns:a16="http://schemas.microsoft.com/office/drawing/2014/main" id="{81FDDDE1-6819-417A-8D60-A9D99F3C82BD}"/>
              </a:ext>
            </a:extLst>
          </p:cNvPr>
          <p:cNvSpPr>
            <a:spLocks noGrp="1"/>
          </p:cNvSpPr>
          <p:nvPr>
            <p:ph type="title"/>
          </p:nvPr>
        </p:nvSpPr>
        <p:spPr/>
        <p:txBody>
          <a:bodyPr/>
          <a:lstStyle/>
          <a:p>
            <a:r>
              <a:rPr lang="en-US" dirty="0"/>
              <a:t>Terms</a:t>
            </a:r>
          </a:p>
        </p:txBody>
      </p:sp>
      <p:grpSp>
        <p:nvGrpSpPr>
          <p:cNvPr id="5" name="Group 4">
            <a:extLst>
              <a:ext uri="{FF2B5EF4-FFF2-40B4-BE49-F238E27FC236}">
                <a16:creationId xmlns:a16="http://schemas.microsoft.com/office/drawing/2014/main" id="{492490FD-2F78-469A-A00E-31A41BF80B82}"/>
              </a:ext>
            </a:extLst>
          </p:cNvPr>
          <p:cNvGrpSpPr/>
          <p:nvPr/>
        </p:nvGrpSpPr>
        <p:grpSpPr>
          <a:xfrm>
            <a:off x="3191191" y="2637495"/>
            <a:ext cx="5921741" cy="791505"/>
            <a:chOff x="0" y="3553006"/>
            <a:chExt cx="9683663" cy="791505"/>
          </a:xfrm>
          <a:solidFill>
            <a:srgbClr val="9EA2A2"/>
          </a:solidFill>
        </p:grpSpPr>
        <p:sp>
          <p:nvSpPr>
            <p:cNvPr id="6" name="Rectangle: Rounded Corners 5">
              <a:extLst>
                <a:ext uri="{FF2B5EF4-FFF2-40B4-BE49-F238E27FC236}">
                  <a16:creationId xmlns:a16="http://schemas.microsoft.com/office/drawing/2014/main" id="{05EA3042-39C6-4AB6-8619-405520FE4689}"/>
                </a:ext>
              </a:extLst>
            </p:cNvPr>
            <p:cNvSpPr/>
            <p:nvPr/>
          </p:nvSpPr>
          <p:spPr>
            <a:xfrm>
              <a:off x="0" y="3553006"/>
              <a:ext cx="9683663" cy="79150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12">
              <a:extLst>
                <a:ext uri="{FF2B5EF4-FFF2-40B4-BE49-F238E27FC236}">
                  <a16:creationId xmlns:a16="http://schemas.microsoft.com/office/drawing/2014/main" id="{101CDF74-8D4F-4C2E-AEB6-1A2A00A67970}"/>
                </a:ext>
              </a:extLst>
            </p:cNvPr>
            <p:cNvSpPr txBox="1"/>
            <p:nvPr/>
          </p:nvSpPr>
          <p:spPr>
            <a:xfrm>
              <a:off x="227324" y="3656249"/>
              <a:ext cx="9417701" cy="6496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2400" kern="1200"/>
                <a:t>NTSB Reportable Accident or Incident</a:t>
              </a:r>
            </a:p>
          </p:txBody>
        </p:sp>
      </p:grpSp>
      <p:pic>
        <p:nvPicPr>
          <p:cNvPr id="2" name="NSOC 6.1.8">
            <a:hlinkClick r:id="" action="ppaction://media"/>
            <a:extLst>
              <a:ext uri="{FF2B5EF4-FFF2-40B4-BE49-F238E27FC236}">
                <a16:creationId xmlns:a16="http://schemas.microsoft.com/office/drawing/2014/main" id="{AFC127CA-8F13-43C0-831A-2AF222F60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850297"/>
            <a:ext cx="609600" cy="609600"/>
          </a:xfrm>
          <a:prstGeom prst="rect">
            <a:avLst/>
          </a:prstGeom>
        </p:spPr>
      </p:pic>
      <p:pic>
        <p:nvPicPr>
          <p:cNvPr id="8" name="Graphic 25" descr="Schoolhouse with solid fill">
            <a:extLst>
              <a:ext uri="{FF2B5EF4-FFF2-40B4-BE49-F238E27FC236}">
                <a16:creationId xmlns:a16="http://schemas.microsoft.com/office/drawing/2014/main" id="{9DD764E3-F212-303A-519C-F8201D17ED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37239" y="3786114"/>
            <a:ext cx="1317521" cy="1133168"/>
          </a:xfrm>
          <a:prstGeom prst="rect">
            <a:avLst/>
          </a:prstGeom>
        </p:spPr>
      </p:pic>
    </p:spTree>
    <p:extLst>
      <p:ext uri="{BB962C8B-B14F-4D97-AF65-F5344CB8AC3E}">
        <p14:creationId xmlns:p14="http://schemas.microsoft.com/office/powerpoint/2010/main" val="3938778343"/>
      </p:ext>
    </p:extLst>
  </p:cSld>
  <p:clrMapOvr>
    <a:masterClrMapping/>
  </p:clrMapOvr>
  <p:transition spd="med" advClick="0" advTm="3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36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D0BB23-53CE-4369-AF89-51619E1BE4B7}"/>
              </a:ext>
            </a:extLst>
          </p:cNvPr>
          <p:cNvSpPr>
            <a:spLocks noGrp="1"/>
          </p:cNvSpPr>
          <p:nvPr>
            <p:ph type="title"/>
          </p:nvPr>
        </p:nvSpPr>
        <p:spPr>
          <a:xfrm>
            <a:off x="1720645" y="284009"/>
            <a:ext cx="9850448" cy="1076632"/>
          </a:xfrm>
        </p:spPr>
        <p:txBody>
          <a:bodyPr vert="horz" lIns="91440" tIns="45720" rIns="91440" bIns="45720" rtlCol="0" anchor="ctr">
            <a:normAutofit/>
          </a:bodyPr>
          <a:lstStyle/>
          <a:p>
            <a:pPr algn="l"/>
            <a:r>
              <a:rPr lang="en-US" kern="1200">
                <a:solidFill>
                  <a:schemeClr val="tx2"/>
                </a:solidFill>
                <a:latin typeface="+mj-lt"/>
                <a:ea typeface="+mj-ea"/>
                <a:cs typeface="+mj-cs"/>
              </a:rPr>
              <a:t>Safety Reporting Steps</a:t>
            </a:r>
          </a:p>
        </p:txBody>
      </p:sp>
      <p:sp>
        <p:nvSpPr>
          <p:cNvPr id="3" name="Slide Number Placeholder 2">
            <a:extLst>
              <a:ext uri="{FF2B5EF4-FFF2-40B4-BE49-F238E27FC236}">
                <a16:creationId xmlns:a16="http://schemas.microsoft.com/office/drawing/2014/main" id="{FC66D1D7-CB5A-4A52-B2E8-F047B2585E29}"/>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47E3F7A-0EE5-45E7-B40F-D7CBCF0FD8B8}"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F28B3A9-882C-4B7C-9A25-9974B2E94CC4}"/>
              </a:ext>
            </a:extLst>
          </p:cNvPr>
          <p:cNvPicPr>
            <a:picLocks noChangeAspect="1"/>
          </p:cNvPicPr>
          <p:nvPr/>
        </p:nvPicPr>
        <p:blipFill>
          <a:blip r:embed="rId5"/>
          <a:stretch>
            <a:fillRect/>
          </a:stretch>
        </p:blipFill>
        <p:spPr>
          <a:xfrm>
            <a:off x="4547532" y="1647825"/>
            <a:ext cx="2895600" cy="4752975"/>
          </a:xfrm>
          <a:prstGeom prst="rect">
            <a:avLst/>
          </a:prstGeom>
        </p:spPr>
      </p:pic>
      <p:sp>
        <p:nvSpPr>
          <p:cNvPr id="9" name="Oval 8">
            <a:extLst>
              <a:ext uri="{FF2B5EF4-FFF2-40B4-BE49-F238E27FC236}">
                <a16:creationId xmlns:a16="http://schemas.microsoft.com/office/drawing/2014/main" id="{4D9D0CEA-53BC-4DAA-8B0C-E39AA1F722AC}"/>
              </a:ext>
            </a:extLst>
          </p:cNvPr>
          <p:cNvSpPr/>
          <p:nvPr/>
        </p:nvSpPr>
        <p:spPr>
          <a:xfrm>
            <a:off x="4601012" y="4068661"/>
            <a:ext cx="1440110" cy="2852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1.9a">
            <a:hlinkClick r:id="" action="ppaction://media"/>
            <a:extLst>
              <a:ext uri="{FF2B5EF4-FFF2-40B4-BE49-F238E27FC236}">
                <a16:creationId xmlns:a16="http://schemas.microsoft.com/office/drawing/2014/main" id="{DEC1C457-C3ED-4B0B-9507-2AA4667EA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745" y="6015950"/>
            <a:ext cx="609600" cy="609600"/>
          </a:xfrm>
          <a:prstGeom prst="rect">
            <a:avLst/>
          </a:prstGeom>
        </p:spPr>
      </p:pic>
    </p:spTree>
    <p:extLst>
      <p:ext uri="{BB962C8B-B14F-4D97-AF65-F5344CB8AC3E}">
        <p14:creationId xmlns:p14="http://schemas.microsoft.com/office/powerpoint/2010/main" val="261532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4000">
        <p15:prstTrans prst="fallOver"/>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0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ajdhani"/>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785EB0C0DCE84A821BB9C03BAF97C1" ma:contentTypeVersion="9" ma:contentTypeDescription="Create a new document." ma:contentTypeScope="" ma:versionID="753ac4408d88453bf0c5a7ec2f9040eb">
  <xsd:schema xmlns:xsd="http://www.w3.org/2001/XMLSchema" xmlns:xs="http://www.w3.org/2001/XMLSchema" xmlns:p="http://schemas.microsoft.com/office/2006/metadata/properties" xmlns:ns2="1b306c8b-e208-4f3e-8579-c070c7ad009b" xmlns:ns3="864870de-2024-4971-9035-8d4307b591a6" targetNamespace="http://schemas.microsoft.com/office/2006/metadata/properties" ma:root="true" ma:fieldsID="63aeed237616e199a9b1c53f221c8937" ns2:_="" ns3:_="">
    <xsd:import namespace="1b306c8b-e208-4f3e-8579-c070c7ad009b"/>
    <xsd:import namespace="864870de-2024-4971-9035-8d4307b591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06c8b-e208-4f3e-8579-c070c7ad00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4870de-2024-4971-9035-8d4307b591a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6D9778-690B-479A-8606-62D58BCDF985}">
  <ds:schemaRefs>
    <ds:schemaRef ds:uri="1b306c8b-e208-4f3e-8579-c070c7ad009b"/>
    <ds:schemaRef ds:uri="864870de-2024-4971-9035-8d4307b591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00712E-8009-49D8-A204-71AE52793B53}">
  <ds:schemaRefs>
    <ds:schemaRef ds:uri="1b306c8b-e208-4f3e-8579-c070c7ad009b"/>
    <ds:schemaRef ds:uri="864870de-2024-4971-9035-8d4307b591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3FCD22-D9E6-436A-83AA-EC490A79C8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2394</Words>
  <Application>Microsoft Office PowerPoint</Application>
  <PresentationFormat>Widescreen</PresentationFormat>
  <Paragraphs>186</Paragraphs>
  <Slides>30</Slides>
  <Notes>30</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Black</vt:lpstr>
      <vt:lpstr>Calibri</vt:lpstr>
      <vt:lpstr>Century Gothic</vt:lpstr>
      <vt:lpstr>Rajdhani</vt:lpstr>
      <vt:lpstr>Ubuntu</vt:lpstr>
      <vt:lpstr>Office Theme</vt:lpstr>
      <vt:lpstr>Civil Air Patrol Safety CAPSafety Information System (CAPSIS) Safety Reporting </vt:lpstr>
      <vt:lpstr>Objectives</vt:lpstr>
      <vt:lpstr>Terms</vt:lpstr>
      <vt:lpstr>Terms</vt:lpstr>
      <vt:lpstr>Terms</vt:lpstr>
      <vt:lpstr>Terms</vt:lpstr>
      <vt:lpstr>Terms</vt:lpstr>
      <vt:lpstr>Terms</vt:lpstr>
      <vt:lpstr>Safety Reporting Steps</vt:lpstr>
      <vt:lpstr>Safety Reporting Steps</vt:lpstr>
      <vt:lpstr>Safety Reporting Steps</vt:lpstr>
      <vt:lpstr>Safety Reporting Steps</vt:lpstr>
      <vt:lpstr> What should members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 Bolinger</dc:creator>
  <cp:lastModifiedBy>Singh, Alecia</cp:lastModifiedBy>
  <cp:revision>2</cp:revision>
  <dcterms:created xsi:type="dcterms:W3CDTF">2020-01-13T17:43:42Z</dcterms:created>
  <dcterms:modified xsi:type="dcterms:W3CDTF">2023-05-15T15:50:58Z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0x010100C6785EB0C0DCE84A821BB9C03BAF97C1</vt:lpwstr>
  </property>
</Properties>
</file>