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8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A477-7EF3-4FF9-B631-CDB95AC69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080" y="1628775"/>
            <a:ext cx="8825658" cy="3329581"/>
          </a:xfrm>
        </p:spPr>
        <p:txBody>
          <a:bodyPr/>
          <a:lstStyle/>
          <a:p>
            <a:r>
              <a:rPr lang="en-US" dirty="0"/>
              <a:t>WATER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510E3-D895-4E30-8D23-A04692232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130" y="5177430"/>
            <a:ext cx="8825658" cy="8614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1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2A51-34B8-465D-B908-237FC236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Safer!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27685FB-1875-478B-A5F2-763F86845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2190750"/>
            <a:ext cx="440848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9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8D3E5F-84C8-4946-8002-C5C31213A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47687"/>
            <a:ext cx="4191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04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02F8-DDB0-41F5-89D2-32408AC9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don’t KNOW, jump in feet first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43244-0CD3-4249-81CE-A5952372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03" y="1258888"/>
            <a:ext cx="8466137" cy="55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91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B7B35-251B-489A-B748-B2565E2F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86F6D6FB-4BE5-4344-96A8-50BA500C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304925"/>
            <a:ext cx="7712075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12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75BB-ED02-4460-A2E4-21D4C7B1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for flotation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42EE571F-9ADF-4441-848A-66AEA1309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96"/>
          <a:stretch>
            <a:fillRect/>
          </a:stretch>
        </p:blipFill>
        <p:spPr bwMode="auto">
          <a:xfrm>
            <a:off x="2718800" y="2224083"/>
            <a:ext cx="5120184" cy="410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75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6FF3-62CD-4061-9098-455E8C94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Non-swimmers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2FF89-250D-4B51-ABC4-38C03E8A3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81124"/>
            <a:ext cx="7536236" cy="50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88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D4A6-B9F4-4292-B52B-56C0881B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Pool Toys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76640-5249-48DF-8599-4F6C701F4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087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D6DF-3CE1-49CF-89C5-135884BE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go to the house……….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11E67-0E12-475B-BE17-CAB74D55C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295400"/>
            <a:ext cx="84026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84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88495-0C2C-4984-BEAC-417100FE1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1221581"/>
            <a:ext cx="6969125" cy="522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2D74BB3-9F75-45B2-966A-1B1156B3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Respect High Surf Warnings</a:t>
            </a:r>
          </a:p>
        </p:txBody>
      </p:sp>
    </p:spTree>
    <p:extLst>
      <p:ext uri="{BB962C8B-B14F-4D97-AF65-F5344CB8AC3E}">
        <p14:creationId xmlns:p14="http://schemas.microsoft.com/office/powerpoint/2010/main" val="331739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FC1D-571F-4F7B-9311-82738A61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Currents are an Ocean Hazard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8692220-D65D-45C7-9FD0-BE2930228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4" y="1386523"/>
            <a:ext cx="51149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16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7208-3C4F-4B27-9B4E-67C6B3A3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Nothing like a relaxing beach trip on a hot 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520E02-64F7-49AD-A9E6-CE43E3699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6442" y="1274736"/>
            <a:ext cx="8219115" cy="5335614"/>
          </a:xfrm>
        </p:spPr>
      </p:pic>
    </p:spTree>
    <p:extLst>
      <p:ext uri="{BB962C8B-B14F-4D97-AF65-F5344CB8AC3E}">
        <p14:creationId xmlns:p14="http://schemas.microsoft.com/office/powerpoint/2010/main" val="156663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44A5-E740-4F46-B010-ED46F2C6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95712DD6-5E93-4952-BAB4-D88074570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295400"/>
            <a:ext cx="7699375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250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7958CA2-64C5-4098-8EB6-BFFC3387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17" y="647700"/>
            <a:ext cx="896893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880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A5FA8F-1510-4238-8C00-3A4BA6D39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74501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DF05E2-6BD5-4E69-8A9D-921E9E30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Around Pilings and Piers</a:t>
            </a:r>
          </a:p>
        </p:txBody>
      </p:sp>
    </p:spTree>
    <p:extLst>
      <p:ext uri="{BB962C8B-B14F-4D97-AF65-F5344CB8AC3E}">
        <p14:creationId xmlns:p14="http://schemas.microsoft.com/office/powerpoint/2010/main" val="1249011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FC6D-D4AF-4851-BC0A-981D423A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turn your back on the ocean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2CB2A-521D-4A9E-9642-3BC89550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704975"/>
            <a:ext cx="9251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42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171A-A077-4797-A77E-36E4075F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It to be SAFE!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F891E2E-8908-4D64-9CB1-F1F8911D9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4" y="1504949"/>
            <a:ext cx="10980024" cy="471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75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04BE-4D76-485C-8A85-E8ADDA46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Sunscreen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2FBB1-F159-46A3-A289-7A46C5D99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76550"/>
            <a:ext cx="5653589" cy="363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83467B67-5B96-4FA3-99C1-9F645333E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714500"/>
            <a:ext cx="22193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5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8A4BB-6026-4A4A-9E82-90198B77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Swim Alone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FC37636-0090-4504-A9C7-20DBCAF76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2061882"/>
            <a:ext cx="7683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81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22C8-81CA-4AAE-B03E-45DE96FE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Swim Buddy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991E8CE-18FF-4A0E-8175-FC517B190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573213"/>
            <a:ext cx="7180263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07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3E76-30FD-4802-9386-0FE807E2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Horseplay Around the Water 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7B5F4E94-83A8-425C-85B6-2FFE45205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4" y="1512246"/>
            <a:ext cx="6010275" cy="484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58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F0A8-874A-4021-AF6B-1BD1EA33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 in Designated Areas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CB1BA-1CBF-4D2E-9B28-8419D5796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8"/>
          <a:stretch/>
        </p:blipFill>
        <p:spPr bwMode="auto">
          <a:xfrm>
            <a:off x="3467099" y="1323974"/>
            <a:ext cx="6010275" cy="537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74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14E3-051A-41EF-B6E7-D9887203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 Where a Lifeguard is On Duty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2AB9DE2-4F99-47D7-BB9B-77DF6672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314450"/>
            <a:ext cx="78152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532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6203</TotalTime>
  <Words>95</Words>
  <Application>Microsoft Office PowerPoint</Application>
  <PresentationFormat>Widescreen</PresentationFormat>
  <Paragraphs>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WATER SAFETY</vt:lpstr>
      <vt:lpstr>Nothing like a relaxing beach trip on a hot day</vt:lpstr>
      <vt:lpstr>We Want It to be SAFE!</vt:lpstr>
      <vt:lpstr>Remember the Sunscreen</vt:lpstr>
      <vt:lpstr>Don’t Swim Alone</vt:lpstr>
      <vt:lpstr>Have a Swim Buddy</vt:lpstr>
      <vt:lpstr>No Horseplay Around the Water </vt:lpstr>
      <vt:lpstr>Swim in Designated Areas</vt:lpstr>
      <vt:lpstr>Swim Where a Lifeguard is On Duty</vt:lpstr>
      <vt:lpstr>It’s Safer!</vt:lpstr>
      <vt:lpstr>PowerPoint Presentation</vt:lpstr>
      <vt:lpstr>If you don’t KNOW, jump in feet first</vt:lpstr>
      <vt:lpstr>Remember</vt:lpstr>
      <vt:lpstr>Not for flotation</vt:lpstr>
      <vt:lpstr>Non-swimmers</vt:lpstr>
      <vt:lpstr>Remove Pool Toys</vt:lpstr>
      <vt:lpstr>Time to go to the house……….</vt:lpstr>
      <vt:lpstr>Respect High Surf Warnings</vt:lpstr>
      <vt:lpstr>Rip Currents are an Ocean Hazard</vt:lpstr>
      <vt:lpstr>PowerPoint Presentation</vt:lpstr>
      <vt:lpstr>PowerPoint Presentation</vt:lpstr>
      <vt:lpstr>Be Careful Around Pilings and Piers</vt:lpstr>
      <vt:lpstr>Don’t turn your back on the ocean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Tick Borne Disease</dc:title>
  <dc:creator>Stephen Leighton</dc:creator>
  <cp:lastModifiedBy>Lt Col Stephen Leighton</cp:lastModifiedBy>
  <cp:revision>35</cp:revision>
  <dcterms:created xsi:type="dcterms:W3CDTF">2018-07-03T20:14:29Z</dcterms:created>
  <dcterms:modified xsi:type="dcterms:W3CDTF">2019-07-06T21:29:58Z</dcterms:modified>
</cp:coreProperties>
</file>