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1" r:id="rId3"/>
    <p:sldId id="262" r:id="rId4"/>
    <p:sldId id="268" r:id="rId5"/>
    <p:sldId id="270" r:id="rId6"/>
    <p:sldId id="269" r:id="rId7"/>
    <p:sldId id="271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656B"/>
    <a:srgbClr val="EFEFEF"/>
    <a:srgbClr val="FFFFFF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E6F118-6E1E-4C88-9ADC-9C93FEE0C1B0}" v="303" dt="2020-03-23T13:35:55.4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706" autoAdjust="0"/>
  </p:normalViewPr>
  <p:slideViewPr>
    <p:cSldViewPr snapToGrid="0">
      <p:cViewPr varScale="1">
        <p:scale>
          <a:sx n="101" d="100"/>
          <a:sy n="101" d="100"/>
        </p:scale>
        <p:origin x="150" y="3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nyers, Kevin" userId="1199bcc7-8451-410a-a111-8c96ef526554" providerId="ADAL" clId="{34E6F118-6E1E-4C88-9ADC-9C93FEE0C1B0}"/>
    <pc:docChg chg="custSel addSld delSld modSld sldOrd">
      <pc:chgData name="Conyers, Kevin" userId="1199bcc7-8451-410a-a111-8c96ef526554" providerId="ADAL" clId="{34E6F118-6E1E-4C88-9ADC-9C93FEE0C1B0}" dt="2020-03-23T13:37:53.794" v="2716" actId="20577"/>
      <pc:docMkLst>
        <pc:docMk/>
      </pc:docMkLst>
      <pc:sldChg chg="modSp">
        <pc:chgData name="Conyers, Kevin" userId="1199bcc7-8451-410a-a111-8c96ef526554" providerId="ADAL" clId="{34E6F118-6E1E-4C88-9ADC-9C93FEE0C1B0}" dt="2020-03-23T13:28:58.253" v="2290" actId="20577"/>
        <pc:sldMkLst>
          <pc:docMk/>
          <pc:sldMk cId="3217319120" sldId="259"/>
        </pc:sldMkLst>
        <pc:spChg chg="mod">
          <ac:chgData name="Conyers, Kevin" userId="1199bcc7-8451-410a-a111-8c96ef526554" providerId="ADAL" clId="{34E6F118-6E1E-4C88-9ADC-9C93FEE0C1B0}" dt="2020-03-23T13:28:58.253" v="2290" actId="20577"/>
          <ac:spMkLst>
            <pc:docMk/>
            <pc:sldMk cId="3217319120" sldId="259"/>
            <ac:spMk id="2" creationId="{A919FE1A-0946-405C-8B33-227D1CDA2FF1}"/>
          </ac:spMkLst>
        </pc:spChg>
      </pc:sldChg>
      <pc:sldChg chg="modSp">
        <pc:chgData name="Conyers, Kevin" userId="1199bcc7-8451-410a-a111-8c96ef526554" providerId="ADAL" clId="{34E6F118-6E1E-4C88-9ADC-9C93FEE0C1B0}" dt="2020-03-23T12:39:34.249" v="0" actId="6549"/>
        <pc:sldMkLst>
          <pc:docMk/>
          <pc:sldMk cId="2367505799" sldId="261"/>
        </pc:sldMkLst>
        <pc:spChg chg="mod">
          <ac:chgData name="Conyers, Kevin" userId="1199bcc7-8451-410a-a111-8c96ef526554" providerId="ADAL" clId="{34E6F118-6E1E-4C88-9ADC-9C93FEE0C1B0}" dt="2020-03-23T12:39:34.249" v="0" actId="6549"/>
          <ac:spMkLst>
            <pc:docMk/>
            <pc:sldMk cId="2367505799" sldId="261"/>
            <ac:spMk id="8" creationId="{095065CA-98E9-4926-B5B9-5F53316CF960}"/>
          </ac:spMkLst>
        </pc:spChg>
      </pc:sldChg>
      <pc:sldChg chg="modSp">
        <pc:chgData name="Conyers, Kevin" userId="1199bcc7-8451-410a-a111-8c96ef526554" providerId="ADAL" clId="{34E6F118-6E1E-4C88-9ADC-9C93FEE0C1B0}" dt="2020-03-23T13:29:25.968" v="2336" actId="14100"/>
        <pc:sldMkLst>
          <pc:docMk/>
          <pc:sldMk cId="4144888461" sldId="262"/>
        </pc:sldMkLst>
        <pc:spChg chg="mod">
          <ac:chgData name="Conyers, Kevin" userId="1199bcc7-8451-410a-a111-8c96ef526554" providerId="ADAL" clId="{34E6F118-6E1E-4C88-9ADC-9C93FEE0C1B0}" dt="2020-03-23T13:29:25.968" v="2336" actId="14100"/>
          <ac:spMkLst>
            <pc:docMk/>
            <pc:sldMk cId="4144888461" sldId="262"/>
            <ac:spMk id="7" creationId="{60C1B472-20BA-4093-8207-E9C601939838}"/>
          </ac:spMkLst>
        </pc:spChg>
      </pc:sldChg>
      <pc:sldChg chg="del">
        <pc:chgData name="Conyers, Kevin" userId="1199bcc7-8451-410a-a111-8c96ef526554" providerId="ADAL" clId="{34E6F118-6E1E-4C88-9ADC-9C93FEE0C1B0}" dt="2020-03-23T12:40:40.774" v="84" actId="2696"/>
        <pc:sldMkLst>
          <pc:docMk/>
          <pc:sldMk cId="524616440" sldId="268"/>
        </pc:sldMkLst>
      </pc:sldChg>
      <pc:sldChg chg="addSp delSp modSp add ord">
        <pc:chgData name="Conyers, Kevin" userId="1199bcc7-8451-410a-a111-8c96ef526554" providerId="ADAL" clId="{34E6F118-6E1E-4C88-9ADC-9C93FEE0C1B0}" dt="2020-03-23T13:36:53.393" v="2681" actId="20577"/>
        <pc:sldMkLst>
          <pc:docMk/>
          <pc:sldMk cId="2453200894" sldId="268"/>
        </pc:sldMkLst>
        <pc:spChg chg="del">
          <ac:chgData name="Conyers, Kevin" userId="1199bcc7-8451-410a-a111-8c96ef526554" providerId="ADAL" clId="{34E6F118-6E1E-4C88-9ADC-9C93FEE0C1B0}" dt="2020-03-23T12:40:55.144" v="88"/>
          <ac:spMkLst>
            <pc:docMk/>
            <pc:sldMk cId="2453200894" sldId="268"/>
            <ac:spMk id="2" creationId="{31EA67EC-F80E-4D94-B197-BC75C2FCF84F}"/>
          </ac:spMkLst>
        </pc:spChg>
        <pc:spChg chg="del">
          <ac:chgData name="Conyers, Kevin" userId="1199bcc7-8451-410a-a111-8c96ef526554" providerId="ADAL" clId="{34E6F118-6E1E-4C88-9ADC-9C93FEE0C1B0}" dt="2020-03-23T12:40:55.144" v="88"/>
          <ac:spMkLst>
            <pc:docMk/>
            <pc:sldMk cId="2453200894" sldId="268"/>
            <ac:spMk id="3" creationId="{E7FA74BF-4762-4A9B-9DA9-73669CEB8965}"/>
          </ac:spMkLst>
        </pc:spChg>
        <pc:spChg chg="del">
          <ac:chgData name="Conyers, Kevin" userId="1199bcc7-8451-410a-a111-8c96ef526554" providerId="ADAL" clId="{34E6F118-6E1E-4C88-9ADC-9C93FEE0C1B0}" dt="2020-03-23T12:40:55.144" v="88"/>
          <ac:spMkLst>
            <pc:docMk/>
            <pc:sldMk cId="2453200894" sldId="268"/>
            <ac:spMk id="4" creationId="{3BCFD93C-0107-4500-9A2C-6E6800672C42}"/>
          </ac:spMkLst>
        </pc:spChg>
        <pc:spChg chg="del">
          <ac:chgData name="Conyers, Kevin" userId="1199bcc7-8451-410a-a111-8c96ef526554" providerId="ADAL" clId="{34E6F118-6E1E-4C88-9ADC-9C93FEE0C1B0}" dt="2020-03-23T13:00:26.402" v="1267" actId="478"/>
          <ac:spMkLst>
            <pc:docMk/>
            <pc:sldMk cId="2453200894" sldId="268"/>
            <ac:spMk id="5" creationId="{2A7215D7-CF09-4587-9B64-E5C384387849}"/>
          </ac:spMkLst>
        </pc:spChg>
        <pc:spChg chg="add mod">
          <ac:chgData name="Conyers, Kevin" userId="1199bcc7-8451-410a-a111-8c96ef526554" providerId="ADAL" clId="{34E6F118-6E1E-4C88-9ADC-9C93FEE0C1B0}" dt="2020-03-23T12:41:31.347" v="132" actId="20577"/>
          <ac:spMkLst>
            <pc:docMk/>
            <pc:sldMk cId="2453200894" sldId="268"/>
            <ac:spMk id="7" creationId="{7268CF89-EED7-49D5-821D-C0386853C366}"/>
          </ac:spMkLst>
        </pc:spChg>
        <pc:spChg chg="add mod">
          <ac:chgData name="Conyers, Kevin" userId="1199bcc7-8451-410a-a111-8c96ef526554" providerId="ADAL" clId="{34E6F118-6E1E-4C88-9ADC-9C93FEE0C1B0}" dt="2020-03-23T13:36:53.393" v="2681" actId="20577"/>
          <ac:spMkLst>
            <pc:docMk/>
            <pc:sldMk cId="2453200894" sldId="268"/>
            <ac:spMk id="8" creationId="{DE615075-BFF3-4C49-991C-7D6263275C08}"/>
          </ac:spMkLst>
        </pc:spChg>
        <pc:spChg chg="add del mod">
          <ac:chgData name="Conyers, Kevin" userId="1199bcc7-8451-410a-a111-8c96ef526554" providerId="ADAL" clId="{34E6F118-6E1E-4C88-9ADC-9C93FEE0C1B0}" dt="2020-03-23T12:45:31.119" v="468"/>
          <ac:spMkLst>
            <pc:docMk/>
            <pc:sldMk cId="2453200894" sldId="268"/>
            <ac:spMk id="9" creationId="{5F4AFBDC-D7D6-49ED-A287-D8C24AB6DB64}"/>
          </ac:spMkLst>
        </pc:spChg>
        <pc:spChg chg="add del mod">
          <ac:chgData name="Conyers, Kevin" userId="1199bcc7-8451-410a-a111-8c96ef526554" providerId="ADAL" clId="{34E6F118-6E1E-4C88-9ADC-9C93FEE0C1B0}" dt="2020-03-23T13:35:16.686" v="2617" actId="478"/>
          <ac:spMkLst>
            <pc:docMk/>
            <pc:sldMk cId="2453200894" sldId="268"/>
            <ac:spMk id="13" creationId="{9AD46904-BE37-41B1-8204-CFF1A283D73E}"/>
          </ac:spMkLst>
        </pc:spChg>
        <pc:graphicFrameChg chg="add mod">
          <ac:chgData name="Conyers, Kevin" userId="1199bcc7-8451-410a-a111-8c96ef526554" providerId="ADAL" clId="{34E6F118-6E1E-4C88-9ADC-9C93FEE0C1B0}" dt="2020-03-23T13:35:55.484" v="2621" actId="207"/>
          <ac:graphicFrameMkLst>
            <pc:docMk/>
            <pc:sldMk cId="2453200894" sldId="268"/>
            <ac:graphicFrameMk id="11" creationId="{7ABA18DE-B84D-47B4-AC90-81018CCF8E9E}"/>
          </ac:graphicFrameMkLst>
        </pc:graphicFrameChg>
        <pc:picChg chg="add del mod">
          <ac:chgData name="Conyers, Kevin" userId="1199bcc7-8451-410a-a111-8c96ef526554" providerId="ADAL" clId="{34E6F118-6E1E-4C88-9ADC-9C93FEE0C1B0}" dt="2020-03-23T13:35:12.108" v="2616" actId="478"/>
          <ac:picMkLst>
            <pc:docMk/>
            <pc:sldMk cId="2453200894" sldId="268"/>
            <ac:picMk id="10" creationId="{A4471145-4410-462B-8278-A07FD22AB023}"/>
          </ac:picMkLst>
        </pc:picChg>
      </pc:sldChg>
      <pc:sldChg chg="addSp delSp modSp add">
        <pc:chgData name="Conyers, Kevin" userId="1199bcc7-8451-410a-a111-8c96ef526554" providerId="ADAL" clId="{34E6F118-6E1E-4C88-9ADC-9C93FEE0C1B0}" dt="2020-03-23T13:27:28.067" v="2268" actId="1076"/>
        <pc:sldMkLst>
          <pc:docMk/>
          <pc:sldMk cId="2964037476" sldId="269"/>
        </pc:sldMkLst>
        <pc:spChg chg="mod">
          <ac:chgData name="Conyers, Kevin" userId="1199bcc7-8451-410a-a111-8c96ef526554" providerId="ADAL" clId="{34E6F118-6E1E-4C88-9ADC-9C93FEE0C1B0}" dt="2020-03-23T12:50:46.431" v="850" actId="20577"/>
          <ac:spMkLst>
            <pc:docMk/>
            <pc:sldMk cId="2964037476" sldId="269"/>
            <ac:spMk id="2" creationId="{01A5E499-9CBB-4F36-AFFD-76DC9A76C6F5}"/>
          </ac:spMkLst>
        </pc:spChg>
        <pc:spChg chg="del">
          <ac:chgData name="Conyers, Kevin" userId="1199bcc7-8451-410a-a111-8c96ef526554" providerId="ADAL" clId="{34E6F118-6E1E-4C88-9ADC-9C93FEE0C1B0}" dt="2020-03-23T12:49:28.663" v="775"/>
          <ac:spMkLst>
            <pc:docMk/>
            <pc:sldMk cId="2964037476" sldId="269"/>
            <ac:spMk id="3" creationId="{F1C6FB68-8FC3-49EC-9CF8-5E49CC35F172}"/>
          </ac:spMkLst>
        </pc:spChg>
        <pc:spChg chg="del">
          <ac:chgData name="Conyers, Kevin" userId="1199bcc7-8451-410a-a111-8c96ef526554" providerId="ADAL" clId="{34E6F118-6E1E-4C88-9ADC-9C93FEE0C1B0}" dt="2020-03-23T12:49:28.663" v="775"/>
          <ac:spMkLst>
            <pc:docMk/>
            <pc:sldMk cId="2964037476" sldId="269"/>
            <ac:spMk id="4" creationId="{1095C6A7-B753-4763-8D9A-041315DDCEF3}"/>
          </ac:spMkLst>
        </pc:spChg>
        <pc:spChg chg="del">
          <ac:chgData name="Conyers, Kevin" userId="1199bcc7-8451-410a-a111-8c96ef526554" providerId="ADAL" clId="{34E6F118-6E1E-4C88-9ADC-9C93FEE0C1B0}" dt="2020-03-23T13:00:41.713" v="1270" actId="478"/>
          <ac:spMkLst>
            <pc:docMk/>
            <pc:sldMk cId="2964037476" sldId="269"/>
            <ac:spMk id="5" creationId="{A96344A6-5C62-418A-814B-FADB32A7CAE7}"/>
          </ac:spMkLst>
        </pc:spChg>
        <pc:spChg chg="add mod">
          <ac:chgData name="Conyers, Kevin" userId="1199bcc7-8451-410a-a111-8c96ef526554" providerId="ADAL" clId="{34E6F118-6E1E-4C88-9ADC-9C93FEE0C1B0}" dt="2020-03-23T13:19:22.013" v="1786" actId="27636"/>
          <ac:spMkLst>
            <pc:docMk/>
            <pc:sldMk cId="2964037476" sldId="269"/>
            <ac:spMk id="7" creationId="{E68C6063-7390-48D3-9B4E-2518E807BD61}"/>
          </ac:spMkLst>
        </pc:spChg>
        <pc:spChg chg="add del mod">
          <ac:chgData name="Conyers, Kevin" userId="1199bcc7-8451-410a-a111-8c96ef526554" providerId="ADAL" clId="{34E6F118-6E1E-4C88-9ADC-9C93FEE0C1B0}" dt="2020-03-23T12:53:59.794" v="1266"/>
          <ac:spMkLst>
            <pc:docMk/>
            <pc:sldMk cId="2964037476" sldId="269"/>
            <ac:spMk id="8" creationId="{DCF8819D-92F4-4413-9464-40E83B69E5A4}"/>
          </ac:spMkLst>
        </pc:spChg>
        <pc:spChg chg="add del mod">
          <ac:chgData name="Conyers, Kevin" userId="1199bcc7-8451-410a-a111-8c96ef526554" providerId="ADAL" clId="{34E6F118-6E1E-4C88-9ADC-9C93FEE0C1B0}" dt="2020-03-23T13:19:21.948" v="1785"/>
          <ac:spMkLst>
            <pc:docMk/>
            <pc:sldMk cId="2964037476" sldId="269"/>
            <ac:spMk id="9" creationId="{06519284-C664-4026-9626-3CFDD808238A}"/>
          </ac:spMkLst>
        </pc:spChg>
        <pc:spChg chg="add del mod">
          <ac:chgData name="Conyers, Kevin" userId="1199bcc7-8451-410a-a111-8c96ef526554" providerId="ADAL" clId="{34E6F118-6E1E-4C88-9ADC-9C93FEE0C1B0}" dt="2020-03-23T13:19:21.948" v="1785"/>
          <ac:spMkLst>
            <pc:docMk/>
            <pc:sldMk cId="2964037476" sldId="269"/>
            <ac:spMk id="10" creationId="{64F576B6-04EA-4556-9072-6B57A0666D4E}"/>
          </ac:spMkLst>
        </pc:spChg>
        <pc:spChg chg="add del mod">
          <ac:chgData name="Conyers, Kevin" userId="1199bcc7-8451-410a-a111-8c96ef526554" providerId="ADAL" clId="{34E6F118-6E1E-4C88-9ADC-9C93FEE0C1B0}" dt="2020-03-23T13:19:21.948" v="1785"/>
          <ac:spMkLst>
            <pc:docMk/>
            <pc:sldMk cId="2964037476" sldId="269"/>
            <ac:spMk id="11" creationId="{524A7E8D-7427-4EF3-8FEE-E5F7DA41CA80}"/>
          </ac:spMkLst>
        </pc:spChg>
        <pc:grpChg chg="add mod">
          <ac:chgData name="Conyers, Kevin" userId="1199bcc7-8451-410a-a111-8c96ef526554" providerId="ADAL" clId="{34E6F118-6E1E-4C88-9ADC-9C93FEE0C1B0}" dt="2020-03-23T13:27:28.067" v="2268" actId="1076"/>
          <ac:grpSpMkLst>
            <pc:docMk/>
            <pc:sldMk cId="2964037476" sldId="269"/>
            <ac:grpSpMk id="17" creationId="{02B77DBF-6220-4980-BB31-92C02B295973}"/>
          </ac:grpSpMkLst>
        </pc:grpChg>
        <pc:picChg chg="add del mod">
          <ac:chgData name="Conyers, Kevin" userId="1199bcc7-8451-410a-a111-8c96ef526554" providerId="ADAL" clId="{34E6F118-6E1E-4C88-9ADC-9C93FEE0C1B0}" dt="2020-03-23T13:25:06.523" v="2229" actId="478"/>
          <ac:picMkLst>
            <pc:docMk/>
            <pc:sldMk cId="2964037476" sldId="269"/>
            <ac:picMk id="12" creationId="{400F785E-E114-41EF-86CF-756C83BA1435}"/>
          </ac:picMkLst>
        </pc:picChg>
        <pc:picChg chg="add del mod">
          <ac:chgData name="Conyers, Kevin" userId="1199bcc7-8451-410a-a111-8c96ef526554" providerId="ADAL" clId="{34E6F118-6E1E-4C88-9ADC-9C93FEE0C1B0}" dt="2020-03-23T13:25:08.729" v="2230" actId="478"/>
          <ac:picMkLst>
            <pc:docMk/>
            <pc:sldMk cId="2964037476" sldId="269"/>
            <ac:picMk id="13" creationId="{09D6EBA0-0B03-4A90-8F91-4866190D3FFB}"/>
          </ac:picMkLst>
        </pc:picChg>
        <pc:picChg chg="add mod ord">
          <ac:chgData name="Conyers, Kevin" userId="1199bcc7-8451-410a-a111-8c96ef526554" providerId="ADAL" clId="{34E6F118-6E1E-4C88-9ADC-9C93FEE0C1B0}" dt="2020-03-23T13:27:19.477" v="2267" actId="164"/>
          <ac:picMkLst>
            <pc:docMk/>
            <pc:sldMk cId="2964037476" sldId="269"/>
            <ac:picMk id="14" creationId="{E9DB0219-E547-485A-8B6A-A02F758635DE}"/>
          </ac:picMkLst>
        </pc:picChg>
        <pc:picChg chg="add mod ord">
          <ac:chgData name="Conyers, Kevin" userId="1199bcc7-8451-410a-a111-8c96ef526554" providerId="ADAL" clId="{34E6F118-6E1E-4C88-9ADC-9C93FEE0C1B0}" dt="2020-03-23T13:27:19.477" v="2267" actId="164"/>
          <ac:picMkLst>
            <pc:docMk/>
            <pc:sldMk cId="2964037476" sldId="269"/>
            <ac:picMk id="15" creationId="{A1E48DBB-6032-48AF-99FB-571958058B54}"/>
          </ac:picMkLst>
        </pc:picChg>
        <pc:picChg chg="add mod">
          <ac:chgData name="Conyers, Kevin" userId="1199bcc7-8451-410a-a111-8c96ef526554" providerId="ADAL" clId="{34E6F118-6E1E-4C88-9ADC-9C93FEE0C1B0}" dt="2020-03-23T13:27:19.477" v="2267" actId="164"/>
          <ac:picMkLst>
            <pc:docMk/>
            <pc:sldMk cId="2964037476" sldId="269"/>
            <ac:picMk id="16" creationId="{1DFD9520-A3BA-4277-AB64-B90BDAD6CE8E}"/>
          </ac:picMkLst>
        </pc:picChg>
      </pc:sldChg>
      <pc:sldChg chg="del">
        <pc:chgData name="Conyers, Kevin" userId="1199bcc7-8451-410a-a111-8c96ef526554" providerId="ADAL" clId="{34E6F118-6E1E-4C88-9ADC-9C93FEE0C1B0}" dt="2020-03-23T12:40:41.824" v="85" actId="2696"/>
        <pc:sldMkLst>
          <pc:docMk/>
          <pc:sldMk cId="3450403519" sldId="269"/>
        </pc:sldMkLst>
      </pc:sldChg>
      <pc:sldChg chg="addSp delSp modSp add">
        <pc:chgData name="Conyers, Kevin" userId="1199bcc7-8451-410a-a111-8c96ef526554" providerId="ADAL" clId="{34E6F118-6E1E-4C88-9ADC-9C93FEE0C1B0}" dt="2020-03-23T13:37:53.794" v="2716" actId="20577"/>
        <pc:sldMkLst>
          <pc:docMk/>
          <pc:sldMk cId="196877465" sldId="270"/>
        </pc:sldMkLst>
        <pc:spChg chg="mod">
          <ac:chgData name="Conyers, Kevin" userId="1199bcc7-8451-410a-a111-8c96ef526554" providerId="ADAL" clId="{34E6F118-6E1E-4C88-9ADC-9C93FEE0C1B0}" dt="2020-03-23T12:49:56.810" v="794" actId="20577"/>
          <ac:spMkLst>
            <pc:docMk/>
            <pc:sldMk cId="196877465" sldId="270"/>
            <ac:spMk id="2" creationId="{456838B9-4BA1-47A2-A6A1-9F76FB163ABA}"/>
          </ac:spMkLst>
        </pc:spChg>
        <pc:spChg chg="del">
          <ac:chgData name="Conyers, Kevin" userId="1199bcc7-8451-410a-a111-8c96ef526554" providerId="ADAL" clId="{34E6F118-6E1E-4C88-9ADC-9C93FEE0C1B0}" dt="2020-03-23T12:50:01.923" v="795"/>
          <ac:spMkLst>
            <pc:docMk/>
            <pc:sldMk cId="196877465" sldId="270"/>
            <ac:spMk id="3" creationId="{D27F1E65-B8E6-4176-A22F-764ACBB718FF}"/>
          </ac:spMkLst>
        </pc:spChg>
        <pc:spChg chg="del">
          <ac:chgData name="Conyers, Kevin" userId="1199bcc7-8451-410a-a111-8c96ef526554" providerId="ADAL" clId="{34E6F118-6E1E-4C88-9ADC-9C93FEE0C1B0}" dt="2020-03-23T12:50:01.923" v="795"/>
          <ac:spMkLst>
            <pc:docMk/>
            <pc:sldMk cId="196877465" sldId="270"/>
            <ac:spMk id="4" creationId="{BBC259F7-52A5-4C68-A092-3EF46F803282}"/>
          </ac:spMkLst>
        </pc:spChg>
        <pc:spChg chg="del mod">
          <ac:chgData name="Conyers, Kevin" userId="1199bcc7-8451-410a-a111-8c96ef526554" providerId="ADAL" clId="{34E6F118-6E1E-4C88-9ADC-9C93FEE0C1B0}" dt="2020-03-23T13:00:36.476" v="1269" actId="478"/>
          <ac:spMkLst>
            <pc:docMk/>
            <pc:sldMk cId="196877465" sldId="270"/>
            <ac:spMk id="5" creationId="{3504A64D-87B8-418C-B1D4-B4953FB7EF11}"/>
          </ac:spMkLst>
        </pc:spChg>
        <pc:spChg chg="add mod">
          <ac:chgData name="Conyers, Kevin" userId="1199bcc7-8451-410a-a111-8c96ef526554" providerId="ADAL" clId="{34E6F118-6E1E-4C88-9ADC-9C93FEE0C1B0}" dt="2020-03-23T13:37:53.794" v="2716" actId="20577"/>
          <ac:spMkLst>
            <pc:docMk/>
            <pc:sldMk cId="196877465" sldId="270"/>
            <ac:spMk id="7" creationId="{46A19768-1D1E-4791-9330-98BD0A2F04F7}"/>
          </ac:spMkLst>
        </pc:spChg>
        <pc:spChg chg="add mod">
          <ac:chgData name="Conyers, Kevin" userId="1199bcc7-8451-410a-a111-8c96ef526554" providerId="ADAL" clId="{34E6F118-6E1E-4C88-9ADC-9C93FEE0C1B0}" dt="2020-03-23T13:18:55.742" v="1782" actId="20577"/>
          <ac:spMkLst>
            <pc:docMk/>
            <pc:sldMk cId="196877465" sldId="270"/>
            <ac:spMk id="8" creationId="{7C54DEC1-58D1-405B-851C-06648A657383}"/>
          </ac:spMkLst>
        </pc:spChg>
      </pc:sldChg>
      <pc:sldChg chg="del">
        <pc:chgData name="Conyers, Kevin" userId="1199bcc7-8451-410a-a111-8c96ef526554" providerId="ADAL" clId="{34E6F118-6E1E-4C88-9ADC-9C93FEE0C1B0}" dt="2020-03-23T12:40:39.403" v="83" actId="2696"/>
        <pc:sldMkLst>
          <pc:docMk/>
          <pc:sldMk cId="567528501" sldId="271"/>
        </pc:sldMkLst>
      </pc:sldChg>
      <pc:sldChg chg="addSp delSp modSp add">
        <pc:chgData name="Conyers, Kevin" userId="1199bcc7-8451-410a-a111-8c96ef526554" providerId="ADAL" clId="{34E6F118-6E1E-4C88-9ADC-9C93FEE0C1B0}" dt="2020-03-23T13:24:06.386" v="2222" actId="20577"/>
        <pc:sldMkLst>
          <pc:docMk/>
          <pc:sldMk cId="2192584763" sldId="271"/>
        </pc:sldMkLst>
        <pc:spChg chg="del">
          <ac:chgData name="Conyers, Kevin" userId="1199bcc7-8451-410a-a111-8c96ef526554" providerId="ADAL" clId="{34E6F118-6E1E-4C88-9ADC-9C93FEE0C1B0}" dt="2020-03-23T13:05:09.085" v="1301"/>
          <ac:spMkLst>
            <pc:docMk/>
            <pc:sldMk cId="2192584763" sldId="271"/>
            <ac:spMk id="2" creationId="{0EBCA309-DD5B-4F90-B788-BC64B080E94A}"/>
          </ac:spMkLst>
        </pc:spChg>
        <pc:spChg chg="del">
          <ac:chgData name="Conyers, Kevin" userId="1199bcc7-8451-410a-a111-8c96ef526554" providerId="ADAL" clId="{34E6F118-6E1E-4C88-9ADC-9C93FEE0C1B0}" dt="2020-03-23T13:00:45.729" v="1271" actId="478"/>
          <ac:spMkLst>
            <pc:docMk/>
            <pc:sldMk cId="2192584763" sldId="271"/>
            <ac:spMk id="3" creationId="{928672E6-6610-4642-AADD-4392017F9E55}"/>
          </ac:spMkLst>
        </pc:spChg>
        <pc:spChg chg="mod">
          <ac:chgData name="Conyers, Kevin" userId="1199bcc7-8451-410a-a111-8c96ef526554" providerId="ADAL" clId="{34E6F118-6E1E-4C88-9ADC-9C93FEE0C1B0}" dt="2020-03-23T13:24:06.386" v="2222" actId="20577"/>
          <ac:spMkLst>
            <pc:docMk/>
            <pc:sldMk cId="2192584763" sldId="271"/>
            <ac:spMk id="4" creationId="{83002799-C4B3-4B53-8047-17F4B41B361F}"/>
          </ac:spMkLst>
        </pc:spChg>
        <pc:spChg chg="add mod">
          <ac:chgData name="Conyers, Kevin" userId="1199bcc7-8451-410a-a111-8c96ef526554" providerId="ADAL" clId="{34E6F118-6E1E-4C88-9ADC-9C93FEE0C1B0}" dt="2020-03-23T13:07:35.464" v="1340" actId="14100"/>
          <ac:spMkLst>
            <pc:docMk/>
            <pc:sldMk cId="2192584763" sldId="271"/>
            <ac:spMk id="6" creationId="{6B37F51E-3CDA-468D-BB79-F4F3F74B0EE8}"/>
          </ac:spMkLst>
        </pc:spChg>
        <pc:spChg chg="add mod">
          <ac:chgData name="Conyers, Kevin" userId="1199bcc7-8451-410a-a111-8c96ef526554" providerId="ADAL" clId="{34E6F118-6E1E-4C88-9ADC-9C93FEE0C1B0}" dt="2020-03-23T13:23:51.086" v="2196" actId="14100"/>
          <ac:spMkLst>
            <pc:docMk/>
            <pc:sldMk cId="2192584763" sldId="271"/>
            <ac:spMk id="7" creationId="{3D616249-12D4-42DE-BEB2-ADA6A41CE7AF}"/>
          </ac:spMkLst>
        </pc:spChg>
        <pc:spChg chg="add mod">
          <ac:chgData name="Conyers, Kevin" userId="1199bcc7-8451-410a-a111-8c96ef526554" providerId="ADAL" clId="{34E6F118-6E1E-4C88-9ADC-9C93FEE0C1B0}" dt="2020-03-23T13:07:35.464" v="1340" actId="14100"/>
          <ac:spMkLst>
            <pc:docMk/>
            <pc:sldMk cId="2192584763" sldId="271"/>
            <ac:spMk id="8" creationId="{A1D93B27-E1EC-4309-80AD-B6194DA89849}"/>
          </ac:spMkLst>
        </pc:spChg>
        <pc:spChg chg="add mod">
          <ac:chgData name="Conyers, Kevin" userId="1199bcc7-8451-410a-a111-8c96ef526554" providerId="ADAL" clId="{34E6F118-6E1E-4C88-9ADC-9C93FEE0C1B0}" dt="2020-03-23T13:23:51.086" v="2196" actId="14100"/>
          <ac:spMkLst>
            <pc:docMk/>
            <pc:sldMk cId="2192584763" sldId="271"/>
            <ac:spMk id="9" creationId="{9CE2077C-DB19-4B6A-8875-A8C3A00C23F6}"/>
          </ac:spMkLst>
        </pc:spChg>
        <pc:spChg chg="add del mod">
          <ac:chgData name="Conyers, Kevin" userId="1199bcc7-8451-410a-a111-8c96ef526554" providerId="ADAL" clId="{34E6F118-6E1E-4C88-9ADC-9C93FEE0C1B0}" dt="2020-03-23T13:23:52.357" v="2197"/>
          <ac:spMkLst>
            <pc:docMk/>
            <pc:sldMk cId="2192584763" sldId="271"/>
            <ac:spMk id="10" creationId="{A56E9685-F794-49C7-B53A-7DD8485129D6}"/>
          </ac:spMkLst>
        </pc:spChg>
        <pc:spChg chg="add del mod">
          <ac:chgData name="Conyers, Kevin" userId="1199bcc7-8451-410a-a111-8c96ef526554" providerId="ADAL" clId="{34E6F118-6E1E-4C88-9ADC-9C93FEE0C1B0}" dt="2020-03-23T13:23:52.357" v="2197"/>
          <ac:spMkLst>
            <pc:docMk/>
            <pc:sldMk cId="2192584763" sldId="271"/>
            <ac:spMk id="11" creationId="{BF1BD0DE-AB14-4539-B67E-1BAD292795E2}"/>
          </ac:spMkLst>
        </pc:spChg>
        <pc:spChg chg="add del mod">
          <ac:chgData name="Conyers, Kevin" userId="1199bcc7-8451-410a-a111-8c96ef526554" providerId="ADAL" clId="{34E6F118-6E1E-4C88-9ADC-9C93FEE0C1B0}" dt="2020-03-23T13:23:52.357" v="2197"/>
          <ac:spMkLst>
            <pc:docMk/>
            <pc:sldMk cId="2192584763" sldId="271"/>
            <ac:spMk id="12" creationId="{31DA0709-2EF4-4280-96C3-A5368F1D562E}"/>
          </ac:spMkLst>
        </pc:spChg>
        <pc:spChg chg="add del mod">
          <ac:chgData name="Conyers, Kevin" userId="1199bcc7-8451-410a-a111-8c96ef526554" providerId="ADAL" clId="{34E6F118-6E1E-4C88-9ADC-9C93FEE0C1B0}" dt="2020-03-23T13:23:52.357" v="2197"/>
          <ac:spMkLst>
            <pc:docMk/>
            <pc:sldMk cId="2192584763" sldId="271"/>
            <ac:spMk id="13" creationId="{54C84447-8D9C-4DBB-8829-A3EFEB665628}"/>
          </ac:spMkLst>
        </pc:spChg>
        <pc:spChg chg="add del mod">
          <ac:chgData name="Conyers, Kevin" userId="1199bcc7-8451-410a-a111-8c96ef526554" providerId="ADAL" clId="{34E6F118-6E1E-4C88-9ADC-9C93FEE0C1B0}" dt="2020-03-23T13:23:52.357" v="2197"/>
          <ac:spMkLst>
            <pc:docMk/>
            <pc:sldMk cId="2192584763" sldId="271"/>
            <ac:spMk id="14" creationId="{44B3FEF4-E943-45AC-8C9B-0406526FB8C6}"/>
          </ac:spMkLst>
        </pc:spChg>
        <pc:spChg chg="add del mod">
          <ac:chgData name="Conyers, Kevin" userId="1199bcc7-8451-410a-a111-8c96ef526554" providerId="ADAL" clId="{34E6F118-6E1E-4C88-9ADC-9C93FEE0C1B0}" dt="2020-03-23T13:23:52.357" v="2197"/>
          <ac:spMkLst>
            <pc:docMk/>
            <pc:sldMk cId="2192584763" sldId="271"/>
            <ac:spMk id="15" creationId="{DE342709-0E68-4EFF-9908-7F550F3BC065}"/>
          </ac:spMkLst>
        </pc:spChg>
      </pc:sldChg>
      <pc:sldChg chg="del">
        <pc:chgData name="Conyers, Kevin" userId="1199bcc7-8451-410a-a111-8c96ef526554" providerId="ADAL" clId="{34E6F118-6E1E-4C88-9ADC-9C93FEE0C1B0}" dt="2020-03-23T12:40:44.377" v="86" actId="2696"/>
        <pc:sldMkLst>
          <pc:docMk/>
          <pc:sldMk cId="4024684687" sldId="272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E6BF6E-5788-4DBE-BFD1-E8E434E96CF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34A36C-D322-4AFC-BCC1-D449D84D6AC7}">
      <dgm:prSet phldrT="[Text]"/>
      <dgm:spPr/>
      <dgm:t>
        <a:bodyPr/>
        <a:lstStyle/>
        <a:p>
          <a:r>
            <a:rPr lang="en-US" dirty="0"/>
            <a:t>CAPR 70-1</a:t>
          </a:r>
        </a:p>
      </dgm:t>
    </dgm:pt>
    <dgm:pt modelId="{E24287E2-EB4F-41DD-8CC4-4DE0F4D40AE3}" type="parTrans" cxnId="{599184D6-C418-4A27-A7F2-9DC789A47BAD}">
      <dgm:prSet/>
      <dgm:spPr/>
      <dgm:t>
        <a:bodyPr/>
        <a:lstStyle/>
        <a:p>
          <a:endParaRPr lang="en-US"/>
        </a:p>
      </dgm:t>
    </dgm:pt>
    <dgm:pt modelId="{A6E9C2C6-7FB1-4AD6-94F5-4FE8FF237944}" type="sibTrans" cxnId="{599184D6-C418-4A27-A7F2-9DC789A47BAD}">
      <dgm:prSet/>
      <dgm:spPr/>
      <dgm:t>
        <a:bodyPr/>
        <a:lstStyle/>
        <a:p>
          <a:endParaRPr lang="en-US"/>
        </a:p>
      </dgm:t>
    </dgm:pt>
    <dgm:pt modelId="{173DA882-1B18-4646-A158-73AE65C09643}">
      <dgm:prSet phldrT="[Text]"/>
      <dgm:spPr/>
      <dgm:t>
        <a:bodyPr/>
        <a:lstStyle/>
        <a:p>
          <a:r>
            <a:rPr lang="en-US" dirty="0"/>
            <a:t>CAPS </a:t>
          </a:r>
          <a:br>
            <a:rPr lang="en-US" dirty="0"/>
          </a:br>
          <a:r>
            <a:rPr lang="en-US" dirty="0"/>
            <a:t>71-series</a:t>
          </a:r>
          <a:br>
            <a:rPr lang="en-US" dirty="0"/>
          </a:br>
          <a:r>
            <a:rPr lang="en-US" i="1" dirty="0"/>
            <a:t>Training</a:t>
          </a:r>
        </a:p>
      </dgm:t>
    </dgm:pt>
    <dgm:pt modelId="{29EF8B78-E11E-43C8-83FE-2203BCFD6593}" type="parTrans" cxnId="{1A4FFB2F-72F5-4E24-80FF-1342ACEFC1D6}">
      <dgm:prSet/>
      <dgm:spPr/>
      <dgm:t>
        <a:bodyPr/>
        <a:lstStyle/>
        <a:p>
          <a:endParaRPr lang="en-US"/>
        </a:p>
      </dgm:t>
    </dgm:pt>
    <dgm:pt modelId="{AA8424EE-877A-42C0-8630-507D13371D7D}" type="sibTrans" cxnId="{1A4FFB2F-72F5-4E24-80FF-1342ACEFC1D6}">
      <dgm:prSet/>
      <dgm:spPr/>
      <dgm:t>
        <a:bodyPr/>
        <a:lstStyle/>
        <a:p>
          <a:endParaRPr lang="en-US"/>
        </a:p>
      </dgm:t>
    </dgm:pt>
    <dgm:pt modelId="{B32401E0-EA77-4456-830D-2C11724AE68F}">
      <dgm:prSet phldrT="[Text]"/>
      <dgm:spPr/>
      <dgm:t>
        <a:bodyPr/>
        <a:lstStyle/>
        <a:p>
          <a:r>
            <a:rPr lang="en-US" dirty="0"/>
            <a:t>CAPS </a:t>
          </a:r>
          <a:br>
            <a:rPr lang="en-US" dirty="0"/>
          </a:br>
          <a:r>
            <a:rPr lang="en-US" dirty="0"/>
            <a:t>72-series</a:t>
          </a:r>
          <a:br>
            <a:rPr lang="en-US" dirty="0"/>
          </a:br>
          <a:r>
            <a:rPr lang="en-US" i="1" dirty="0"/>
            <a:t>Standards</a:t>
          </a:r>
        </a:p>
      </dgm:t>
    </dgm:pt>
    <dgm:pt modelId="{31C075CD-A590-409D-9D12-374C2016D7F0}" type="parTrans" cxnId="{ECAA1161-5477-48F0-B73F-295CDD08DFE4}">
      <dgm:prSet/>
      <dgm:spPr/>
      <dgm:t>
        <a:bodyPr/>
        <a:lstStyle/>
        <a:p>
          <a:endParaRPr lang="en-US"/>
        </a:p>
      </dgm:t>
    </dgm:pt>
    <dgm:pt modelId="{6E0EE1F8-56DA-4A68-9222-DEF0F4D3515D}" type="sibTrans" cxnId="{ECAA1161-5477-48F0-B73F-295CDD08DFE4}">
      <dgm:prSet/>
      <dgm:spPr/>
      <dgm:t>
        <a:bodyPr/>
        <a:lstStyle/>
        <a:p>
          <a:endParaRPr lang="en-US"/>
        </a:p>
      </dgm:t>
    </dgm:pt>
    <dgm:pt modelId="{E2114DA8-6D2A-4FA9-A454-33A6B3FF16B4}">
      <dgm:prSet phldrT="[Text]"/>
      <dgm:spPr/>
      <dgm:t>
        <a:bodyPr/>
        <a:lstStyle/>
        <a:p>
          <a:r>
            <a:rPr lang="en-US" dirty="0"/>
            <a:t>CAPS </a:t>
          </a:r>
          <a:br>
            <a:rPr lang="en-US" dirty="0"/>
          </a:br>
          <a:r>
            <a:rPr lang="en-US" dirty="0"/>
            <a:t>73-series</a:t>
          </a:r>
          <a:br>
            <a:rPr lang="en-US" dirty="0"/>
          </a:br>
          <a:r>
            <a:rPr lang="en-US" i="1" dirty="0"/>
            <a:t>Procedures</a:t>
          </a:r>
        </a:p>
      </dgm:t>
    </dgm:pt>
    <dgm:pt modelId="{96E69A53-E0D6-41C7-B9D9-ADBAFFF8F378}" type="parTrans" cxnId="{F321D72E-D09B-405F-B69B-ACA8B5BB30C2}">
      <dgm:prSet/>
      <dgm:spPr/>
      <dgm:t>
        <a:bodyPr/>
        <a:lstStyle/>
        <a:p>
          <a:endParaRPr lang="en-US"/>
        </a:p>
      </dgm:t>
    </dgm:pt>
    <dgm:pt modelId="{EAE59106-CBD0-4F48-A6D9-ECED72A4D6F6}" type="sibTrans" cxnId="{F321D72E-D09B-405F-B69B-ACA8B5BB30C2}">
      <dgm:prSet/>
      <dgm:spPr/>
      <dgm:t>
        <a:bodyPr/>
        <a:lstStyle/>
        <a:p>
          <a:endParaRPr lang="en-US"/>
        </a:p>
      </dgm:t>
    </dgm:pt>
    <dgm:pt modelId="{CD00F535-A6E7-4021-8977-7295C49B9113}" type="pres">
      <dgm:prSet presAssocID="{A3E6BF6E-5788-4DBE-BFD1-E8E434E96CF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F9598831-F154-49DF-89E4-0E516E402626}" type="pres">
      <dgm:prSet presAssocID="{BD34A36C-D322-4AFC-BCC1-D449D84D6AC7}" presName="hierRoot1" presStyleCnt="0"/>
      <dgm:spPr/>
    </dgm:pt>
    <dgm:pt modelId="{2314E065-7D70-468D-BEEF-3D21765DEB90}" type="pres">
      <dgm:prSet presAssocID="{BD34A36C-D322-4AFC-BCC1-D449D84D6AC7}" presName="composite" presStyleCnt="0"/>
      <dgm:spPr/>
    </dgm:pt>
    <dgm:pt modelId="{6E2857F9-AD54-4591-9D0A-682D7FCD22EB}" type="pres">
      <dgm:prSet presAssocID="{BD34A36C-D322-4AFC-BCC1-D449D84D6AC7}" presName="background" presStyleLbl="node0" presStyleIdx="0" presStyleCnt="1"/>
      <dgm:spPr/>
    </dgm:pt>
    <dgm:pt modelId="{1883C967-5C7F-499D-B0F9-CF70F5B2624F}" type="pres">
      <dgm:prSet presAssocID="{BD34A36C-D322-4AFC-BCC1-D449D84D6AC7}" presName="text" presStyleLbl="fgAcc0" presStyleIdx="0" presStyleCnt="1">
        <dgm:presLayoutVars>
          <dgm:chPref val="3"/>
        </dgm:presLayoutVars>
      </dgm:prSet>
      <dgm:spPr/>
    </dgm:pt>
    <dgm:pt modelId="{4CC4B4F0-C1C5-400B-A9FF-025580579EF4}" type="pres">
      <dgm:prSet presAssocID="{BD34A36C-D322-4AFC-BCC1-D449D84D6AC7}" presName="hierChild2" presStyleCnt="0"/>
      <dgm:spPr/>
    </dgm:pt>
    <dgm:pt modelId="{F34E0FDF-5028-44CA-80A1-FD44CE859CE4}" type="pres">
      <dgm:prSet presAssocID="{29EF8B78-E11E-43C8-83FE-2203BCFD6593}" presName="Name10" presStyleLbl="parChTrans1D2" presStyleIdx="0" presStyleCnt="3"/>
      <dgm:spPr/>
    </dgm:pt>
    <dgm:pt modelId="{8DDF9B6B-9CF8-454A-B663-D345522AA48B}" type="pres">
      <dgm:prSet presAssocID="{173DA882-1B18-4646-A158-73AE65C09643}" presName="hierRoot2" presStyleCnt="0"/>
      <dgm:spPr/>
    </dgm:pt>
    <dgm:pt modelId="{011D3959-B5C1-4F0D-A3E9-16C90651A856}" type="pres">
      <dgm:prSet presAssocID="{173DA882-1B18-4646-A158-73AE65C09643}" presName="composite2" presStyleCnt="0"/>
      <dgm:spPr/>
    </dgm:pt>
    <dgm:pt modelId="{D0A666BC-70EC-449D-99FD-20D5F9B01DEB}" type="pres">
      <dgm:prSet presAssocID="{173DA882-1B18-4646-A158-73AE65C09643}" presName="background2" presStyleLbl="node2" presStyleIdx="0" presStyleCnt="3"/>
      <dgm:spPr/>
    </dgm:pt>
    <dgm:pt modelId="{92D069D3-2B98-452D-A809-78BE82E9BEC2}" type="pres">
      <dgm:prSet presAssocID="{173DA882-1B18-4646-A158-73AE65C09643}" presName="text2" presStyleLbl="fgAcc2" presStyleIdx="0" presStyleCnt="3">
        <dgm:presLayoutVars>
          <dgm:chPref val="3"/>
        </dgm:presLayoutVars>
      </dgm:prSet>
      <dgm:spPr/>
    </dgm:pt>
    <dgm:pt modelId="{4C16B234-7BA8-4D0E-A203-7E7435B2C893}" type="pres">
      <dgm:prSet presAssocID="{173DA882-1B18-4646-A158-73AE65C09643}" presName="hierChild3" presStyleCnt="0"/>
      <dgm:spPr/>
    </dgm:pt>
    <dgm:pt modelId="{090B5ECA-97D2-4331-9C71-30A9995822B3}" type="pres">
      <dgm:prSet presAssocID="{31C075CD-A590-409D-9D12-374C2016D7F0}" presName="Name10" presStyleLbl="parChTrans1D2" presStyleIdx="1" presStyleCnt="3"/>
      <dgm:spPr/>
    </dgm:pt>
    <dgm:pt modelId="{6858561C-68F9-4757-AF7B-3B9142D16887}" type="pres">
      <dgm:prSet presAssocID="{B32401E0-EA77-4456-830D-2C11724AE68F}" presName="hierRoot2" presStyleCnt="0"/>
      <dgm:spPr/>
    </dgm:pt>
    <dgm:pt modelId="{DC6E4979-C435-4F6E-8398-C01CDE7036C2}" type="pres">
      <dgm:prSet presAssocID="{B32401E0-EA77-4456-830D-2C11724AE68F}" presName="composite2" presStyleCnt="0"/>
      <dgm:spPr/>
    </dgm:pt>
    <dgm:pt modelId="{AFB610CC-33C5-4134-9E2B-27B3818B2F42}" type="pres">
      <dgm:prSet presAssocID="{B32401E0-EA77-4456-830D-2C11724AE68F}" presName="background2" presStyleLbl="node2" presStyleIdx="1" presStyleCnt="3"/>
      <dgm:spPr/>
    </dgm:pt>
    <dgm:pt modelId="{26AED4B4-5FB0-4456-8DD1-CA94C09B026D}" type="pres">
      <dgm:prSet presAssocID="{B32401E0-EA77-4456-830D-2C11724AE68F}" presName="text2" presStyleLbl="fgAcc2" presStyleIdx="1" presStyleCnt="3">
        <dgm:presLayoutVars>
          <dgm:chPref val="3"/>
        </dgm:presLayoutVars>
      </dgm:prSet>
      <dgm:spPr/>
    </dgm:pt>
    <dgm:pt modelId="{93A6115E-D095-40A8-80AC-4FBE35C95B7F}" type="pres">
      <dgm:prSet presAssocID="{B32401E0-EA77-4456-830D-2C11724AE68F}" presName="hierChild3" presStyleCnt="0"/>
      <dgm:spPr/>
    </dgm:pt>
    <dgm:pt modelId="{326A3C5A-1430-4E72-AD6B-AC2DED6DA0CD}" type="pres">
      <dgm:prSet presAssocID="{96E69A53-E0D6-41C7-B9D9-ADBAFFF8F378}" presName="Name10" presStyleLbl="parChTrans1D2" presStyleIdx="2" presStyleCnt="3"/>
      <dgm:spPr/>
    </dgm:pt>
    <dgm:pt modelId="{E9BC1FFE-0064-4ED2-8EA5-FF2A65EB1263}" type="pres">
      <dgm:prSet presAssocID="{E2114DA8-6D2A-4FA9-A454-33A6B3FF16B4}" presName="hierRoot2" presStyleCnt="0"/>
      <dgm:spPr/>
    </dgm:pt>
    <dgm:pt modelId="{45A294F5-0463-4149-83CA-A593C0EF555B}" type="pres">
      <dgm:prSet presAssocID="{E2114DA8-6D2A-4FA9-A454-33A6B3FF16B4}" presName="composite2" presStyleCnt="0"/>
      <dgm:spPr/>
    </dgm:pt>
    <dgm:pt modelId="{9D976298-343D-4B19-9CA5-CD215F9651AC}" type="pres">
      <dgm:prSet presAssocID="{E2114DA8-6D2A-4FA9-A454-33A6B3FF16B4}" presName="background2" presStyleLbl="node2" presStyleIdx="2" presStyleCnt="3"/>
      <dgm:spPr/>
    </dgm:pt>
    <dgm:pt modelId="{F1E215E9-0479-4A4A-BEAC-B7CCABD0E7A5}" type="pres">
      <dgm:prSet presAssocID="{E2114DA8-6D2A-4FA9-A454-33A6B3FF16B4}" presName="text2" presStyleLbl="fgAcc2" presStyleIdx="2" presStyleCnt="3">
        <dgm:presLayoutVars>
          <dgm:chPref val="3"/>
        </dgm:presLayoutVars>
      </dgm:prSet>
      <dgm:spPr/>
    </dgm:pt>
    <dgm:pt modelId="{7FB1AB15-9E2C-44A2-A1BD-945BE1FBF04B}" type="pres">
      <dgm:prSet presAssocID="{E2114DA8-6D2A-4FA9-A454-33A6B3FF16B4}" presName="hierChild3" presStyleCnt="0"/>
      <dgm:spPr/>
    </dgm:pt>
  </dgm:ptLst>
  <dgm:cxnLst>
    <dgm:cxn modelId="{E358ED1A-3281-4E36-AC18-0562B33C71BD}" type="presOf" srcId="{31C075CD-A590-409D-9D12-374C2016D7F0}" destId="{090B5ECA-97D2-4331-9C71-30A9995822B3}" srcOrd="0" destOrd="0" presId="urn:microsoft.com/office/officeart/2005/8/layout/hierarchy1"/>
    <dgm:cxn modelId="{F321D72E-D09B-405F-B69B-ACA8B5BB30C2}" srcId="{BD34A36C-D322-4AFC-BCC1-D449D84D6AC7}" destId="{E2114DA8-6D2A-4FA9-A454-33A6B3FF16B4}" srcOrd="2" destOrd="0" parTransId="{96E69A53-E0D6-41C7-B9D9-ADBAFFF8F378}" sibTransId="{EAE59106-CBD0-4F48-A6D9-ECED72A4D6F6}"/>
    <dgm:cxn modelId="{1A4FFB2F-72F5-4E24-80FF-1342ACEFC1D6}" srcId="{BD34A36C-D322-4AFC-BCC1-D449D84D6AC7}" destId="{173DA882-1B18-4646-A158-73AE65C09643}" srcOrd="0" destOrd="0" parTransId="{29EF8B78-E11E-43C8-83FE-2203BCFD6593}" sibTransId="{AA8424EE-877A-42C0-8630-507D13371D7D}"/>
    <dgm:cxn modelId="{ECAA1161-5477-48F0-B73F-295CDD08DFE4}" srcId="{BD34A36C-D322-4AFC-BCC1-D449D84D6AC7}" destId="{B32401E0-EA77-4456-830D-2C11724AE68F}" srcOrd="1" destOrd="0" parTransId="{31C075CD-A590-409D-9D12-374C2016D7F0}" sibTransId="{6E0EE1F8-56DA-4A68-9222-DEF0F4D3515D}"/>
    <dgm:cxn modelId="{3C046C45-A940-4A34-8FA1-9D4853F1F776}" type="presOf" srcId="{BD34A36C-D322-4AFC-BCC1-D449D84D6AC7}" destId="{1883C967-5C7F-499D-B0F9-CF70F5B2624F}" srcOrd="0" destOrd="0" presId="urn:microsoft.com/office/officeart/2005/8/layout/hierarchy1"/>
    <dgm:cxn modelId="{992ADE97-FA73-41B4-943D-F11F6F9F196F}" type="presOf" srcId="{A3E6BF6E-5788-4DBE-BFD1-E8E434E96CF9}" destId="{CD00F535-A6E7-4021-8977-7295C49B9113}" srcOrd="0" destOrd="0" presId="urn:microsoft.com/office/officeart/2005/8/layout/hierarchy1"/>
    <dgm:cxn modelId="{FDCF03AC-52BE-42FD-994D-13F6880C4263}" type="presOf" srcId="{96E69A53-E0D6-41C7-B9D9-ADBAFFF8F378}" destId="{326A3C5A-1430-4E72-AD6B-AC2DED6DA0CD}" srcOrd="0" destOrd="0" presId="urn:microsoft.com/office/officeart/2005/8/layout/hierarchy1"/>
    <dgm:cxn modelId="{2C1123B0-1594-4453-94ED-03CEB641BAFB}" type="presOf" srcId="{E2114DA8-6D2A-4FA9-A454-33A6B3FF16B4}" destId="{F1E215E9-0479-4A4A-BEAC-B7CCABD0E7A5}" srcOrd="0" destOrd="0" presId="urn:microsoft.com/office/officeart/2005/8/layout/hierarchy1"/>
    <dgm:cxn modelId="{5BE76ECD-29E6-4DDE-8FE5-1157E6430F60}" type="presOf" srcId="{29EF8B78-E11E-43C8-83FE-2203BCFD6593}" destId="{F34E0FDF-5028-44CA-80A1-FD44CE859CE4}" srcOrd="0" destOrd="0" presId="urn:microsoft.com/office/officeart/2005/8/layout/hierarchy1"/>
    <dgm:cxn modelId="{DA3AF8D1-C747-4F7D-B795-09F6F1A30E5C}" type="presOf" srcId="{B32401E0-EA77-4456-830D-2C11724AE68F}" destId="{26AED4B4-5FB0-4456-8DD1-CA94C09B026D}" srcOrd="0" destOrd="0" presId="urn:microsoft.com/office/officeart/2005/8/layout/hierarchy1"/>
    <dgm:cxn modelId="{599184D6-C418-4A27-A7F2-9DC789A47BAD}" srcId="{A3E6BF6E-5788-4DBE-BFD1-E8E434E96CF9}" destId="{BD34A36C-D322-4AFC-BCC1-D449D84D6AC7}" srcOrd="0" destOrd="0" parTransId="{E24287E2-EB4F-41DD-8CC4-4DE0F4D40AE3}" sibTransId="{A6E9C2C6-7FB1-4AD6-94F5-4FE8FF237944}"/>
    <dgm:cxn modelId="{6CE9DADC-BB96-4320-BBFF-C7FB27CEC6D0}" type="presOf" srcId="{173DA882-1B18-4646-A158-73AE65C09643}" destId="{92D069D3-2B98-452D-A809-78BE82E9BEC2}" srcOrd="0" destOrd="0" presId="urn:microsoft.com/office/officeart/2005/8/layout/hierarchy1"/>
    <dgm:cxn modelId="{F25CC635-6001-4CCC-95E7-BE9557FCFCB9}" type="presParOf" srcId="{CD00F535-A6E7-4021-8977-7295C49B9113}" destId="{F9598831-F154-49DF-89E4-0E516E402626}" srcOrd="0" destOrd="0" presId="urn:microsoft.com/office/officeart/2005/8/layout/hierarchy1"/>
    <dgm:cxn modelId="{BE06E571-2E9E-4CE7-9CE1-3B4C63F7726F}" type="presParOf" srcId="{F9598831-F154-49DF-89E4-0E516E402626}" destId="{2314E065-7D70-468D-BEEF-3D21765DEB90}" srcOrd="0" destOrd="0" presId="urn:microsoft.com/office/officeart/2005/8/layout/hierarchy1"/>
    <dgm:cxn modelId="{088F3750-ADEF-4AFF-906E-E97FE2AF903A}" type="presParOf" srcId="{2314E065-7D70-468D-BEEF-3D21765DEB90}" destId="{6E2857F9-AD54-4591-9D0A-682D7FCD22EB}" srcOrd="0" destOrd="0" presId="urn:microsoft.com/office/officeart/2005/8/layout/hierarchy1"/>
    <dgm:cxn modelId="{59C91F7A-CAD9-42F1-9AF8-FFDD216A1257}" type="presParOf" srcId="{2314E065-7D70-468D-BEEF-3D21765DEB90}" destId="{1883C967-5C7F-499D-B0F9-CF70F5B2624F}" srcOrd="1" destOrd="0" presId="urn:microsoft.com/office/officeart/2005/8/layout/hierarchy1"/>
    <dgm:cxn modelId="{86CEED1F-2A0C-4E58-AEA8-D0A3330F7422}" type="presParOf" srcId="{F9598831-F154-49DF-89E4-0E516E402626}" destId="{4CC4B4F0-C1C5-400B-A9FF-025580579EF4}" srcOrd="1" destOrd="0" presId="urn:microsoft.com/office/officeart/2005/8/layout/hierarchy1"/>
    <dgm:cxn modelId="{7DAD31A7-AB03-4455-B213-026D9289DC02}" type="presParOf" srcId="{4CC4B4F0-C1C5-400B-A9FF-025580579EF4}" destId="{F34E0FDF-5028-44CA-80A1-FD44CE859CE4}" srcOrd="0" destOrd="0" presId="urn:microsoft.com/office/officeart/2005/8/layout/hierarchy1"/>
    <dgm:cxn modelId="{39508ABC-D540-44C9-B427-076328E97D0A}" type="presParOf" srcId="{4CC4B4F0-C1C5-400B-A9FF-025580579EF4}" destId="{8DDF9B6B-9CF8-454A-B663-D345522AA48B}" srcOrd="1" destOrd="0" presId="urn:microsoft.com/office/officeart/2005/8/layout/hierarchy1"/>
    <dgm:cxn modelId="{BB01B762-4C96-4357-BDC9-A9C66311D60A}" type="presParOf" srcId="{8DDF9B6B-9CF8-454A-B663-D345522AA48B}" destId="{011D3959-B5C1-4F0D-A3E9-16C90651A856}" srcOrd="0" destOrd="0" presId="urn:microsoft.com/office/officeart/2005/8/layout/hierarchy1"/>
    <dgm:cxn modelId="{D5CA2365-0E3E-4371-BBF7-258D370F9DFC}" type="presParOf" srcId="{011D3959-B5C1-4F0D-A3E9-16C90651A856}" destId="{D0A666BC-70EC-449D-99FD-20D5F9B01DEB}" srcOrd="0" destOrd="0" presId="urn:microsoft.com/office/officeart/2005/8/layout/hierarchy1"/>
    <dgm:cxn modelId="{8D72A399-9362-40AD-8E53-723A879178FD}" type="presParOf" srcId="{011D3959-B5C1-4F0D-A3E9-16C90651A856}" destId="{92D069D3-2B98-452D-A809-78BE82E9BEC2}" srcOrd="1" destOrd="0" presId="urn:microsoft.com/office/officeart/2005/8/layout/hierarchy1"/>
    <dgm:cxn modelId="{72E3F157-B6AB-4F51-AC9B-84E51C24D9FF}" type="presParOf" srcId="{8DDF9B6B-9CF8-454A-B663-D345522AA48B}" destId="{4C16B234-7BA8-4D0E-A203-7E7435B2C893}" srcOrd="1" destOrd="0" presId="urn:microsoft.com/office/officeart/2005/8/layout/hierarchy1"/>
    <dgm:cxn modelId="{C0FEDAC7-F9FE-48F9-A6EF-27D85EFE3E01}" type="presParOf" srcId="{4CC4B4F0-C1C5-400B-A9FF-025580579EF4}" destId="{090B5ECA-97D2-4331-9C71-30A9995822B3}" srcOrd="2" destOrd="0" presId="urn:microsoft.com/office/officeart/2005/8/layout/hierarchy1"/>
    <dgm:cxn modelId="{885E3CB0-96D0-46AC-9A45-E55DD21D15D0}" type="presParOf" srcId="{4CC4B4F0-C1C5-400B-A9FF-025580579EF4}" destId="{6858561C-68F9-4757-AF7B-3B9142D16887}" srcOrd="3" destOrd="0" presId="urn:microsoft.com/office/officeart/2005/8/layout/hierarchy1"/>
    <dgm:cxn modelId="{EE958131-B933-459D-B933-B5B4549AC846}" type="presParOf" srcId="{6858561C-68F9-4757-AF7B-3B9142D16887}" destId="{DC6E4979-C435-4F6E-8398-C01CDE7036C2}" srcOrd="0" destOrd="0" presId="urn:microsoft.com/office/officeart/2005/8/layout/hierarchy1"/>
    <dgm:cxn modelId="{668B60C2-AE46-4580-A4CF-77CBA2E9486E}" type="presParOf" srcId="{DC6E4979-C435-4F6E-8398-C01CDE7036C2}" destId="{AFB610CC-33C5-4134-9E2B-27B3818B2F42}" srcOrd="0" destOrd="0" presId="urn:microsoft.com/office/officeart/2005/8/layout/hierarchy1"/>
    <dgm:cxn modelId="{8BA20C09-3457-423B-882F-EE3303B74D49}" type="presParOf" srcId="{DC6E4979-C435-4F6E-8398-C01CDE7036C2}" destId="{26AED4B4-5FB0-4456-8DD1-CA94C09B026D}" srcOrd="1" destOrd="0" presId="urn:microsoft.com/office/officeart/2005/8/layout/hierarchy1"/>
    <dgm:cxn modelId="{A0D82D83-8685-4972-9430-7B6F16B2533C}" type="presParOf" srcId="{6858561C-68F9-4757-AF7B-3B9142D16887}" destId="{93A6115E-D095-40A8-80AC-4FBE35C95B7F}" srcOrd="1" destOrd="0" presId="urn:microsoft.com/office/officeart/2005/8/layout/hierarchy1"/>
    <dgm:cxn modelId="{071B2E23-6433-4D7B-A77E-685B3ED20D57}" type="presParOf" srcId="{4CC4B4F0-C1C5-400B-A9FF-025580579EF4}" destId="{326A3C5A-1430-4E72-AD6B-AC2DED6DA0CD}" srcOrd="4" destOrd="0" presId="urn:microsoft.com/office/officeart/2005/8/layout/hierarchy1"/>
    <dgm:cxn modelId="{CAEFA19C-5932-4D74-BE2A-661D41FC264C}" type="presParOf" srcId="{4CC4B4F0-C1C5-400B-A9FF-025580579EF4}" destId="{E9BC1FFE-0064-4ED2-8EA5-FF2A65EB1263}" srcOrd="5" destOrd="0" presId="urn:microsoft.com/office/officeart/2005/8/layout/hierarchy1"/>
    <dgm:cxn modelId="{F532A37D-14D2-43EA-9AE0-C6453E7A0B65}" type="presParOf" srcId="{E9BC1FFE-0064-4ED2-8EA5-FF2A65EB1263}" destId="{45A294F5-0463-4149-83CA-A593C0EF555B}" srcOrd="0" destOrd="0" presId="urn:microsoft.com/office/officeart/2005/8/layout/hierarchy1"/>
    <dgm:cxn modelId="{9AA577DD-4DFD-468B-A67A-5814120FCA1F}" type="presParOf" srcId="{45A294F5-0463-4149-83CA-A593C0EF555B}" destId="{9D976298-343D-4B19-9CA5-CD215F9651AC}" srcOrd="0" destOrd="0" presId="urn:microsoft.com/office/officeart/2005/8/layout/hierarchy1"/>
    <dgm:cxn modelId="{83401994-3831-4763-8890-EA3C2A4230E8}" type="presParOf" srcId="{45A294F5-0463-4149-83CA-A593C0EF555B}" destId="{F1E215E9-0479-4A4A-BEAC-B7CCABD0E7A5}" srcOrd="1" destOrd="0" presId="urn:microsoft.com/office/officeart/2005/8/layout/hierarchy1"/>
    <dgm:cxn modelId="{DE2121DF-AACA-4FCB-B112-AF461B66651F}" type="presParOf" srcId="{E9BC1FFE-0064-4ED2-8EA5-FF2A65EB1263}" destId="{7FB1AB15-9E2C-44A2-A1BD-945BE1FBF04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2B4B92-C9C6-4D5F-B26F-FF62CD0C9356}" type="doc">
      <dgm:prSet loTypeId="urn:diagrams.loki3.com/BracketList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D70178-5631-49DB-B047-C857E569C5E6}">
      <dgm:prSet phldrT="[Text]"/>
      <dgm:spPr/>
      <dgm:t>
        <a:bodyPr/>
        <a:lstStyle/>
        <a:p>
          <a:r>
            <a:rPr lang="en-US" dirty="0"/>
            <a:t>Explicit </a:t>
          </a:r>
        </a:p>
      </dgm:t>
    </dgm:pt>
    <dgm:pt modelId="{AAB1A7D0-296D-4511-8D07-6657B1660F3E}" type="parTrans" cxnId="{714FE850-69B8-48B7-A760-34F42B96A9FA}">
      <dgm:prSet/>
      <dgm:spPr/>
      <dgm:t>
        <a:bodyPr/>
        <a:lstStyle/>
        <a:p>
          <a:endParaRPr lang="en-US"/>
        </a:p>
      </dgm:t>
    </dgm:pt>
    <dgm:pt modelId="{256D7313-A8A7-4396-B4A3-D2033E601FFA}" type="sibTrans" cxnId="{714FE850-69B8-48B7-A760-34F42B96A9FA}">
      <dgm:prSet/>
      <dgm:spPr/>
      <dgm:t>
        <a:bodyPr/>
        <a:lstStyle/>
        <a:p>
          <a:endParaRPr lang="en-US"/>
        </a:p>
      </dgm:t>
    </dgm:pt>
    <dgm:pt modelId="{04ECBA93-7979-4963-A4F7-3C484BC6E484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/>
            <a:t>Above the water (20%)</a:t>
          </a:r>
        </a:p>
      </dgm:t>
    </dgm:pt>
    <dgm:pt modelId="{F35FD418-7A54-4DF9-BD7C-6A27883747C3}" type="parTrans" cxnId="{B9EECD63-4D35-4BB4-BBE5-64298919082B}">
      <dgm:prSet/>
      <dgm:spPr/>
      <dgm:t>
        <a:bodyPr/>
        <a:lstStyle/>
        <a:p>
          <a:endParaRPr lang="en-US"/>
        </a:p>
      </dgm:t>
    </dgm:pt>
    <dgm:pt modelId="{BFFFC3E7-2355-4A61-9A70-098E72A66E24}" type="sibTrans" cxnId="{B9EECD63-4D35-4BB4-BBE5-64298919082B}">
      <dgm:prSet/>
      <dgm:spPr/>
      <dgm:t>
        <a:bodyPr/>
        <a:lstStyle/>
        <a:p>
          <a:endParaRPr lang="en-US"/>
        </a:p>
      </dgm:t>
    </dgm:pt>
    <dgm:pt modelId="{1546ED1B-8E09-4290-B90D-B1C782C51DBA}">
      <dgm:prSet phldrT="[Text]"/>
      <dgm:spPr/>
      <dgm:t>
        <a:bodyPr/>
        <a:lstStyle/>
        <a:p>
          <a:r>
            <a:rPr lang="en-US" dirty="0"/>
            <a:t>Tacit</a:t>
          </a:r>
        </a:p>
      </dgm:t>
    </dgm:pt>
    <dgm:pt modelId="{9FB25B13-B236-4176-ABB0-B88FEE9EBA50}" type="parTrans" cxnId="{1594E9EC-EEAA-448F-96F4-B16655BAEFB7}">
      <dgm:prSet/>
      <dgm:spPr/>
      <dgm:t>
        <a:bodyPr/>
        <a:lstStyle/>
        <a:p>
          <a:endParaRPr lang="en-US"/>
        </a:p>
      </dgm:t>
    </dgm:pt>
    <dgm:pt modelId="{D8E52592-D1CB-4229-8F0F-948F1E8349D5}" type="sibTrans" cxnId="{1594E9EC-EEAA-448F-96F4-B16655BAEFB7}">
      <dgm:prSet/>
      <dgm:spPr/>
      <dgm:t>
        <a:bodyPr/>
        <a:lstStyle/>
        <a:p>
          <a:endParaRPr lang="en-US"/>
        </a:p>
      </dgm:t>
    </dgm:pt>
    <dgm:pt modelId="{85729B54-A297-4069-9E7D-51182DBB6D9F}">
      <dgm:prSet phldrT="[Text]"/>
      <dgm:spPr/>
      <dgm:t>
        <a:bodyPr/>
        <a:lstStyle/>
        <a:p>
          <a:r>
            <a:rPr lang="en-US" dirty="0"/>
            <a:t>Below the water (80%)</a:t>
          </a:r>
        </a:p>
      </dgm:t>
    </dgm:pt>
    <dgm:pt modelId="{D1333E24-E2C0-4D08-87CB-E4680D4212A0}" type="parTrans" cxnId="{738A159D-D763-4BDD-9FA1-A5DB099A0F22}">
      <dgm:prSet/>
      <dgm:spPr/>
      <dgm:t>
        <a:bodyPr/>
        <a:lstStyle/>
        <a:p>
          <a:endParaRPr lang="en-US"/>
        </a:p>
      </dgm:t>
    </dgm:pt>
    <dgm:pt modelId="{4B026D3C-67F6-4FA6-92E7-20508C4B20CD}" type="sibTrans" cxnId="{738A159D-D763-4BDD-9FA1-A5DB099A0F22}">
      <dgm:prSet/>
      <dgm:spPr/>
      <dgm:t>
        <a:bodyPr/>
        <a:lstStyle/>
        <a:p>
          <a:endParaRPr lang="en-US"/>
        </a:p>
      </dgm:t>
    </dgm:pt>
    <dgm:pt modelId="{B35FDDA9-042D-4E69-872D-0A82547832B8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/>
            <a:t>Belongs to everyone</a:t>
          </a:r>
        </a:p>
      </dgm:t>
    </dgm:pt>
    <dgm:pt modelId="{5699335C-A909-4792-A2A2-6841CF497986}" type="parTrans" cxnId="{C472734C-EB83-4E54-B4C4-C11E4E1ABD28}">
      <dgm:prSet/>
      <dgm:spPr/>
      <dgm:t>
        <a:bodyPr/>
        <a:lstStyle/>
        <a:p>
          <a:endParaRPr lang="en-US"/>
        </a:p>
      </dgm:t>
    </dgm:pt>
    <dgm:pt modelId="{2BE1A0EB-9344-4683-9BD9-C825A79DCD1F}" type="sibTrans" cxnId="{C472734C-EB83-4E54-B4C4-C11E4E1ABD28}">
      <dgm:prSet/>
      <dgm:spPr/>
      <dgm:t>
        <a:bodyPr/>
        <a:lstStyle/>
        <a:p>
          <a:endParaRPr lang="en-US"/>
        </a:p>
      </dgm:t>
    </dgm:pt>
    <dgm:pt modelId="{9ACBC2C8-8B18-4D55-A03F-080B013A78FC}">
      <dgm:prSet phldrT="[Text]"/>
      <dgm:spPr/>
      <dgm:t>
        <a:bodyPr/>
        <a:lstStyle/>
        <a:p>
          <a:endParaRPr lang="en-US" dirty="0"/>
        </a:p>
      </dgm:t>
    </dgm:pt>
    <dgm:pt modelId="{87508741-8C0C-4E70-A3C3-23AC261DC193}" type="parTrans" cxnId="{FA9607D9-7274-4CEB-9779-48960977FC36}">
      <dgm:prSet/>
      <dgm:spPr/>
      <dgm:t>
        <a:bodyPr/>
        <a:lstStyle/>
        <a:p>
          <a:endParaRPr lang="en-US"/>
        </a:p>
      </dgm:t>
    </dgm:pt>
    <dgm:pt modelId="{F64C3601-6B2F-48C6-BA6A-1002A6C8FD54}" type="sibTrans" cxnId="{FA9607D9-7274-4CEB-9779-48960977FC36}">
      <dgm:prSet/>
      <dgm:spPr/>
      <dgm:t>
        <a:bodyPr/>
        <a:lstStyle/>
        <a:p>
          <a:endParaRPr lang="en-US"/>
        </a:p>
      </dgm:t>
    </dgm:pt>
    <dgm:pt modelId="{558257D9-1A0B-48FB-8652-FD6F9DA7EF16}">
      <dgm:prSet phldrT="[Text]"/>
      <dgm:spPr/>
      <dgm:t>
        <a:bodyPr/>
        <a:lstStyle/>
        <a:p>
          <a:r>
            <a:rPr lang="en-US" dirty="0"/>
            <a:t>Person-to-person</a:t>
          </a:r>
        </a:p>
      </dgm:t>
    </dgm:pt>
    <dgm:pt modelId="{8B5B6844-E02D-45E9-8CFF-910D21B93B1A}" type="parTrans" cxnId="{16EBD57E-4575-4E8A-8F83-546B9D8DDE95}">
      <dgm:prSet/>
      <dgm:spPr/>
      <dgm:t>
        <a:bodyPr/>
        <a:lstStyle/>
        <a:p>
          <a:endParaRPr lang="en-US"/>
        </a:p>
      </dgm:t>
    </dgm:pt>
    <dgm:pt modelId="{F681C0E0-DCBA-4FE0-8CE7-96D5C184599D}" type="sibTrans" cxnId="{16EBD57E-4575-4E8A-8F83-546B9D8DDE95}">
      <dgm:prSet/>
      <dgm:spPr/>
      <dgm:t>
        <a:bodyPr/>
        <a:lstStyle/>
        <a:p>
          <a:endParaRPr lang="en-US"/>
        </a:p>
      </dgm:t>
    </dgm:pt>
    <dgm:pt modelId="{65C09708-2555-4CA4-94BD-3765868C3110}">
      <dgm:prSet phldrT="[Text]"/>
      <dgm:spPr/>
      <dgm:t>
        <a:bodyPr/>
        <a:lstStyle/>
        <a:p>
          <a:r>
            <a:rPr lang="en-US" dirty="0"/>
            <a:t>Not persistent</a:t>
          </a:r>
        </a:p>
      </dgm:t>
    </dgm:pt>
    <dgm:pt modelId="{5590C952-6435-4432-8AF7-69FA44969F2A}" type="parTrans" cxnId="{8E3134D4-FB24-4FBE-AAB6-5C8A2CB4375C}">
      <dgm:prSet/>
      <dgm:spPr/>
      <dgm:t>
        <a:bodyPr/>
        <a:lstStyle/>
        <a:p>
          <a:endParaRPr lang="en-US"/>
        </a:p>
      </dgm:t>
    </dgm:pt>
    <dgm:pt modelId="{8AC1BBEC-071E-410E-ADFB-BE304D4CC1F5}" type="sibTrans" cxnId="{8E3134D4-FB24-4FBE-AAB6-5C8A2CB4375C}">
      <dgm:prSet/>
      <dgm:spPr/>
      <dgm:t>
        <a:bodyPr/>
        <a:lstStyle/>
        <a:p>
          <a:endParaRPr lang="en-US"/>
        </a:p>
      </dgm:t>
    </dgm:pt>
    <dgm:pt modelId="{FE90DAB2-DBCA-49AD-915A-6AB91071187D}">
      <dgm:prSet phldrT="[Text]"/>
      <dgm:spPr/>
      <dgm:t>
        <a:bodyPr/>
        <a:lstStyle/>
        <a:p>
          <a:r>
            <a:rPr lang="en-US" dirty="0"/>
            <a:t>Cannot be socialized</a:t>
          </a:r>
        </a:p>
      </dgm:t>
    </dgm:pt>
    <dgm:pt modelId="{30D214EB-7485-4F9C-9A15-6E113D5E6149}" type="parTrans" cxnId="{6A0351A5-E4C6-4F05-BCE7-F4F751409FA9}">
      <dgm:prSet/>
      <dgm:spPr/>
      <dgm:t>
        <a:bodyPr/>
        <a:lstStyle/>
        <a:p>
          <a:endParaRPr lang="en-US"/>
        </a:p>
      </dgm:t>
    </dgm:pt>
    <dgm:pt modelId="{A2648B6D-13FF-4930-9757-A562287E608A}" type="sibTrans" cxnId="{6A0351A5-E4C6-4F05-BCE7-F4F751409FA9}">
      <dgm:prSet/>
      <dgm:spPr/>
      <dgm:t>
        <a:bodyPr/>
        <a:lstStyle/>
        <a:p>
          <a:endParaRPr lang="en-US"/>
        </a:p>
      </dgm:t>
    </dgm:pt>
    <dgm:pt modelId="{24F9521D-FAC1-4672-BB64-EAB07C983F88}">
      <dgm:prSet phldrT="[Text]"/>
      <dgm:spPr/>
      <dgm:t>
        <a:bodyPr/>
        <a:lstStyle/>
        <a:p>
          <a:r>
            <a:rPr lang="en-US" dirty="0"/>
            <a:t>Not subject to review</a:t>
          </a:r>
        </a:p>
      </dgm:t>
    </dgm:pt>
    <dgm:pt modelId="{8EEB606E-E6DA-4239-8ECC-91B0609436EC}" type="parTrans" cxnId="{1C718AF7-6E1D-4B56-9E5D-9BDD89C9BE79}">
      <dgm:prSet/>
      <dgm:spPr/>
      <dgm:t>
        <a:bodyPr/>
        <a:lstStyle/>
        <a:p>
          <a:endParaRPr lang="en-US"/>
        </a:p>
      </dgm:t>
    </dgm:pt>
    <dgm:pt modelId="{C7E53FC2-E298-427F-AD22-B45504526185}" type="sibTrans" cxnId="{1C718AF7-6E1D-4B56-9E5D-9BDD89C9BE79}">
      <dgm:prSet/>
      <dgm:spPr/>
      <dgm:t>
        <a:bodyPr/>
        <a:lstStyle/>
        <a:p>
          <a:endParaRPr lang="en-US"/>
        </a:p>
      </dgm:t>
    </dgm:pt>
    <dgm:pt modelId="{0277D7F2-1E86-497C-867C-4F3C67F2FAE4}" type="pres">
      <dgm:prSet presAssocID="{C02B4B92-C9C6-4D5F-B26F-FF62CD0C9356}" presName="Name0" presStyleCnt="0">
        <dgm:presLayoutVars>
          <dgm:dir/>
          <dgm:animLvl val="lvl"/>
          <dgm:resizeHandles val="exact"/>
        </dgm:presLayoutVars>
      </dgm:prSet>
      <dgm:spPr/>
    </dgm:pt>
    <dgm:pt modelId="{8B627856-E7B9-4487-BD37-05276E1DCAB4}" type="pres">
      <dgm:prSet presAssocID="{A4D70178-5631-49DB-B047-C857E569C5E6}" presName="linNode" presStyleCnt="0"/>
      <dgm:spPr/>
    </dgm:pt>
    <dgm:pt modelId="{7235D603-DD0E-4EAF-8836-7AC86C9DBE8B}" type="pres">
      <dgm:prSet presAssocID="{A4D70178-5631-49DB-B047-C857E569C5E6}" presName="parTx" presStyleLbl="revTx" presStyleIdx="0" presStyleCnt="2">
        <dgm:presLayoutVars>
          <dgm:chMax val="1"/>
          <dgm:bulletEnabled val="1"/>
        </dgm:presLayoutVars>
      </dgm:prSet>
      <dgm:spPr/>
    </dgm:pt>
    <dgm:pt modelId="{398C2DF4-E2FC-48CE-ABC8-11889E44C735}" type="pres">
      <dgm:prSet presAssocID="{A4D70178-5631-49DB-B047-C857E569C5E6}" presName="bracket" presStyleLbl="parChTrans1D1" presStyleIdx="0" presStyleCnt="2"/>
      <dgm:spPr/>
    </dgm:pt>
    <dgm:pt modelId="{6A086C8E-F415-48E0-9FA4-1306061C86DF}" type="pres">
      <dgm:prSet presAssocID="{A4D70178-5631-49DB-B047-C857E569C5E6}" presName="spH" presStyleCnt="0"/>
      <dgm:spPr/>
    </dgm:pt>
    <dgm:pt modelId="{9556A74D-2EDE-4710-B935-1AAFD7985E5B}" type="pres">
      <dgm:prSet presAssocID="{A4D70178-5631-49DB-B047-C857E569C5E6}" presName="desTx" presStyleLbl="node1" presStyleIdx="0" presStyleCnt="2">
        <dgm:presLayoutVars>
          <dgm:bulletEnabled val="1"/>
        </dgm:presLayoutVars>
      </dgm:prSet>
      <dgm:spPr/>
    </dgm:pt>
    <dgm:pt modelId="{B305E6C0-132A-478B-B6B1-74BFD88899C8}" type="pres">
      <dgm:prSet presAssocID="{256D7313-A8A7-4396-B4A3-D2033E601FFA}" presName="spV" presStyleCnt="0"/>
      <dgm:spPr/>
    </dgm:pt>
    <dgm:pt modelId="{3573A8BA-A83A-46E6-8A6E-2798CF12318B}" type="pres">
      <dgm:prSet presAssocID="{1546ED1B-8E09-4290-B90D-B1C782C51DBA}" presName="linNode" presStyleCnt="0"/>
      <dgm:spPr/>
    </dgm:pt>
    <dgm:pt modelId="{D6E9AB1C-0250-4DA1-BF0E-71FDF4EB1860}" type="pres">
      <dgm:prSet presAssocID="{1546ED1B-8E09-4290-B90D-B1C782C51DBA}" presName="parTx" presStyleLbl="revTx" presStyleIdx="1" presStyleCnt="2">
        <dgm:presLayoutVars>
          <dgm:chMax val="1"/>
          <dgm:bulletEnabled val="1"/>
        </dgm:presLayoutVars>
      </dgm:prSet>
      <dgm:spPr/>
    </dgm:pt>
    <dgm:pt modelId="{DEDA884E-ACC6-407F-9C76-75F7601A2F82}" type="pres">
      <dgm:prSet presAssocID="{1546ED1B-8E09-4290-B90D-B1C782C51DBA}" presName="bracket" presStyleLbl="parChTrans1D1" presStyleIdx="1" presStyleCnt="2"/>
      <dgm:spPr/>
    </dgm:pt>
    <dgm:pt modelId="{E5C0E6FB-988A-4306-9103-066D0CB6B58E}" type="pres">
      <dgm:prSet presAssocID="{1546ED1B-8E09-4290-B90D-B1C782C51DBA}" presName="spH" presStyleCnt="0"/>
      <dgm:spPr/>
    </dgm:pt>
    <dgm:pt modelId="{9D899C2A-5952-4D57-B9BB-5080ACF58A52}" type="pres">
      <dgm:prSet presAssocID="{1546ED1B-8E09-4290-B90D-B1C782C51DBA}" presName="desTx" presStyleLbl="node1" presStyleIdx="1" presStyleCnt="2">
        <dgm:presLayoutVars>
          <dgm:bulletEnabled val="1"/>
        </dgm:presLayoutVars>
      </dgm:prSet>
      <dgm:spPr/>
    </dgm:pt>
  </dgm:ptLst>
  <dgm:cxnLst>
    <dgm:cxn modelId="{3A727211-FB19-4CC4-9AE4-A41461F293E3}" type="presOf" srcId="{9ACBC2C8-8B18-4D55-A03F-080B013A78FC}" destId="{9D899C2A-5952-4D57-B9BB-5080ACF58A52}" srcOrd="0" destOrd="5" presId="urn:diagrams.loki3.com/BracketList"/>
    <dgm:cxn modelId="{63BC6825-23CC-49B9-AC94-838EBE3B3C21}" type="presOf" srcId="{A4D70178-5631-49DB-B047-C857E569C5E6}" destId="{7235D603-DD0E-4EAF-8836-7AC86C9DBE8B}" srcOrd="0" destOrd="0" presId="urn:diagrams.loki3.com/BracketList"/>
    <dgm:cxn modelId="{BF184B61-218B-41CC-997C-06AB1901C6D1}" type="presOf" srcId="{1546ED1B-8E09-4290-B90D-B1C782C51DBA}" destId="{D6E9AB1C-0250-4DA1-BF0E-71FDF4EB1860}" srcOrd="0" destOrd="0" presId="urn:diagrams.loki3.com/BracketList"/>
    <dgm:cxn modelId="{B9EECD63-4D35-4BB4-BBE5-64298919082B}" srcId="{A4D70178-5631-49DB-B047-C857E569C5E6}" destId="{04ECBA93-7979-4963-A4F7-3C484BC6E484}" srcOrd="0" destOrd="0" parTransId="{F35FD418-7A54-4DF9-BD7C-6A27883747C3}" sibTransId="{BFFFC3E7-2355-4A61-9A70-098E72A66E24}"/>
    <dgm:cxn modelId="{C472734C-EB83-4E54-B4C4-C11E4E1ABD28}" srcId="{A4D70178-5631-49DB-B047-C857E569C5E6}" destId="{B35FDDA9-042D-4E69-872D-0A82547832B8}" srcOrd="1" destOrd="0" parTransId="{5699335C-A909-4792-A2A2-6841CF497986}" sibTransId="{2BE1A0EB-9344-4683-9BD9-C825A79DCD1F}"/>
    <dgm:cxn modelId="{714FE850-69B8-48B7-A760-34F42B96A9FA}" srcId="{C02B4B92-C9C6-4D5F-B26F-FF62CD0C9356}" destId="{A4D70178-5631-49DB-B047-C857E569C5E6}" srcOrd="0" destOrd="0" parTransId="{AAB1A7D0-296D-4511-8D07-6657B1660F3E}" sibTransId="{256D7313-A8A7-4396-B4A3-D2033E601FFA}"/>
    <dgm:cxn modelId="{29C4B972-31D8-4BB6-92A8-E164D2BFBB5D}" type="presOf" srcId="{C02B4B92-C9C6-4D5F-B26F-FF62CD0C9356}" destId="{0277D7F2-1E86-497C-867C-4F3C67F2FAE4}" srcOrd="0" destOrd="0" presId="urn:diagrams.loki3.com/BracketList"/>
    <dgm:cxn modelId="{16EBD57E-4575-4E8A-8F83-546B9D8DDE95}" srcId="{1546ED1B-8E09-4290-B90D-B1C782C51DBA}" destId="{558257D9-1A0B-48FB-8652-FD6F9DA7EF16}" srcOrd="1" destOrd="0" parTransId="{8B5B6844-E02D-45E9-8CFF-910D21B93B1A}" sibTransId="{F681C0E0-DCBA-4FE0-8CE7-96D5C184599D}"/>
    <dgm:cxn modelId="{8F75628E-85D1-4C00-84D7-762C75D347C0}" type="presOf" srcId="{558257D9-1A0B-48FB-8652-FD6F9DA7EF16}" destId="{9D899C2A-5952-4D57-B9BB-5080ACF58A52}" srcOrd="0" destOrd="1" presId="urn:diagrams.loki3.com/BracketList"/>
    <dgm:cxn modelId="{DC8DFC97-E8F8-45F9-B896-3D70B6A598DA}" type="presOf" srcId="{65C09708-2555-4CA4-94BD-3765868C3110}" destId="{9D899C2A-5952-4D57-B9BB-5080ACF58A52}" srcOrd="0" destOrd="2" presId="urn:diagrams.loki3.com/BracketList"/>
    <dgm:cxn modelId="{738A159D-D763-4BDD-9FA1-A5DB099A0F22}" srcId="{1546ED1B-8E09-4290-B90D-B1C782C51DBA}" destId="{85729B54-A297-4069-9E7D-51182DBB6D9F}" srcOrd="0" destOrd="0" parTransId="{D1333E24-E2C0-4D08-87CB-E4680D4212A0}" sibTransId="{4B026D3C-67F6-4FA6-92E7-20508C4B20CD}"/>
    <dgm:cxn modelId="{37F829A5-890C-45EC-954E-48001F4C17D1}" type="presOf" srcId="{24F9521D-FAC1-4672-BB64-EAB07C983F88}" destId="{9D899C2A-5952-4D57-B9BB-5080ACF58A52}" srcOrd="0" destOrd="4" presId="urn:diagrams.loki3.com/BracketList"/>
    <dgm:cxn modelId="{6A0351A5-E4C6-4F05-BCE7-F4F751409FA9}" srcId="{1546ED1B-8E09-4290-B90D-B1C782C51DBA}" destId="{FE90DAB2-DBCA-49AD-915A-6AB91071187D}" srcOrd="3" destOrd="0" parTransId="{30D214EB-7485-4F9C-9A15-6E113D5E6149}" sibTransId="{A2648B6D-13FF-4930-9757-A562287E608A}"/>
    <dgm:cxn modelId="{05BE8AB2-E6E8-47A3-B9BD-2C744348FE75}" type="presOf" srcId="{FE90DAB2-DBCA-49AD-915A-6AB91071187D}" destId="{9D899C2A-5952-4D57-B9BB-5080ACF58A52}" srcOrd="0" destOrd="3" presId="urn:diagrams.loki3.com/BracketList"/>
    <dgm:cxn modelId="{8E3134D4-FB24-4FBE-AAB6-5C8A2CB4375C}" srcId="{1546ED1B-8E09-4290-B90D-B1C782C51DBA}" destId="{65C09708-2555-4CA4-94BD-3765868C3110}" srcOrd="2" destOrd="0" parTransId="{5590C952-6435-4432-8AF7-69FA44969F2A}" sibTransId="{8AC1BBEC-071E-410E-ADFB-BE304D4CC1F5}"/>
    <dgm:cxn modelId="{FA9607D9-7274-4CEB-9779-48960977FC36}" srcId="{1546ED1B-8E09-4290-B90D-B1C782C51DBA}" destId="{9ACBC2C8-8B18-4D55-A03F-080B013A78FC}" srcOrd="5" destOrd="0" parTransId="{87508741-8C0C-4E70-A3C3-23AC261DC193}" sibTransId="{F64C3601-6B2F-48C6-BA6A-1002A6C8FD54}"/>
    <dgm:cxn modelId="{9D97BBDB-A10B-44DB-B277-A8061911E6BC}" type="presOf" srcId="{04ECBA93-7979-4963-A4F7-3C484BC6E484}" destId="{9556A74D-2EDE-4710-B935-1AAFD7985E5B}" srcOrd="0" destOrd="0" presId="urn:diagrams.loki3.com/BracketList"/>
    <dgm:cxn modelId="{74F9B6E6-8C6B-4A7A-B9E3-BC85D310C8FF}" type="presOf" srcId="{85729B54-A297-4069-9E7D-51182DBB6D9F}" destId="{9D899C2A-5952-4D57-B9BB-5080ACF58A52}" srcOrd="0" destOrd="0" presId="urn:diagrams.loki3.com/BracketList"/>
    <dgm:cxn modelId="{1594E9EC-EEAA-448F-96F4-B16655BAEFB7}" srcId="{C02B4B92-C9C6-4D5F-B26F-FF62CD0C9356}" destId="{1546ED1B-8E09-4290-B90D-B1C782C51DBA}" srcOrd="1" destOrd="0" parTransId="{9FB25B13-B236-4176-ABB0-B88FEE9EBA50}" sibTransId="{D8E52592-D1CB-4229-8F0F-948F1E8349D5}"/>
    <dgm:cxn modelId="{06F879F1-B13B-485A-9003-009DA33924B1}" type="presOf" srcId="{B35FDDA9-042D-4E69-872D-0A82547832B8}" destId="{9556A74D-2EDE-4710-B935-1AAFD7985E5B}" srcOrd="0" destOrd="1" presId="urn:diagrams.loki3.com/BracketList"/>
    <dgm:cxn modelId="{1C718AF7-6E1D-4B56-9E5D-9BDD89C9BE79}" srcId="{1546ED1B-8E09-4290-B90D-B1C782C51DBA}" destId="{24F9521D-FAC1-4672-BB64-EAB07C983F88}" srcOrd="4" destOrd="0" parTransId="{8EEB606E-E6DA-4239-8ECC-91B0609436EC}" sibTransId="{C7E53FC2-E298-427F-AD22-B45504526185}"/>
    <dgm:cxn modelId="{DFCD3AC6-4690-492B-9192-5010A16380E5}" type="presParOf" srcId="{0277D7F2-1E86-497C-867C-4F3C67F2FAE4}" destId="{8B627856-E7B9-4487-BD37-05276E1DCAB4}" srcOrd="0" destOrd="0" presId="urn:diagrams.loki3.com/BracketList"/>
    <dgm:cxn modelId="{F739A4BA-0F99-4007-BAE5-4FB204EF14D0}" type="presParOf" srcId="{8B627856-E7B9-4487-BD37-05276E1DCAB4}" destId="{7235D603-DD0E-4EAF-8836-7AC86C9DBE8B}" srcOrd="0" destOrd="0" presId="urn:diagrams.loki3.com/BracketList"/>
    <dgm:cxn modelId="{BBE85841-ECA7-4F56-A6B5-984EB041A742}" type="presParOf" srcId="{8B627856-E7B9-4487-BD37-05276E1DCAB4}" destId="{398C2DF4-E2FC-48CE-ABC8-11889E44C735}" srcOrd="1" destOrd="0" presId="urn:diagrams.loki3.com/BracketList"/>
    <dgm:cxn modelId="{D557FEB2-2E1F-410F-ABD2-AE51CBE30F8E}" type="presParOf" srcId="{8B627856-E7B9-4487-BD37-05276E1DCAB4}" destId="{6A086C8E-F415-48E0-9FA4-1306061C86DF}" srcOrd="2" destOrd="0" presId="urn:diagrams.loki3.com/BracketList"/>
    <dgm:cxn modelId="{F5242071-45CD-4513-9C06-C4DFA90DF4AD}" type="presParOf" srcId="{8B627856-E7B9-4487-BD37-05276E1DCAB4}" destId="{9556A74D-2EDE-4710-B935-1AAFD7985E5B}" srcOrd="3" destOrd="0" presId="urn:diagrams.loki3.com/BracketList"/>
    <dgm:cxn modelId="{3B43266E-7BA2-403A-A72C-AA1443E617F2}" type="presParOf" srcId="{0277D7F2-1E86-497C-867C-4F3C67F2FAE4}" destId="{B305E6C0-132A-478B-B6B1-74BFD88899C8}" srcOrd="1" destOrd="0" presId="urn:diagrams.loki3.com/BracketList"/>
    <dgm:cxn modelId="{286947B4-B042-4E33-BD80-AD6F75EC887B}" type="presParOf" srcId="{0277D7F2-1E86-497C-867C-4F3C67F2FAE4}" destId="{3573A8BA-A83A-46E6-8A6E-2798CF12318B}" srcOrd="2" destOrd="0" presId="urn:diagrams.loki3.com/BracketList"/>
    <dgm:cxn modelId="{9D04392D-FFB8-42C4-935E-F64BF475C8F1}" type="presParOf" srcId="{3573A8BA-A83A-46E6-8A6E-2798CF12318B}" destId="{D6E9AB1C-0250-4DA1-BF0E-71FDF4EB1860}" srcOrd="0" destOrd="0" presId="urn:diagrams.loki3.com/BracketList"/>
    <dgm:cxn modelId="{8F609D18-196B-4982-A3D8-07F08B800005}" type="presParOf" srcId="{3573A8BA-A83A-46E6-8A6E-2798CF12318B}" destId="{DEDA884E-ACC6-407F-9C76-75F7601A2F82}" srcOrd="1" destOrd="0" presId="urn:diagrams.loki3.com/BracketList"/>
    <dgm:cxn modelId="{E39508D5-09F5-4E1C-91A1-BB17F431873B}" type="presParOf" srcId="{3573A8BA-A83A-46E6-8A6E-2798CF12318B}" destId="{E5C0E6FB-988A-4306-9103-066D0CB6B58E}" srcOrd="2" destOrd="0" presId="urn:diagrams.loki3.com/BracketList"/>
    <dgm:cxn modelId="{F4A0AF34-4AAD-4B5D-95D2-9C908AA73B49}" type="presParOf" srcId="{3573A8BA-A83A-46E6-8A6E-2798CF12318B}" destId="{9D899C2A-5952-4D57-B9BB-5080ACF58A5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6A3C5A-1430-4E72-AD6B-AC2DED6DA0CD}">
      <dsp:nvSpPr>
        <dsp:cNvPr id="0" name=""/>
        <dsp:cNvSpPr/>
      </dsp:nvSpPr>
      <dsp:spPr>
        <a:xfrm>
          <a:off x="2283108" y="1548984"/>
          <a:ext cx="1620270" cy="3855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741"/>
              </a:lnTo>
              <a:lnTo>
                <a:pt x="1620270" y="262741"/>
              </a:lnTo>
              <a:lnTo>
                <a:pt x="1620270" y="3855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0B5ECA-97D2-4331-9C71-30A9995822B3}">
      <dsp:nvSpPr>
        <dsp:cNvPr id="0" name=""/>
        <dsp:cNvSpPr/>
      </dsp:nvSpPr>
      <dsp:spPr>
        <a:xfrm>
          <a:off x="2237388" y="1548984"/>
          <a:ext cx="91440" cy="3855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55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E0FDF-5028-44CA-80A1-FD44CE859CE4}">
      <dsp:nvSpPr>
        <dsp:cNvPr id="0" name=""/>
        <dsp:cNvSpPr/>
      </dsp:nvSpPr>
      <dsp:spPr>
        <a:xfrm>
          <a:off x="662837" y="1548984"/>
          <a:ext cx="1620270" cy="385550"/>
        </a:xfrm>
        <a:custGeom>
          <a:avLst/>
          <a:gdLst/>
          <a:ahLst/>
          <a:cxnLst/>
          <a:rect l="0" t="0" r="0" b="0"/>
          <a:pathLst>
            <a:path>
              <a:moveTo>
                <a:pt x="1620270" y="0"/>
              </a:moveTo>
              <a:lnTo>
                <a:pt x="1620270" y="262741"/>
              </a:lnTo>
              <a:lnTo>
                <a:pt x="0" y="262741"/>
              </a:lnTo>
              <a:lnTo>
                <a:pt x="0" y="38555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2857F9-AD54-4591-9D0A-682D7FCD22EB}">
      <dsp:nvSpPr>
        <dsp:cNvPr id="0" name=""/>
        <dsp:cNvSpPr/>
      </dsp:nvSpPr>
      <dsp:spPr>
        <a:xfrm>
          <a:off x="1620270" y="707180"/>
          <a:ext cx="1325675" cy="841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83C967-5C7F-499D-B0F9-CF70F5B2624F}">
      <dsp:nvSpPr>
        <dsp:cNvPr id="0" name=""/>
        <dsp:cNvSpPr/>
      </dsp:nvSpPr>
      <dsp:spPr>
        <a:xfrm>
          <a:off x="1767567" y="847113"/>
          <a:ext cx="1325675" cy="841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CAPR 70-1</a:t>
          </a:r>
        </a:p>
      </dsp:txBody>
      <dsp:txXfrm>
        <a:off x="1792223" y="871769"/>
        <a:ext cx="1276363" cy="792492"/>
      </dsp:txXfrm>
    </dsp:sp>
    <dsp:sp modelId="{D0A666BC-70EC-449D-99FD-20D5F9B01DEB}">
      <dsp:nvSpPr>
        <dsp:cNvPr id="0" name=""/>
        <dsp:cNvSpPr/>
      </dsp:nvSpPr>
      <dsp:spPr>
        <a:xfrm>
          <a:off x="0" y="1934535"/>
          <a:ext cx="1325675" cy="841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D069D3-2B98-452D-A809-78BE82E9BEC2}">
      <dsp:nvSpPr>
        <dsp:cNvPr id="0" name=""/>
        <dsp:cNvSpPr/>
      </dsp:nvSpPr>
      <dsp:spPr>
        <a:xfrm>
          <a:off x="147297" y="2074468"/>
          <a:ext cx="1325675" cy="841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CAPS </a:t>
          </a:r>
          <a:br>
            <a:rPr lang="en-US" sz="1600" kern="1200" dirty="0"/>
          </a:br>
          <a:r>
            <a:rPr lang="en-US" sz="1600" kern="1200" dirty="0"/>
            <a:t>71-series</a:t>
          </a:r>
          <a:br>
            <a:rPr lang="en-US" sz="1600" kern="1200" dirty="0"/>
          </a:br>
          <a:r>
            <a:rPr lang="en-US" sz="1600" i="1" kern="1200" dirty="0"/>
            <a:t>Training</a:t>
          </a:r>
        </a:p>
      </dsp:txBody>
      <dsp:txXfrm>
        <a:off x="171953" y="2099124"/>
        <a:ext cx="1276363" cy="792492"/>
      </dsp:txXfrm>
    </dsp:sp>
    <dsp:sp modelId="{AFB610CC-33C5-4134-9E2B-27B3818B2F42}">
      <dsp:nvSpPr>
        <dsp:cNvPr id="0" name=""/>
        <dsp:cNvSpPr/>
      </dsp:nvSpPr>
      <dsp:spPr>
        <a:xfrm>
          <a:off x="1620270" y="1934535"/>
          <a:ext cx="1325675" cy="841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AED4B4-5FB0-4456-8DD1-CA94C09B026D}">
      <dsp:nvSpPr>
        <dsp:cNvPr id="0" name=""/>
        <dsp:cNvSpPr/>
      </dsp:nvSpPr>
      <dsp:spPr>
        <a:xfrm>
          <a:off x="1767567" y="2074468"/>
          <a:ext cx="1325675" cy="841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CAPS </a:t>
          </a:r>
          <a:br>
            <a:rPr lang="en-US" sz="1600" kern="1200" dirty="0"/>
          </a:br>
          <a:r>
            <a:rPr lang="en-US" sz="1600" kern="1200" dirty="0"/>
            <a:t>72-series</a:t>
          </a:r>
          <a:br>
            <a:rPr lang="en-US" sz="1600" kern="1200" dirty="0"/>
          </a:br>
          <a:r>
            <a:rPr lang="en-US" sz="1600" i="1" kern="1200" dirty="0"/>
            <a:t>Standards</a:t>
          </a:r>
        </a:p>
      </dsp:txBody>
      <dsp:txXfrm>
        <a:off x="1792223" y="2099124"/>
        <a:ext cx="1276363" cy="792492"/>
      </dsp:txXfrm>
    </dsp:sp>
    <dsp:sp modelId="{9D976298-343D-4B19-9CA5-CD215F9651AC}">
      <dsp:nvSpPr>
        <dsp:cNvPr id="0" name=""/>
        <dsp:cNvSpPr/>
      </dsp:nvSpPr>
      <dsp:spPr>
        <a:xfrm>
          <a:off x="3240540" y="1934535"/>
          <a:ext cx="1325675" cy="8418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E215E9-0479-4A4A-BEAC-B7CCABD0E7A5}">
      <dsp:nvSpPr>
        <dsp:cNvPr id="0" name=""/>
        <dsp:cNvSpPr/>
      </dsp:nvSpPr>
      <dsp:spPr>
        <a:xfrm>
          <a:off x="3387838" y="2074468"/>
          <a:ext cx="1325675" cy="8418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CAPS </a:t>
          </a:r>
          <a:br>
            <a:rPr lang="en-US" sz="1600" kern="1200" dirty="0"/>
          </a:br>
          <a:r>
            <a:rPr lang="en-US" sz="1600" kern="1200" dirty="0"/>
            <a:t>73-series</a:t>
          </a:r>
          <a:br>
            <a:rPr lang="en-US" sz="1600" kern="1200" dirty="0"/>
          </a:br>
          <a:r>
            <a:rPr lang="en-US" sz="1600" i="1" kern="1200" dirty="0"/>
            <a:t>Procedures</a:t>
          </a:r>
        </a:p>
      </dsp:txBody>
      <dsp:txXfrm>
        <a:off x="3412494" y="2099124"/>
        <a:ext cx="1276363" cy="7924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35D603-DD0E-4EAF-8836-7AC86C9DBE8B}">
      <dsp:nvSpPr>
        <dsp:cNvPr id="0" name=""/>
        <dsp:cNvSpPr/>
      </dsp:nvSpPr>
      <dsp:spPr>
        <a:xfrm>
          <a:off x="2488" y="809922"/>
          <a:ext cx="1272724" cy="47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Explicit </a:t>
          </a:r>
        </a:p>
      </dsp:txBody>
      <dsp:txXfrm>
        <a:off x="2488" y="809922"/>
        <a:ext cx="1272724" cy="475200"/>
      </dsp:txXfrm>
    </dsp:sp>
    <dsp:sp modelId="{398C2DF4-E2FC-48CE-ABC8-11889E44C735}">
      <dsp:nvSpPr>
        <dsp:cNvPr id="0" name=""/>
        <dsp:cNvSpPr/>
      </dsp:nvSpPr>
      <dsp:spPr>
        <a:xfrm>
          <a:off x="1275212" y="587172"/>
          <a:ext cx="254544" cy="9207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56A74D-2EDE-4710-B935-1AAFD7985E5B}">
      <dsp:nvSpPr>
        <dsp:cNvPr id="0" name=""/>
        <dsp:cNvSpPr/>
      </dsp:nvSpPr>
      <dsp:spPr>
        <a:xfrm>
          <a:off x="1631575" y="587172"/>
          <a:ext cx="3461810" cy="920700"/>
        </a:xfrm>
        <a:prstGeom prst="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Above the water (20%)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Belongs to everyone</a:t>
          </a:r>
        </a:p>
      </dsp:txBody>
      <dsp:txXfrm>
        <a:off x="1631575" y="587172"/>
        <a:ext cx="3461810" cy="920700"/>
      </dsp:txXfrm>
    </dsp:sp>
    <dsp:sp modelId="{D6E9AB1C-0250-4DA1-BF0E-71FDF4EB1860}">
      <dsp:nvSpPr>
        <dsp:cNvPr id="0" name=""/>
        <dsp:cNvSpPr/>
      </dsp:nvSpPr>
      <dsp:spPr>
        <a:xfrm>
          <a:off x="2488" y="2604072"/>
          <a:ext cx="1272724" cy="47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Tacit</a:t>
          </a:r>
        </a:p>
      </dsp:txBody>
      <dsp:txXfrm>
        <a:off x="2488" y="2604072"/>
        <a:ext cx="1272724" cy="475200"/>
      </dsp:txXfrm>
    </dsp:sp>
    <dsp:sp modelId="{DEDA884E-ACC6-407F-9C76-75F7601A2F82}">
      <dsp:nvSpPr>
        <dsp:cNvPr id="0" name=""/>
        <dsp:cNvSpPr/>
      </dsp:nvSpPr>
      <dsp:spPr>
        <a:xfrm>
          <a:off x="1275212" y="1594272"/>
          <a:ext cx="254544" cy="2494800"/>
        </a:xfrm>
        <a:prstGeom prst="leftBrace">
          <a:avLst>
            <a:gd name="adj1" fmla="val 35000"/>
            <a:gd name="adj2" fmla="val 50000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899C2A-5952-4D57-B9BB-5080ACF58A52}">
      <dsp:nvSpPr>
        <dsp:cNvPr id="0" name=""/>
        <dsp:cNvSpPr/>
      </dsp:nvSpPr>
      <dsp:spPr>
        <a:xfrm>
          <a:off x="1631575" y="1594272"/>
          <a:ext cx="3461810" cy="249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Below the water (80%)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Person-to-person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Not persistent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Cannot be socialized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Not subject to review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400" kern="1200" dirty="0"/>
        </a:p>
      </dsp:txBody>
      <dsp:txXfrm>
        <a:off x="1631575" y="1594272"/>
        <a:ext cx="3461810" cy="249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64E0E-513F-4300-B88D-F63DA86B8B48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A1390-2F5E-4337-9BEC-5F90CCEDA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61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56;p13">
            <a:extLst>
              <a:ext uri="{FF2B5EF4-FFF2-40B4-BE49-F238E27FC236}">
                <a16:creationId xmlns:a16="http://schemas.microsoft.com/office/drawing/2014/main" id="{24348F6A-551A-4BB5-9CFF-50100A3EC745}"/>
              </a:ext>
            </a:extLst>
          </p:cNvPr>
          <p:cNvSpPr/>
          <p:nvPr userDrawn="1"/>
        </p:nvSpPr>
        <p:spPr>
          <a:xfrm>
            <a:off x="0" y="6656150"/>
            <a:ext cx="9231550" cy="201850"/>
          </a:xfrm>
          <a:prstGeom prst="rtTriangle">
            <a:avLst/>
          </a:prstGeom>
          <a:gradFill flip="none" rotWithShape="1">
            <a:gsLst>
              <a:gs pos="0">
                <a:srgbClr val="CC0000">
                  <a:shade val="30000"/>
                  <a:satMod val="115000"/>
                </a:srgbClr>
              </a:gs>
              <a:gs pos="50000">
                <a:srgbClr val="CC0000">
                  <a:shade val="67500"/>
                  <a:satMod val="115000"/>
                </a:srgbClr>
              </a:gs>
              <a:gs pos="100000">
                <a:srgbClr val="CC000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Google Shape;58;p13">
            <a:extLst>
              <a:ext uri="{FF2B5EF4-FFF2-40B4-BE49-F238E27FC236}">
                <a16:creationId xmlns:a16="http://schemas.microsoft.com/office/drawing/2014/main" id="{182BAF24-DAED-4314-8CE5-36ADBB18FC5A}"/>
              </a:ext>
            </a:extLst>
          </p:cNvPr>
          <p:cNvSpPr/>
          <p:nvPr userDrawn="1"/>
        </p:nvSpPr>
        <p:spPr>
          <a:xfrm rot="16202181">
            <a:off x="994997" y="5358766"/>
            <a:ext cx="511617" cy="2501287"/>
          </a:xfrm>
          <a:prstGeom prst="diagStripe">
            <a:avLst>
              <a:gd name="adj" fmla="val 81854"/>
            </a:avLst>
          </a:prstGeom>
          <a:gradFill flip="none" rotWithShape="1">
            <a:gsLst>
              <a:gs pos="0">
                <a:schemeClr val="lt2">
                  <a:shade val="30000"/>
                  <a:satMod val="115000"/>
                </a:schemeClr>
              </a:gs>
              <a:gs pos="50000">
                <a:schemeClr val="lt2">
                  <a:shade val="67500"/>
                  <a:satMod val="115000"/>
                </a:schemeClr>
              </a:gs>
              <a:gs pos="100000">
                <a:schemeClr val="lt2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" name="Google Shape;57;p13">
            <a:extLst>
              <a:ext uri="{FF2B5EF4-FFF2-40B4-BE49-F238E27FC236}">
                <a16:creationId xmlns:a16="http://schemas.microsoft.com/office/drawing/2014/main" id="{8F5C3701-1845-4E5D-9E35-DCB39987B856}"/>
              </a:ext>
            </a:extLst>
          </p:cNvPr>
          <p:cNvSpPr/>
          <p:nvPr userDrawn="1"/>
        </p:nvSpPr>
        <p:spPr>
          <a:xfrm>
            <a:off x="2" y="6421511"/>
            <a:ext cx="2501449" cy="445025"/>
          </a:xfrm>
          <a:prstGeom prst="rtTriangle">
            <a:avLst/>
          </a:prstGeom>
          <a:gradFill flip="none" rotWithShape="1">
            <a:gsLst>
              <a:gs pos="0">
                <a:srgbClr val="2613B5">
                  <a:shade val="30000"/>
                  <a:satMod val="115000"/>
                </a:srgbClr>
              </a:gs>
              <a:gs pos="50000">
                <a:srgbClr val="2613B5">
                  <a:shade val="67500"/>
                  <a:satMod val="115000"/>
                </a:srgbClr>
              </a:gs>
              <a:gs pos="100000">
                <a:srgbClr val="2613B5">
                  <a:shade val="100000"/>
                  <a:satMod val="115000"/>
                </a:srgbClr>
              </a:gs>
            </a:gsLst>
            <a:lin ang="18900000" scaled="1"/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64B1598-0A11-4ADE-A8F1-25958FE59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3456" y="2349542"/>
            <a:ext cx="7931825" cy="2184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00EAF9-0718-428D-8CC4-2FAC99311C6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6514"/>
          <a:stretch/>
        </p:blipFill>
        <p:spPr>
          <a:xfrm>
            <a:off x="607210" y="2302099"/>
            <a:ext cx="2290860" cy="227952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9E42631-8B64-4020-9116-5174F713B1FA}"/>
              </a:ext>
            </a:extLst>
          </p:cNvPr>
          <p:cNvSpPr/>
          <p:nvPr userDrawn="1"/>
        </p:nvSpPr>
        <p:spPr>
          <a:xfrm>
            <a:off x="88490" y="98323"/>
            <a:ext cx="1504336" cy="144534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62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079FD-F3DD-45E6-9736-FC88E2E40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FE225D5-BCD8-4C8A-AFB2-3351BCE4DF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4D98CF1B-D3CD-4E42-A764-F2AB0E56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59ADBDD4-70CA-4385-9C98-1BA05DC92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6365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cap="all" dirty="0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22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E431D-A7A4-4F20-A2BD-88F59FC81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1984" y="136525"/>
            <a:ext cx="9818016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93D99-7A5E-4126-B091-6BA792DC9E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252C7-EBA6-4BE6-93B6-52C9340FE8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ECECF4-D905-40B0-A856-9D7CAE06BD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E0ED72D4-AFD1-4ACF-9EA3-3CF6A7446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6365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cap="all" dirty="0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04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CBF21-1D03-4DB0-9D4C-7A74FCD4D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410" y="188913"/>
            <a:ext cx="973239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7456AA-A7C4-431E-BAA0-D788BC1D6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606726-4D8C-409F-B61C-6630E723F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38F9B7-A44E-411A-BCF1-AB51514607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7BE248-7D69-490E-8147-C4EB882C91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061A147-1B50-42E4-9784-AED17788D0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29F8BBF3-D2C7-4F32-8339-A767059091F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6365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cap="all" dirty="0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91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B4B67-2F88-4C02-A1E3-BC8D47402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2556" y="149242"/>
            <a:ext cx="9751243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BBE18F-E527-4C34-985A-AD6904315D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A1A65121-B2AD-46FC-9986-B53B25EB6A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6365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cap="all" dirty="0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452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28CC3-5CE8-413B-9C2B-298157925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C29FFA-977D-4A08-A1A9-5BA43CA6C4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CFD9F4-20DF-4295-B890-812B9A3B7C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0FFD026-36F0-4F6C-8173-C96885D48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C8B8EE3E-B388-49FB-B984-317F7C834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6365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cap="all" dirty="0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26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1D2261-4825-48A7-AF21-30EB9B9597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F80A55-EAA8-4E4B-B6A1-6814EF2419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5C9E10-A2BD-453B-BB04-FC2639D57E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53A5F33E-5E01-4250-BCD6-6C4F8022E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7">
            <a:extLst>
              <a:ext uri="{FF2B5EF4-FFF2-40B4-BE49-F238E27FC236}">
                <a16:creationId xmlns:a16="http://schemas.microsoft.com/office/drawing/2014/main" id="{62BBC5E0-5960-4261-A318-6E490444A1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6365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cap="all" dirty="0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157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49923FF-5ED3-46E3-9D1C-B6C387312A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/>
          <a:srcRect t="14794"/>
          <a:stretch/>
        </p:blipFill>
        <p:spPr>
          <a:xfrm>
            <a:off x="10803664" y="5570044"/>
            <a:ext cx="1108534" cy="1133454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D515C8-AD4A-4C7F-A43D-6781C82B8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410" y="167158"/>
            <a:ext cx="97323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90FB7-BA14-4A2D-8E12-1C51D0F5C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9D92660-4083-4432-A3C4-01EB904B0D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/>
          <a:srcRect l="6514"/>
          <a:stretch/>
        </p:blipFill>
        <p:spPr>
          <a:xfrm>
            <a:off x="140190" y="136415"/>
            <a:ext cx="1396019" cy="1389112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1626888-99C9-4F70-9675-FEEED1ACE8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2347" y="5738002"/>
            <a:ext cx="956865" cy="321416"/>
          </a:xfrm>
          <a:prstGeom prst="rect">
            <a:avLst/>
          </a:prstGeom>
        </p:spPr>
        <p:txBody>
          <a:bodyPr/>
          <a:lstStyle>
            <a:lvl1pPr algn="ctr">
              <a:defRPr sz="1600" b="1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fld id="{A47E3F7A-0EE5-45E7-B40F-D7CBCF0FD8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475499B1-5C19-44BB-A8F2-3884028DEB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199" y="6535503"/>
            <a:ext cx="10507860" cy="184862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63656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b="1" cap="all" dirty="0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28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7" r:id="rId7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civilairpatrol.com/programs/emergency-services/aircraft-operations/change-communication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9FE1A-0946-405C-8B33-227D1CDA2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CAPS 73-series</a:t>
            </a:r>
            <a:br>
              <a:rPr lang="en-US" dirty="0"/>
            </a:br>
            <a:r>
              <a:rPr lang="en-US" dirty="0"/>
              <a:t>Operations Procedures</a:t>
            </a:r>
          </a:p>
        </p:txBody>
      </p:sp>
    </p:spTree>
    <p:extLst>
      <p:ext uri="{BB962C8B-B14F-4D97-AF65-F5344CB8AC3E}">
        <p14:creationId xmlns:p14="http://schemas.microsoft.com/office/powerpoint/2010/main" val="3217319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95065CA-98E9-4926-B5B9-5F53316CF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2185"/>
            <a:ext cx="10515600" cy="4024777"/>
          </a:xfrm>
        </p:spPr>
        <p:txBody>
          <a:bodyPr/>
          <a:lstStyle/>
          <a:p>
            <a:r>
              <a:rPr lang="en-US" dirty="0"/>
              <a:t>Aircrew Professionalism Cross-Functional Team</a:t>
            </a:r>
          </a:p>
          <a:p>
            <a:r>
              <a:rPr lang="en-US" dirty="0"/>
              <a:t>Glider Program Cross-Functional Team</a:t>
            </a:r>
          </a:p>
          <a:p>
            <a:r>
              <a:rPr lang="en-US" dirty="0"/>
              <a:t>CAP-USAF AFAM Status Requirements</a:t>
            </a:r>
          </a:p>
          <a:p>
            <a:r>
              <a:rPr lang="en-US" dirty="0"/>
              <a:t>CAP Publications Proof-of-Concept</a:t>
            </a:r>
          </a:p>
          <a:p>
            <a:r>
              <a:rPr lang="en-US" dirty="0"/>
              <a:t>Comments and recommendations from the field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5E8976B-46EB-4EB0-AB72-BEEA5EC44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Change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269762-3759-4079-AD17-514FD1D2ED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b="1" cap="all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505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CF1DC64-B3E3-4040-B3BC-81489BD1D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Publications Architecture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AE12847-25A4-4DA8-AFCD-17ABF656CB4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3508651"/>
              </p:ext>
            </p:extLst>
          </p:nvPr>
        </p:nvGraphicFramePr>
        <p:xfrm>
          <a:off x="530292" y="1546846"/>
          <a:ext cx="4713514" cy="3623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0C1B472-20BA-4093-8207-E9C601939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0078" y="2553508"/>
            <a:ext cx="5658547" cy="36234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CAPS 73-series</a:t>
            </a:r>
          </a:p>
          <a:p>
            <a:r>
              <a:rPr lang="en-US" sz="2400" dirty="0"/>
              <a:t>73-1 Operations Procedures, Airplane</a:t>
            </a:r>
          </a:p>
          <a:p>
            <a:r>
              <a:rPr lang="en-US" sz="2400" dirty="0"/>
              <a:t>73-2 Operations Procedures, Glider</a:t>
            </a:r>
          </a:p>
          <a:p>
            <a:r>
              <a:rPr lang="en-US" sz="2400" dirty="0"/>
              <a:t>73-3 Operations Procedures, Balloon</a:t>
            </a:r>
          </a:p>
          <a:p>
            <a:endParaRPr lang="en-US" sz="2400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77B6E4-856B-40BB-A55A-B2C6AA814C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b="1" cap="all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6FBAD9-37CB-4302-A38B-AD7749B7C3D0}"/>
              </a:ext>
            </a:extLst>
          </p:cNvPr>
          <p:cNvSpPr/>
          <p:nvPr/>
        </p:nvSpPr>
        <p:spPr>
          <a:xfrm>
            <a:off x="866338" y="4846316"/>
            <a:ext cx="4041422" cy="438768"/>
          </a:xfrm>
          <a:prstGeom prst="rect">
            <a:avLst/>
          </a:prstGeom>
          <a:solidFill>
            <a:schemeClr val="accent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CAP Publications Proof-of-Concept</a:t>
            </a:r>
          </a:p>
        </p:txBody>
      </p:sp>
    </p:spTree>
    <p:extLst>
      <p:ext uri="{BB962C8B-B14F-4D97-AF65-F5344CB8AC3E}">
        <p14:creationId xmlns:p14="http://schemas.microsoft.com/office/powerpoint/2010/main" val="4144888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268CF89-EED7-49D5-821D-C0386853C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Operations Procedures?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E615075-BFF3-4C49-991C-7D6263275C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Compatibility, interoperability, safety, repeatability &amp; quality</a:t>
            </a:r>
          </a:p>
          <a:p>
            <a:r>
              <a:rPr lang="en-US" dirty="0">
                <a:solidFill>
                  <a:srgbClr val="FF0000"/>
                </a:solidFill>
              </a:rPr>
              <a:t>Make knowledge explicit for review/use by all (IMPROVE)</a:t>
            </a:r>
          </a:p>
          <a:p>
            <a:r>
              <a:rPr lang="en-US" dirty="0"/>
              <a:t>The “CAP way” for training</a:t>
            </a:r>
          </a:p>
          <a:p>
            <a:r>
              <a:rPr lang="en-US" dirty="0"/>
              <a:t>Alternative path for risk mitigation, in lieu of</a:t>
            </a:r>
          </a:p>
          <a:p>
            <a:pPr lvl="1"/>
            <a:r>
              <a:rPr lang="en-US" dirty="0"/>
              <a:t>Additional regulations</a:t>
            </a:r>
          </a:p>
          <a:p>
            <a:pPr lvl="1"/>
            <a:r>
              <a:rPr lang="en-US" dirty="0"/>
              <a:t>Additional checklist steps</a:t>
            </a:r>
          </a:p>
          <a:p>
            <a:pPr lvl="1"/>
            <a:r>
              <a:rPr lang="en-US" dirty="0"/>
              <a:t>Additional training requirements</a:t>
            </a:r>
          </a:p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7B129A-3770-47FF-8AC6-C5A1F35544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b="1" cap="all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7ABA18DE-B84D-47B4-AC90-81018CCF8E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7445631"/>
              </p:ext>
            </p:extLst>
          </p:nvPr>
        </p:nvGraphicFramePr>
        <p:xfrm>
          <a:off x="6019800" y="1462089"/>
          <a:ext cx="5095874" cy="46762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3200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A19768-1D1E-4791-9330-98BD0A2F0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default CAP standard</a:t>
            </a:r>
          </a:p>
          <a:p>
            <a:r>
              <a:rPr lang="en-US" dirty="0"/>
              <a:t>Not a substitute for sound judgment or common sense</a:t>
            </a:r>
          </a:p>
          <a:p>
            <a:r>
              <a:rPr lang="en-US" dirty="0"/>
              <a:t>Deviations are authorized when necessary</a:t>
            </a:r>
          </a:p>
          <a:p>
            <a:r>
              <a:rPr lang="en-US" dirty="0"/>
              <a:t>Deviation pre-briefed or communicated (time critical)</a:t>
            </a:r>
          </a:p>
          <a:p>
            <a:endParaRPr lang="en-US" sz="1400" dirty="0"/>
          </a:p>
          <a:p>
            <a:pPr marL="0" indent="0" algn="ctr">
              <a:buNone/>
            </a:pPr>
            <a:r>
              <a:rPr lang="en-US" i="1" dirty="0"/>
              <a:t>AS ALWAYS, the pilot in command (PIC) has the ultimate responsibility for the safe operation of the aircraft.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6838B9-4BA1-47A2-A6A1-9F76FB163A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Philosophy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B9450-75C5-4206-8B7F-EB9A8DB783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algn="ctr"/>
            <a:r>
              <a:rPr lang="en-US" b="1" cap="all">
                <a:ln w="6350">
                  <a:noFill/>
                </a:ln>
              </a:rPr>
              <a:t>ONE CIVIL AIR PATROL   |   Excelling in Service to Our Nation and Our Members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54DEC1-58D1-405B-851C-06648A657383}"/>
              </a:ext>
            </a:extLst>
          </p:cNvPr>
          <p:cNvSpPr/>
          <p:nvPr/>
        </p:nvSpPr>
        <p:spPr>
          <a:xfrm>
            <a:off x="1114424" y="5448300"/>
            <a:ext cx="9334501" cy="728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If you have a better standard, let us know: dov@capnhq.gov</a:t>
            </a:r>
          </a:p>
        </p:txBody>
      </p:sp>
    </p:spTree>
    <p:extLst>
      <p:ext uri="{BB962C8B-B14F-4D97-AF65-F5344CB8AC3E}">
        <p14:creationId xmlns:p14="http://schemas.microsoft.com/office/powerpoint/2010/main" val="196877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68C6063-7390-48D3-9B4E-2518E807B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Mission Planning and Briefing</a:t>
            </a:r>
          </a:p>
          <a:p>
            <a:pPr lvl="1"/>
            <a:r>
              <a:rPr lang="en-US" dirty="0"/>
              <a:t>Briefing and debriefing</a:t>
            </a:r>
          </a:p>
          <a:p>
            <a:pPr lvl="1"/>
            <a:r>
              <a:rPr lang="en-US" dirty="0"/>
              <a:t>Pre-flight risk assessment</a:t>
            </a:r>
          </a:p>
          <a:p>
            <a:r>
              <a:rPr lang="en-US" dirty="0"/>
              <a:t>Mission Execution</a:t>
            </a:r>
          </a:p>
          <a:p>
            <a:pPr lvl="1"/>
            <a:r>
              <a:rPr lang="en-US" dirty="0"/>
              <a:t>Preflight – role of the AIF</a:t>
            </a:r>
          </a:p>
          <a:p>
            <a:pPr lvl="1"/>
            <a:r>
              <a:rPr lang="en-US" dirty="0"/>
              <a:t>Sterile cockpit</a:t>
            </a:r>
          </a:p>
          <a:p>
            <a:pPr lvl="1"/>
            <a:r>
              <a:rPr lang="en-US" dirty="0"/>
              <a:t>Transfer of aircraft controls</a:t>
            </a:r>
          </a:p>
          <a:p>
            <a:pPr lvl="1"/>
            <a:r>
              <a:rPr lang="en-US" dirty="0"/>
              <a:t>Use of checklists and callouts</a:t>
            </a:r>
          </a:p>
          <a:p>
            <a:r>
              <a:rPr lang="en-US" dirty="0"/>
              <a:t>Post-flight and debrief</a:t>
            </a:r>
          </a:p>
          <a:p>
            <a:r>
              <a:rPr lang="en-US" dirty="0"/>
              <a:t>Brief/Post-flight Checklists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A5E499-9CBB-4F36-AFFD-76DC9A76C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Procedures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324423-4A93-447A-8D75-83F0D4EDD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ONE CIVIL AIR PATROL   |   Excelling in Service to Our Nation and Our Members</a:t>
            </a:r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2B77DBF-6220-4980-BB31-92C02B295973}"/>
              </a:ext>
            </a:extLst>
          </p:cNvPr>
          <p:cNvGrpSpPr/>
          <p:nvPr/>
        </p:nvGrpSpPr>
        <p:grpSpPr>
          <a:xfrm>
            <a:off x="6711317" y="1701101"/>
            <a:ext cx="3750998" cy="4600386"/>
            <a:chOff x="6692267" y="1492721"/>
            <a:chExt cx="3750998" cy="4600386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DFD9520-A3BA-4277-AB64-B90BDAD6CE8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74865" y="2189779"/>
              <a:ext cx="2968400" cy="390332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A1E48DBB-6032-48AF-99FB-571958058B5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094306" y="1851261"/>
              <a:ext cx="2947291" cy="388330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E9DB0219-E547-485A-8B6A-A02F758635D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692267" y="1492721"/>
              <a:ext cx="2953791" cy="3883306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964037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3002799-C4B3-4B53-8047-17F4B41B3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Category-specific Items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B37F51E-3CDA-468D-BB79-F4F3F74B0E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Airplane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D616249-12D4-42DE-BEB2-ADA6A41CE7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Calculation of TOLD and W&amp;B</a:t>
            </a:r>
          </a:p>
          <a:p>
            <a:r>
              <a:rPr lang="en-US" dirty="0"/>
              <a:t>Operations under Basic Med</a:t>
            </a:r>
          </a:p>
          <a:p>
            <a:r>
              <a:rPr lang="en-US" dirty="0"/>
              <a:t>Departure and arrival briefings</a:t>
            </a:r>
          </a:p>
          <a:p>
            <a:r>
              <a:rPr lang="en-US" dirty="0"/>
              <a:t>Automatic Flight Control System</a:t>
            </a:r>
          </a:p>
          <a:p>
            <a:r>
              <a:rPr lang="en-US" dirty="0"/>
              <a:t>Coupled Go-Arounds</a:t>
            </a:r>
          </a:p>
          <a:p>
            <a:r>
              <a:rPr lang="en-US" dirty="0"/>
              <a:t>Go-Around Decision Making</a:t>
            </a:r>
          </a:p>
          <a:p>
            <a:r>
              <a:rPr lang="en-US" dirty="0"/>
              <a:t>Short-field procedures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1D93B27-E1EC-4309-80AD-B6194DA898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Glider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CE2077C-DB19-4B6A-8875-A8C3A00C23F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Program Risk Management</a:t>
            </a:r>
          </a:p>
          <a:p>
            <a:pPr lvl="1"/>
            <a:r>
              <a:rPr lang="en-US" dirty="0"/>
              <a:t>Required risk controls</a:t>
            </a:r>
          </a:p>
          <a:p>
            <a:pPr lvl="2"/>
            <a:r>
              <a:rPr lang="en-US" dirty="0"/>
              <a:t>Staffing</a:t>
            </a:r>
          </a:p>
          <a:p>
            <a:pPr lvl="2"/>
            <a:r>
              <a:rPr lang="en-US" dirty="0"/>
              <a:t>Daily risk assessment &amp; awareness</a:t>
            </a:r>
          </a:p>
          <a:p>
            <a:pPr lvl="2"/>
            <a:r>
              <a:rPr lang="en-US" dirty="0"/>
              <a:t>Non-participants</a:t>
            </a:r>
          </a:p>
          <a:p>
            <a:pPr lvl="2"/>
            <a:r>
              <a:rPr lang="en-US" dirty="0"/>
              <a:t>Initial solo-flight</a:t>
            </a:r>
          </a:p>
          <a:p>
            <a:pPr lvl="1"/>
            <a:r>
              <a:rPr lang="en-US" dirty="0"/>
              <a:t>Risk Control Implementation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A040F-F635-4C72-A5CB-5F196791860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ONE CIVIL AIR PATROL   |   Excelling in Service to Our Nation and Our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84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9FE1A-0946-405C-8B33-227D1CDA2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&amp; Answers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01A5467-404D-4000-9A9B-C4131335C635}"/>
              </a:ext>
            </a:extLst>
          </p:cNvPr>
          <p:cNvSpPr/>
          <p:nvPr/>
        </p:nvSpPr>
        <p:spPr>
          <a:xfrm>
            <a:off x="2052831" y="4534182"/>
            <a:ext cx="98130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/>
              <a:t>Please go to – </a:t>
            </a:r>
          </a:p>
          <a:p>
            <a:pPr algn="ctr"/>
            <a:r>
              <a:rPr lang="en-US" dirty="0"/>
              <a:t>gocivilairpatrol.com &gt; </a:t>
            </a:r>
            <a:r>
              <a:rPr lang="en-US" dirty="0">
                <a:hlinkClick r:id="rId2"/>
              </a:rPr>
              <a:t>Programs &gt; Emergency Services &gt; Aircraft Operations &gt; Change Communications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155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 Slide Template Final" id="{E24804C3-BAFF-42C3-AC89-91EC5133786D}" vid="{094C83F6-2116-4B6E-B7CB-1B6AEDCC93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 Presentation Template 2020</Template>
  <TotalTime>232</TotalTime>
  <Words>385</Words>
  <Application>Microsoft Office PowerPoint</Application>
  <PresentationFormat>Widescreen</PresentationFormat>
  <Paragraphs>79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Office Theme</vt:lpstr>
      <vt:lpstr>CAPS 73-series Operations Procedures</vt:lpstr>
      <vt:lpstr>Sources of Change</vt:lpstr>
      <vt:lpstr>Publications Architecture</vt:lpstr>
      <vt:lpstr>Why Operations Procedures?</vt:lpstr>
      <vt:lpstr>Philosophy</vt:lpstr>
      <vt:lpstr>Core Procedures</vt:lpstr>
      <vt:lpstr>Category-specific Items</vt:lpstr>
      <vt:lpstr>Questions &amp; Answers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Conyers, Kevin</dc:creator>
  <cp:lastModifiedBy>Conyers, Kevin</cp:lastModifiedBy>
  <cp:revision>23</cp:revision>
  <dcterms:created xsi:type="dcterms:W3CDTF">2020-03-09T15:10:13Z</dcterms:created>
  <dcterms:modified xsi:type="dcterms:W3CDTF">2020-03-23T13:38:02Z</dcterms:modified>
</cp:coreProperties>
</file>