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9" r:id="rId5"/>
    <p:sldId id="325" r:id="rId6"/>
    <p:sldId id="326" r:id="rId7"/>
    <p:sldId id="327" r:id="rId8"/>
    <p:sldId id="338" r:id="rId9"/>
    <p:sldId id="339" r:id="rId10"/>
    <p:sldId id="295" r:id="rId11"/>
    <p:sldId id="296" r:id="rId12"/>
    <p:sldId id="297" r:id="rId13"/>
    <p:sldId id="340" r:id="rId14"/>
    <p:sldId id="341" r:id="rId15"/>
    <p:sldId id="342" r:id="rId16"/>
    <p:sldId id="343" r:id="rId17"/>
    <p:sldId id="370" r:id="rId18"/>
    <p:sldId id="333" r:id="rId19"/>
    <p:sldId id="328" r:id="rId20"/>
    <p:sldId id="329" r:id="rId21"/>
    <p:sldId id="330" r:id="rId22"/>
    <p:sldId id="344" r:id="rId23"/>
    <p:sldId id="331" r:id="rId24"/>
    <p:sldId id="334" r:id="rId25"/>
    <p:sldId id="337" r:id="rId26"/>
    <p:sldId id="346" r:id="rId27"/>
    <p:sldId id="347" r:id="rId28"/>
    <p:sldId id="348" r:id="rId29"/>
    <p:sldId id="349" r:id="rId30"/>
    <p:sldId id="350" r:id="rId31"/>
    <p:sldId id="335" r:id="rId32"/>
    <p:sldId id="351" r:id="rId33"/>
    <p:sldId id="352" r:id="rId34"/>
    <p:sldId id="353" r:id="rId35"/>
    <p:sldId id="336" r:id="rId36"/>
    <p:sldId id="354" r:id="rId37"/>
    <p:sldId id="355" r:id="rId38"/>
    <p:sldId id="356" r:id="rId39"/>
    <p:sldId id="357" r:id="rId40"/>
    <p:sldId id="358" r:id="rId41"/>
    <p:sldId id="359" r:id="rId42"/>
    <p:sldId id="360" r:id="rId43"/>
    <p:sldId id="361" r:id="rId44"/>
    <p:sldId id="362" r:id="rId45"/>
    <p:sldId id="36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71"/>
    <a:srgbClr val="BDBDBD"/>
    <a:srgbClr val="BA0C2F"/>
    <a:srgbClr val="9EA2A2"/>
    <a:srgbClr val="21428B"/>
    <a:srgbClr val="1B0D81"/>
    <a:srgbClr val="FFFFFF"/>
    <a:srgbClr val="C00000"/>
    <a:srgbClr val="1E4196"/>
    <a:srgbClr val="F5F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D3C0CC-B965-490D-9C92-736AECE12DE7}" v="365" dt="2023-05-17T16:56:17.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25" autoAdjust="0"/>
  </p:normalViewPr>
  <p:slideViewPr>
    <p:cSldViewPr snapToGrid="0">
      <p:cViewPr varScale="1">
        <p:scale>
          <a:sx n="71" d="100"/>
          <a:sy n="71" d="100"/>
        </p:scale>
        <p:origin x="1386"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gh, Alecia" userId="46a725d0-f590-4e12-bc22-070966c30b22" providerId="ADAL" clId="{BBD3C0CC-B965-490D-9C92-736AECE12DE7}"/>
    <pc:docChg chg="undo redo custSel addSld delSld modSld sldOrd delMainMaster modMainMaster">
      <pc:chgData name="Singh, Alecia" userId="46a725d0-f590-4e12-bc22-070966c30b22" providerId="ADAL" clId="{BBD3C0CC-B965-490D-9C92-736AECE12DE7}" dt="2023-05-17T17:34:32.667" v="1064" actId="1076"/>
      <pc:docMkLst>
        <pc:docMk/>
      </pc:docMkLst>
      <pc:sldChg chg="delSp modSp mod">
        <pc:chgData name="Singh, Alecia" userId="46a725d0-f590-4e12-bc22-070966c30b22" providerId="ADAL" clId="{BBD3C0CC-B965-490D-9C92-736AECE12DE7}" dt="2023-05-17T16:33:02.992" v="910" actId="478"/>
        <pc:sldMkLst>
          <pc:docMk/>
          <pc:sldMk cId="3217319120" sldId="259"/>
        </pc:sldMkLst>
        <pc:spChg chg="mod">
          <ac:chgData name="Singh, Alecia" userId="46a725d0-f590-4e12-bc22-070966c30b22" providerId="ADAL" clId="{BBD3C0CC-B965-490D-9C92-736AECE12DE7}" dt="2023-05-15T16:53:19.330" v="5" actId="14100"/>
          <ac:spMkLst>
            <pc:docMk/>
            <pc:sldMk cId="3217319120" sldId="259"/>
            <ac:spMk id="2" creationId="{A919FE1A-0946-405C-8B33-227D1CDA2FF1}"/>
          </ac:spMkLst>
        </pc:spChg>
        <pc:spChg chg="del mod">
          <ac:chgData name="Singh, Alecia" userId="46a725d0-f590-4e12-bc22-070966c30b22" providerId="ADAL" clId="{BBD3C0CC-B965-490D-9C92-736AECE12DE7}" dt="2023-05-17T16:33:02.992" v="910" actId="478"/>
          <ac:spMkLst>
            <pc:docMk/>
            <pc:sldMk cId="3217319120" sldId="259"/>
            <ac:spMk id="3" creationId="{631991E4-F72E-71A9-F369-DADC9329607D}"/>
          </ac:spMkLst>
        </pc:spChg>
      </pc:sldChg>
      <pc:sldChg chg="del">
        <pc:chgData name="Singh, Alecia" userId="46a725d0-f590-4e12-bc22-070966c30b22" providerId="ADAL" clId="{BBD3C0CC-B965-490D-9C92-736AECE12DE7}" dt="2023-05-15T20:20:38.832" v="416" actId="47"/>
        <pc:sldMkLst>
          <pc:docMk/>
          <pc:sldMk cId="1046433568" sldId="291"/>
        </pc:sldMkLst>
      </pc:sldChg>
      <pc:sldChg chg="del">
        <pc:chgData name="Singh, Alecia" userId="46a725d0-f590-4e12-bc22-070966c30b22" providerId="ADAL" clId="{BBD3C0CC-B965-490D-9C92-736AECE12DE7}" dt="2023-05-15T20:20:38.832" v="416" actId="47"/>
        <pc:sldMkLst>
          <pc:docMk/>
          <pc:sldMk cId="432854642" sldId="292"/>
        </pc:sldMkLst>
      </pc:sldChg>
      <pc:sldChg chg="del">
        <pc:chgData name="Singh, Alecia" userId="46a725d0-f590-4e12-bc22-070966c30b22" providerId="ADAL" clId="{BBD3C0CC-B965-490D-9C92-736AECE12DE7}" dt="2023-05-15T20:20:38.832" v="416" actId="47"/>
        <pc:sldMkLst>
          <pc:docMk/>
          <pc:sldMk cId="1237862816" sldId="293"/>
        </pc:sldMkLst>
      </pc:sldChg>
      <pc:sldChg chg="del">
        <pc:chgData name="Singh, Alecia" userId="46a725d0-f590-4e12-bc22-070966c30b22" providerId="ADAL" clId="{BBD3C0CC-B965-490D-9C92-736AECE12DE7}" dt="2023-05-15T20:20:38.832" v="416" actId="47"/>
        <pc:sldMkLst>
          <pc:docMk/>
          <pc:sldMk cId="1549189177" sldId="294"/>
        </pc:sldMkLst>
      </pc:sldChg>
      <pc:sldChg chg="modSp mod">
        <pc:chgData name="Singh, Alecia" userId="46a725d0-f590-4e12-bc22-070966c30b22" providerId="ADAL" clId="{BBD3C0CC-B965-490D-9C92-736AECE12DE7}" dt="2023-05-17T17:24:24.515" v="1033" actId="207"/>
        <pc:sldMkLst>
          <pc:docMk/>
          <pc:sldMk cId="2483782499" sldId="295"/>
        </pc:sldMkLst>
        <pc:spChg chg="mod">
          <ac:chgData name="Singh, Alecia" userId="46a725d0-f590-4e12-bc22-070966c30b22" providerId="ADAL" clId="{BBD3C0CC-B965-490D-9C92-736AECE12DE7}" dt="2023-05-17T17:24:24.515" v="1033" actId="207"/>
          <ac:spMkLst>
            <pc:docMk/>
            <pc:sldMk cId="2483782499" sldId="295"/>
            <ac:spMk id="9" creationId="{80CA4099-2A7D-4EFC-8491-5366FDAA6153}"/>
          </ac:spMkLst>
        </pc:spChg>
        <pc:spChg chg="mod">
          <ac:chgData name="Singh, Alecia" userId="46a725d0-f590-4e12-bc22-070966c30b22" providerId="ADAL" clId="{BBD3C0CC-B965-490D-9C92-736AECE12DE7}" dt="2023-05-17T17:24:24.515" v="1033" actId="207"/>
          <ac:spMkLst>
            <pc:docMk/>
            <pc:sldMk cId="2483782499" sldId="295"/>
            <ac:spMk id="10" creationId="{981F7FAD-CE7C-4C3F-BF30-B0A728EEA7F4}"/>
          </ac:spMkLst>
        </pc:spChg>
        <pc:spChg chg="mod">
          <ac:chgData name="Singh, Alecia" userId="46a725d0-f590-4e12-bc22-070966c30b22" providerId="ADAL" clId="{BBD3C0CC-B965-490D-9C92-736AECE12DE7}" dt="2023-05-15T19:37:39.487" v="182" actId="207"/>
          <ac:spMkLst>
            <pc:docMk/>
            <pc:sldMk cId="2483782499" sldId="295"/>
            <ac:spMk id="11" creationId="{81228299-3DC2-492B-9136-D119CC05B3CC}"/>
          </ac:spMkLst>
        </pc:spChg>
        <pc:spChg chg="mod">
          <ac:chgData name="Singh, Alecia" userId="46a725d0-f590-4e12-bc22-070966c30b22" providerId="ADAL" clId="{BBD3C0CC-B965-490D-9C92-736AECE12DE7}" dt="2023-05-15T19:37:39.487" v="182" actId="207"/>
          <ac:spMkLst>
            <pc:docMk/>
            <pc:sldMk cId="2483782499" sldId="295"/>
            <ac:spMk id="12" creationId="{3ECFB432-1A43-4FA3-892A-2FCC79383F38}"/>
          </ac:spMkLst>
        </pc:spChg>
        <pc:grpChg chg="mod">
          <ac:chgData name="Singh, Alecia" userId="46a725d0-f590-4e12-bc22-070966c30b22" providerId="ADAL" clId="{BBD3C0CC-B965-490D-9C92-736AECE12DE7}" dt="2023-05-15T19:37:39.487" v="182" actId="207"/>
          <ac:grpSpMkLst>
            <pc:docMk/>
            <pc:sldMk cId="2483782499" sldId="295"/>
            <ac:grpSpMk id="7" creationId="{30A0837E-F848-4BE8-8FB9-B55B247BED2C}"/>
          </ac:grpSpMkLst>
        </pc:grpChg>
        <pc:grpChg chg="mod">
          <ac:chgData name="Singh, Alecia" userId="46a725d0-f590-4e12-bc22-070966c30b22" providerId="ADAL" clId="{BBD3C0CC-B965-490D-9C92-736AECE12DE7}" dt="2023-05-17T17:24:24.515" v="1033" actId="207"/>
          <ac:grpSpMkLst>
            <pc:docMk/>
            <pc:sldMk cId="2483782499" sldId="295"/>
            <ac:grpSpMk id="8" creationId="{5D3D18D2-6FC6-4197-8F12-C02D6421EF3F}"/>
          </ac:grpSpMkLst>
        </pc:grpChg>
      </pc:sldChg>
      <pc:sldChg chg="modSp mod">
        <pc:chgData name="Singh, Alecia" userId="46a725d0-f590-4e12-bc22-070966c30b22" providerId="ADAL" clId="{BBD3C0CC-B965-490D-9C92-736AECE12DE7}" dt="2023-05-15T19:38:00.384" v="185" actId="207"/>
        <pc:sldMkLst>
          <pc:docMk/>
          <pc:sldMk cId="3439301106" sldId="296"/>
        </pc:sldMkLst>
        <pc:spChg chg="mod">
          <ac:chgData name="Singh, Alecia" userId="46a725d0-f590-4e12-bc22-070966c30b22" providerId="ADAL" clId="{BBD3C0CC-B965-490D-9C92-736AECE12DE7}" dt="2023-05-15T19:37:55.131" v="184" actId="207"/>
          <ac:spMkLst>
            <pc:docMk/>
            <pc:sldMk cId="3439301106" sldId="296"/>
            <ac:spMk id="9" creationId="{80CA4099-2A7D-4EFC-8491-5366FDAA6153}"/>
          </ac:spMkLst>
        </pc:spChg>
        <pc:spChg chg="mod">
          <ac:chgData name="Singh, Alecia" userId="46a725d0-f590-4e12-bc22-070966c30b22" providerId="ADAL" clId="{BBD3C0CC-B965-490D-9C92-736AECE12DE7}" dt="2023-05-15T19:37:55.131" v="184" actId="207"/>
          <ac:spMkLst>
            <pc:docMk/>
            <pc:sldMk cId="3439301106" sldId="296"/>
            <ac:spMk id="10" creationId="{981F7FAD-CE7C-4C3F-BF30-B0A728EEA7F4}"/>
          </ac:spMkLst>
        </pc:spChg>
        <pc:spChg chg="mod">
          <ac:chgData name="Singh, Alecia" userId="46a725d0-f590-4e12-bc22-070966c30b22" providerId="ADAL" clId="{BBD3C0CC-B965-490D-9C92-736AECE12DE7}" dt="2023-05-15T19:37:55.131" v="184" actId="207"/>
          <ac:spMkLst>
            <pc:docMk/>
            <pc:sldMk cId="3439301106" sldId="296"/>
            <ac:spMk id="11" creationId="{81228299-3DC2-492B-9136-D119CC05B3CC}"/>
          </ac:spMkLst>
        </pc:spChg>
        <pc:spChg chg="mod">
          <ac:chgData name="Singh, Alecia" userId="46a725d0-f590-4e12-bc22-070966c30b22" providerId="ADAL" clId="{BBD3C0CC-B965-490D-9C92-736AECE12DE7}" dt="2023-05-15T19:37:55.131" v="184" actId="207"/>
          <ac:spMkLst>
            <pc:docMk/>
            <pc:sldMk cId="3439301106" sldId="296"/>
            <ac:spMk id="12" creationId="{3ECFB432-1A43-4FA3-892A-2FCC79383F38}"/>
          </ac:spMkLst>
        </pc:spChg>
        <pc:spChg chg="mod">
          <ac:chgData name="Singh, Alecia" userId="46a725d0-f590-4e12-bc22-070966c30b22" providerId="ADAL" clId="{BBD3C0CC-B965-490D-9C92-736AECE12DE7}" dt="2023-05-15T19:38:00.384" v="185" actId="207"/>
          <ac:spMkLst>
            <pc:docMk/>
            <pc:sldMk cId="3439301106" sldId="296"/>
            <ac:spMk id="14" creationId="{EE0C3510-7420-4AE0-BFFD-25688548A5EA}"/>
          </ac:spMkLst>
        </pc:spChg>
        <pc:spChg chg="mod">
          <ac:chgData name="Singh, Alecia" userId="46a725d0-f590-4e12-bc22-070966c30b22" providerId="ADAL" clId="{BBD3C0CC-B965-490D-9C92-736AECE12DE7}" dt="2023-05-15T19:38:00.384" v="185" actId="207"/>
          <ac:spMkLst>
            <pc:docMk/>
            <pc:sldMk cId="3439301106" sldId="296"/>
            <ac:spMk id="15" creationId="{760BC6D8-9729-4AB1-BA7D-72DB9AF19F43}"/>
          </ac:spMkLst>
        </pc:spChg>
        <pc:grpChg chg="mod">
          <ac:chgData name="Singh, Alecia" userId="46a725d0-f590-4e12-bc22-070966c30b22" providerId="ADAL" clId="{BBD3C0CC-B965-490D-9C92-736AECE12DE7}" dt="2023-05-15T19:37:55.131" v="184" actId="207"/>
          <ac:grpSpMkLst>
            <pc:docMk/>
            <pc:sldMk cId="3439301106" sldId="296"/>
            <ac:grpSpMk id="7" creationId="{30A0837E-F848-4BE8-8FB9-B55B247BED2C}"/>
          </ac:grpSpMkLst>
        </pc:grpChg>
        <pc:grpChg chg="mod">
          <ac:chgData name="Singh, Alecia" userId="46a725d0-f590-4e12-bc22-070966c30b22" providerId="ADAL" clId="{BBD3C0CC-B965-490D-9C92-736AECE12DE7}" dt="2023-05-15T19:37:55.131" v="184" actId="207"/>
          <ac:grpSpMkLst>
            <pc:docMk/>
            <pc:sldMk cId="3439301106" sldId="296"/>
            <ac:grpSpMk id="8" creationId="{5D3D18D2-6FC6-4197-8F12-C02D6421EF3F}"/>
          </ac:grpSpMkLst>
        </pc:grpChg>
        <pc:grpChg chg="mod">
          <ac:chgData name="Singh, Alecia" userId="46a725d0-f590-4e12-bc22-070966c30b22" providerId="ADAL" clId="{BBD3C0CC-B965-490D-9C92-736AECE12DE7}" dt="2023-05-15T19:38:00.384" v="185" actId="207"/>
          <ac:grpSpMkLst>
            <pc:docMk/>
            <pc:sldMk cId="3439301106" sldId="296"/>
            <ac:grpSpMk id="13" creationId="{6F154BAE-A992-4345-BB65-2DA6CA5E0AAF}"/>
          </ac:grpSpMkLst>
        </pc:grpChg>
      </pc:sldChg>
      <pc:sldChg chg="modSp mod">
        <pc:chgData name="Singh, Alecia" userId="46a725d0-f590-4e12-bc22-070966c30b22" providerId="ADAL" clId="{BBD3C0CC-B965-490D-9C92-736AECE12DE7}" dt="2023-05-15T19:38:42.261" v="190" actId="207"/>
        <pc:sldMkLst>
          <pc:docMk/>
          <pc:sldMk cId="2454886654" sldId="297"/>
        </pc:sldMkLst>
        <pc:spChg chg="mod">
          <ac:chgData name="Singh, Alecia" userId="46a725d0-f590-4e12-bc22-070966c30b22" providerId="ADAL" clId="{BBD3C0CC-B965-490D-9C92-736AECE12DE7}" dt="2023-05-15T19:38:37.631" v="189" actId="207"/>
          <ac:spMkLst>
            <pc:docMk/>
            <pc:sldMk cId="2454886654" sldId="297"/>
            <ac:spMk id="9" creationId="{80CA4099-2A7D-4EFC-8491-5366FDAA6153}"/>
          </ac:spMkLst>
        </pc:spChg>
        <pc:spChg chg="mod">
          <ac:chgData name="Singh, Alecia" userId="46a725d0-f590-4e12-bc22-070966c30b22" providerId="ADAL" clId="{BBD3C0CC-B965-490D-9C92-736AECE12DE7}" dt="2023-05-15T19:38:37.631" v="189" actId="207"/>
          <ac:spMkLst>
            <pc:docMk/>
            <pc:sldMk cId="2454886654" sldId="297"/>
            <ac:spMk id="10" creationId="{981F7FAD-CE7C-4C3F-BF30-B0A728EEA7F4}"/>
          </ac:spMkLst>
        </pc:spChg>
        <pc:spChg chg="mod">
          <ac:chgData name="Singh, Alecia" userId="46a725d0-f590-4e12-bc22-070966c30b22" providerId="ADAL" clId="{BBD3C0CC-B965-490D-9C92-736AECE12DE7}" dt="2023-05-15T19:38:37.631" v="189" actId="207"/>
          <ac:spMkLst>
            <pc:docMk/>
            <pc:sldMk cId="2454886654" sldId="297"/>
            <ac:spMk id="11" creationId="{81228299-3DC2-492B-9136-D119CC05B3CC}"/>
          </ac:spMkLst>
        </pc:spChg>
        <pc:spChg chg="mod">
          <ac:chgData name="Singh, Alecia" userId="46a725d0-f590-4e12-bc22-070966c30b22" providerId="ADAL" clId="{BBD3C0CC-B965-490D-9C92-736AECE12DE7}" dt="2023-05-15T19:38:37.631" v="189" actId="207"/>
          <ac:spMkLst>
            <pc:docMk/>
            <pc:sldMk cId="2454886654" sldId="297"/>
            <ac:spMk id="12" creationId="{3ECFB432-1A43-4FA3-892A-2FCC79383F38}"/>
          </ac:spMkLst>
        </pc:spChg>
        <pc:spChg chg="mod">
          <ac:chgData name="Singh, Alecia" userId="46a725d0-f590-4e12-bc22-070966c30b22" providerId="ADAL" clId="{BBD3C0CC-B965-490D-9C92-736AECE12DE7}" dt="2023-05-15T19:38:37.631" v="189" actId="207"/>
          <ac:spMkLst>
            <pc:docMk/>
            <pc:sldMk cId="2454886654" sldId="297"/>
            <ac:spMk id="14" creationId="{EE0C3510-7420-4AE0-BFFD-25688548A5EA}"/>
          </ac:spMkLst>
        </pc:spChg>
        <pc:spChg chg="mod">
          <ac:chgData name="Singh, Alecia" userId="46a725d0-f590-4e12-bc22-070966c30b22" providerId="ADAL" clId="{BBD3C0CC-B965-490D-9C92-736AECE12DE7}" dt="2023-05-15T19:38:37.631" v="189" actId="207"/>
          <ac:spMkLst>
            <pc:docMk/>
            <pc:sldMk cId="2454886654" sldId="297"/>
            <ac:spMk id="15" creationId="{760BC6D8-9729-4AB1-BA7D-72DB9AF19F43}"/>
          </ac:spMkLst>
        </pc:spChg>
        <pc:spChg chg="mod">
          <ac:chgData name="Singh, Alecia" userId="46a725d0-f590-4e12-bc22-070966c30b22" providerId="ADAL" clId="{BBD3C0CC-B965-490D-9C92-736AECE12DE7}" dt="2023-05-15T19:38:42.261" v="190" actId="207"/>
          <ac:spMkLst>
            <pc:docMk/>
            <pc:sldMk cId="2454886654" sldId="297"/>
            <ac:spMk id="17" creationId="{6CCE3F93-1961-4FB7-A467-EBD2C4EC93CE}"/>
          </ac:spMkLst>
        </pc:spChg>
        <pc:spChg chg="mod">
          <ac:chgData name="Singh, Alecia" userId="46a725d0-f590-4e12-bc22-070966c30b22" providerId="ADAL" clId="{BBD3C0CC-B965-490D-9C92-736AECE12DE7}" dt="2023-05-15T19:38:42.261" v="190" actId="207"/>
          <ac:spMkLst>
            <pc:docMk/>
            <pc:sldMk cId="2454886654" sldId="297"/>
            <ac:spMk id="18" creationId="{E06463C0-7EC9-4495-A50C-99AECA205F83}"/>
          </ac:spMkLst>
        </pc:spChg>
        <pc:grpChg chg="mod">
          <ac:chgData name="Singh, Alecia" userId="46a725d0-f590-4e12-bc22-070966c30b22" providerId="ADAL" clId="{BBD3C0CC-B965-490D-9C92-736AECE12DE7}" dt="2023-05-15T19:38:37.631" v="189" actId="207"/>
          <ac:grpSpMkLst>
            <pc:docMk/>
            <pc:sldMk cId="2454886654" sldId="297"/>
            <ac:grpSpMk id="7" creationId="{30A0837E-F848-4BE8-8FB9-B55B247BED2C}"/>
          </ac:grpSpMkLst>
        </pc:grpChg>
        <pc:grpChg chg="mod">
          <ac:chgData name="Singh, Alecia" userId="46a725d0-f590-4e12-bc22-070966c30b22" providerId="ADAL" clId="{BBD3C0CC-B965-490D-9C92-736AECE12DE7}" dt="2023-05-15T19:38:37.631" v="189" actId="207"/>
          <ac:grpSpMkLst>
            <pc:docMk/>
            <pc:sldMk cId="2454886654" sldId="297"/>
            <ac:grpSpMk id="8" creationId="{5D3D18D2-6FC6-4197-8F12-C02D6421EF3F}"/>
          </ac:grpSpMkLst>
        </pc:grpChg>
        <pc:grpChg chg="mod">
          <ac:chgData name="Singh, Alecia" userId="46a725d0-f590-4e12-bc22-070966c30b22" providerId="ADAL" clId="{BBD3C0CC-B965-490D-9C92-736AECE12DE7}" dt="2023-05-15T19:38:37.631" v="189" actId="207"/>
          <ac:grpSpMkLst>
            <pc:docMk/>
            <pc:sldMk cId="2454886654" sldId="297"/>
            <ac:grpSpMk id="13" creationId="{6F154BAE-A992-4345-BB65-2DA6CA5E0AAF}"/>
          </ac:grpSpMkLst>
        </pc:grpChg>
        <pc:grpChg chg="mod">
          <ac:chgData name="Singh, Alecia" userId="46a725d0-f590-4e12-bc22-070966c30b22" providerId="ADAL" clId="{BBD3C0CC-B965-490D-9C92-736AECE12DE7}" dt="2023-05-15T19:38:42.261" v="190" actId="207"/>
          <ac:grpSpMkLst>
            <pc:docMk/>
            <pc:sldMk cId="2454886654" sldId="297"/>
            <ac:grpSpMk id="16" creationId="{453C60B6-8C52-4830-9D40-E2C9A0F24D2D}"/>
          </ac:grpSpMkLst>
        </pc:grpChg>
      </pc:sldChg>
      <pc:sldChg chg="del">
        <pc:chgData name="Singh, Alecia" userId="46a725d0-f590-4e12-bc22-070966c30b22" providerId="ADAL" clId="{BBD3C0CC-B965-490D-9C92-736AECE12DE7}" dt="2023-05-15T20:20:38.832" v="416" actId="47"/>
        <pc:sldMkLst>
          <pc:docMk/>
          <pc:sldMk cId="3938778343" sldId="298"/>
        </pc:sldMkLst>
      </pc:sldChg>
      <pc:sldChg chg="del">
        <pc:chgData name="Singh, Alecia" userId="46a725d0-f590-4e12-bc22-070966c30b22" providerId="ADAL" clId="{BBD3C0CC-B965-490D-9C92-736AECE12DE7}" dt="2023-05-15T16:49:59.450" v="0" actId="2696"/>
        <pc:sldMkLst>
          <pc:docMk/>
          <pc:sldMk cId="1935941320" sldId="300"/>
        </pc:sldMkLst>
      </pc:sldChg>
      <pc:sldChg chg="del">
        <pc:chgData name="Singh, Alecia" userId="46a725d0-f590-4e12-bc22-070966c30b22" providerId="ADAL" clId="{BBD3C0CC-B965-490D-9C92-736AECE12DE7}" dt="2023-05-15T20:20:38.832" v="416" actId="47"/>
        <pc:sldMkLst>
          <pc:docMk/>
          <pc:sldMk cId="2177827733" sldId="301"/>
        </pc:sldMkLst>
      </pc:sldChg>
      <pc:sldChg chg="del">
        <pc:chgData name="Singh, Alecia" userId="46a725d0-f590-4e12-bc22-070966c30b22" providerId="ADAL" clId="{BBD3C0CC-B965-490D-9C92-736AECE12DE7}" dt="2023-05-15T20:20:38.832" v="416" actId="47"/>
        <pc:sldMkLst>
          <pc:docMk/>
          <pc:sldMk cId="1129710602" sldId="302"/>
        </pc:sldMkLst>
      </pc:sldChg>
      <pc:sldChg chg="del">
        <pc:chgData name="Singh, Alecia" userId="46a725d0-f590-4e12-bc22-070966c30b22" providerId="ADAL" clId="{BBD3C0CC-B965-490D-9C92-736AECE12DE7}" dt="2023-05-15T20:20:38.832" v="416" actId="47"/>
        <pc:sldMkLst>
          <pc:docMk/>
          <pc:sldMk cId="3798922940" sldId="303"/>
        </pc:sldMkLst>
      </pc:sldChg>
      <pc:sldChg chg="del">
        <pc:chgData name="Singh, Alecia" userId="46a725d0-f590-4e12-bc22-070966c30b22" providerId="ADAL" clId="{BBD3C0CC-B965-490D-9C92-736AECE12DE7}" dt="2023-05-15T20:20:38.832" v="416" actId="47"/>
        <pc:sldMkLst>
          <pc:docMk/>
          <pc:sldMk cId="3298205348" sldId="304"/>
        </pc:sldMkLst>
      </pc:sldChg>
      <pc:sldChg chg="del">
        <pc:chgData name="Singh, Alecia" userId="46a725d0-f590-4e12-bc22-070966c30b22" providerId="ADAL" clId="{BBD3C0CC-B965-490D-9C92-736AECE12DE7}" dt="2023-05-15T20:20:38.832" v="416" actId="47"/>
        <pc:sldMkLst>
          <pc:docMk/>
          <pc:sldMk cId="3728968469" sldId="305"/>
        </pc:sldMkLst>
      </pc:sldChg>
      <pc:sldChg chg="del">
        <pc:chgData name="Singh, Alecia" userId="46a725d0-f590-4e12-bc22-070966c30b22" providerId="ADAL" clId="{BBD3C0CC-B965-490D-9C92-736AECE12DE7}" dt="2023-05-15T20:20:38.832" v="416" actId="47"/>
        <pc:sldMkLst>
          <pc:docMk/>
          <pc:sldMk cId="419335029" sldId="306"/>
        </pc:sldMkLst>
      </pc:sldChg>
      <pc:sldChg chg="del">
        <pc:chgData name="Singh, Alecia" userId="46a725d0-f590-4e12-bc22-070966c30b22" providerId="ADAL" clId="{BBD3C0CC-B965-490D-9C92-736AECE12DE7}" dt="2023-05-15T20:20:38.832" v="416" actId="47"/>
        <pc:sldMkLst>
          <pc:docMk/>
          <pc:sldMk cId="920570727" sldId="307"/>
        </pc:sldMkLst>
      </pc:sldChg>
      <pc:sldChg chg="del">
        <pc:chgData name="Singh, Alecia" userId="46a725d0-f590-4e12-bc22-070966c30b22" providerId="ADAL" clId="{BBD3C0CC-B965-490D-9C92-736AECE12DE7}" dt="2023-05-15T20:20:38.832" v="416" actId="47"/>
        <pc:sldMkLst>
          <pc:docMk/>
          <pc:sldMk cId="1811967142" sldId="308"/>
        </pc:sldMkLst>
      </pc:sldChg>
      <pc:sldChg chg="del">
        <pc:chgData name="Singh, Alecia" userId="46a725d0-f590-4e12-bc22-070966c30b22" providerId="ADAL" clId="{BBD3C0CC-B965-490D-9C92-736AECE12DE7}" dt="2023-05-15T20:20:38.832" v="416" actId="47"/>
        <pc:sldMkLst>
          <pc:docMk/>
          <pc:sldMk cId="2128364988" sldId="309"/>
        </pc:sldMkLst>
      </pc:sldChg>
      <pc:sldChg chg="del">
        <pc:chgData name="Singh, Alecia" userId="46a725d0-f590-4e12-bc22-070966c30b22" providerId="ADAL" clId="{BBD3C0CC-B965-490D-9C92-736AECE12DE7}" dt="2023-05-15T20:20:38.832" v="416" actId="47"/>
        <pc:sldMkLst>
          <pc:docMk/>
          <pc:sldMk cId="2012879120" sldId="310"/>
        </pc:sldMkLst>
      </pc:sldChg>
      <pc:sldChg chg="del">
        <pc:chgData name="Singh, Alecia" userId="46a725d0-f590-4e12-bc22-070966c30b22" providerId="ADAL" clId="{BBD3C0CC-B965-490D-9C92-736AECE12DE7}" dt="2023-05-15T20:20:38.832" v="416" actId="47"/>
        <pc:sldMkLst>
          <pc:docMk/>
          <pc:sldMk cId="1255261878" sldId="311"/>
        </pc:sldMkLst>
      </pc:sldChg>
      <pc:sldChg chg="del">
        <pc:chgData name="Singh, Alecia" userId="46a725d0-f590-4e12-bc22-070966c30b22" providerId="ADAL" clId="{BBD3C0CC-B965-490D-9C92-736AECE12DE7}" dt="2023-05-15T20:20:38.832" v="416" actId="47"/>
        <pc:sldMkLst>
          <pc:docMk/>
          <pc:sldMk cId="88069246" sldId="312"/>
        </pc:sldMkLst>
      </pc:sldChg>
      <pc:sldChg chg="del">
        <pc:chgData name="Singh, Alecia" userId="46a725d0-f590-4e12-bc22-070966c30b22" providerId="ADAL" clId="{BBD3C0CC-B965-490D-9C92-736AECE12DE7}" dt="2023-05-15T20:20:38.832" v="416" actId="47"/>
        <pc:sldMkLst>
          <pc:docMk/>
          <pc:sldMk cId="4080318354" sldId="313"/>
        </pc:sldMkLst>
      </pc:sldChg>
      <pc:sldChg chg="del">
        <pc:chgData name="Singh, Alecia" userId="46a725d0-f590-4e12-bc22-070966c30b22" providerId="ADAL" clId="{BBD3C0CC-B965-490D-9C92-736AECE12DE7}" dt="2023-05-15T20:20:38.832" v="416" actId="47"/>
        <pc:sldMkLst>
          <pc:docMk/>
          <pc:sldMk cId="302665180" sldId="314"/>
        </pc:sldMkLst>
      </pc:sldChg>
      <pc:sldChg chg="del">
        <pc:chgData name="Singh, Alecia" userId="46a725d0-f590-4e12-bc22-070966c30b22" providerId="ADAL" clId="{BBD3C0CC-B965-490D-9C92-736AECE12DE7}" dt="2023-05-15T20:20:38.832" v="416" actId="47"/>
        <pc:sldMkLst>
          <pc:docMk/>
          <pc:sldMk cId="2604498085" sldId="315"/>
        </pc:sldMkLst>
      </pc:sldChg>
      <pc:sldChg chg="del">
        <pc:chgData name="Singh, Alecia" userId="46a725d0-f590-4e12-bc22-070966c30b22" providerId="ADAL" clId="{BBD3C0CC-B965-490D-9C92-736AECE12DE7}" dt="2023-05-15T20:20:38.832" v="416" actId="47"/>
        <pc:sldMkLst>
          <pc:docMk/>
          <pc:sldMk cId="2437372265" sldId="316"/>
        </pc:sldMkLst>
      </pc:sldChg>
      <pc:sldChg chg="del">
        <pc:chgData name="Singh, Alecia" userId="46a725d0-f590-4e12-bc22-070966c30b22" providerId="ADAL" clId="{BBD3C0CC-B965-490D-9C92-736AECE12DE7}" dt="2023-05-15T20:20:38.832" v="416" actId="47"/>
        <pc:sldMkLst>
          <pc:docMk/>
          <pc:sldMk cId="2140155816" sldId="317"/>
        </pc:sldMkLst>
      </pc:sldChg>
      <pc:sldChg chg="del">
        <pc:chgData name="Singh, Alecia" userId="46a725d0-f590-4e12-bc22-070966c30b22" providerId="ADAL" clId="{BBD3C0CC-B965-490D-9C92-736AECE12DE7}" dt="2023-05-15T20:20:38.832" v="416" actId="47"/>
        <pc:sldMkLst>
          <pc:docMk/>
          <pc:sldMk cId="2159320530" sldId="318"/>
        </pc:sldMkLst>
      </pc:sldChg>
      <pc:sldChg chg="del">
        <pc:chgData name="Singh, Alecia" userId="46a725d0-f590-4e12-bc22-070966c30b22" providerId="ADAL" clId="{BBD3C0CC-B965-490D-9C92-736AECE12DE7}" dt="2023-05-15T20:20:38.832" v="416" actId="47"/>
        <pc:sldMkLst>
          <pc:docMk/>
          <pc:sldMk cId="2615326689" sldId="319"/>
        </pc:sldMkLst>
      </pc:sldChg>
      <pc:sldChg chg="del">
        <pc:chgData name="Singh, Alecia" userId="46a725d0-f590-4e12-bc22-070966c30b22" providerId="ADAL" clId="{BBD3C0CC-B965-490D-9C92-736AECE12DE7}" dt="2023-05-15T20:20:38.832" v="416" actId="47"/>
        <pc:sldMkLst>
          <pc:docMk/>
          <pc:sldMk cId="1700899800" sldId="320"/>
        </pc:sldMkLst>
      </pc:sldChg>
      <pc:sldChg chg="del">
        <pc:chgData name="Singh, Alecia" userId="46a725d0-f590-4e12-bc22-070966c30b22" providerId="ADAL" clId="{BBD3C0CC-B965-490D-9C92-736AECE12DE7}" dt="2023-05-15T20:20:38.832" v="416" actId="47"/>
        <pc:sldMkLst>
          <pc:docMk/>
          <pc:sldMk cId="3328761534" sldId="321"/>
        </pc:sldMkLst>
      </pc:sldChg>
      <pc:sldChg chg="del">
        <pc:chgData name="Singh, Alecia" userId="46a725d0-f590-4e12-bc22-070966c30b22" providerId="ADAL" clId="{BBD3C0CC-B965-490D-9C92-736AECE12DE7}" dt="2023-05-15T20:20:38.832" v="416" actId="47"/>
        <pc:sldMkLst>
          <pc:docMk/>
          <pc:sldMk cId="260516169" sldId="322"/>
        </pc:sldMkLst>
      </pc:sldChg>
      <pc:sldChg chg="del">
        <pc:chgData name="Singh, Alecia" userId="46a725d0-f590-4e12-bc22-070966c30b22" providerId="ADAL" clId="{BBD3C0CC-B965-490D-9C92-736AECE12DE7}" dt="2023-05-15T20:20:38.832" v="416" actId="47"/>
        <pc:sldMkLst>
          <pc:docMk/>
          <pc:sldMk cId="1092706440" sldId="323"/>
        </pc:sldMkLst>
      </pc:sldChg>
      <pc:sldChg chg="del">
        <pc:chgData name="Singh, Alecia" userId="46a725d0-f590-4e12-bc22-070966c30b22" providerId="ADAL" clId="{BBD3C0CC-B965-490D-9C92-736AECE12DE7}" dt="2023-05-15T20:20:38.832" v="416" actId="47"/>
        <pc:sldMkLst>
          <pc:docMk/>
          <pc:sldMk cId="2602281595" sldId="324"/>
        </pc:sldMkLst>
      </pc:sldChg>
      <pc:sldChg chg="addSp delSp modSp mod modAnim">
        <pc:chgData name="Singh, Alecia" userId="46a725d0-f590-4e12-bc22-070966c30b22" providerId="ADAL" clId="{BBD3C0CC-B965-490D-9C92-736AECE12DE7}" dt="2023-05-17T16:35:48.896" v="917" actId="14100"/>
        <pc:sldMkLst>
          <pc:docMk/>
          <pc:sldMk cId="1524191818" sldId="325"/>
        </pc:sldMkLst>
        <pc:spChg chg="mod">
          <ac:chgData name="Singh, Alecia" userId="46a725d0-f590-4e12-bc22-070966c30b22" providerId="ADAL" clId="{BBD3C0CC-B965-490D-9C92-736AECE12DE7}" dt="2023-05-17T16:35:48.896" v="917" actId="14100"/>
          <ac:spMkLst>
            <pc:docMk/>
            <pc:sldMk cId="1524191818" sldId="325"/>
            <ac:spMk id="3" creationId="{3C0DF247-BBF6-4B02-BC8C-F1187028A14A}"/>
          </ac:spMkLst>
        </pc:spChg>
        <pc:spChg chg="mod">
          <ac:chgData name="Singh, Alecia" userId="46a725d0-f590-4e12-bc22-070966c30b22" providerId="ADAL" clId="{BBD3C0CC-B965-490D-9C92-736AECE12DE7}" dt="2023-05-15T17:03:18.852" v="62" actId="14100"/>
          <ac:spMkLst>
            <pc:docMk/>
            <pc:sldMk cId="1524191818" sldId="325"/>
            <ac:spMk id="4" creationId="{DA5E2A71-1330-4F51-9483-3149CD04E992}"/>
          </ac:spMkLst>
        </pc:spChg>
        <pc:spChg chg="mod topLvl">
          <ac:chgData name="Singh, Alecia" userId="46a725d0-f590-4e12-bc22-070966c30b22" providerId="ADAL" clId="{BBD3C0CC-B965-490D-9C92-736AECE12DE7}" dt="2023-05-15T20:31:07.384" v="423" actId="338"/>
          <ac:spMkLst>
            <pc:docMk/>
            <pc:sldMk cId="1524191818" sldId="325"/>
            <ac:spMk id="7" creationId="{6D33041B-B952-4FA1-9058-8D947A3B3077}"/>
          </ac:spMkLst>
        </pc:spChg>
        <pc:spChg chg="mod topLvl">
          <ac:chgData name="Singh, Alecia" userId="46a725d0-f590-4e12-bc22-070966c30b22" providerId="ADAL" clId="{BBD3C0CC-B965-490D-9C92-736AECE12DE7}" dt="2023-05-15T20:31:07.384" v="423" actId="338"/>
          <ac:spMkLst>
            <pc:docMk/>
            <pc:sldMk cId="1524191818" sldId="325"/>
            <ac:spMk id="8" creationId="{27F2AF0E-4837-4EBE-B28B-C0F74E9D3AAD}"/>
          </ac:spMkLst>
        </pc:spChg>
        <pc:spChg chg="mod">
          <ac:chgData name="Singh, Alecia" userId="46a725d0-f590-4e12-bc22-070966c30b22" providerId="ADAL" clId="{BBD3C0CC-B965-490D-9C92-736AECE12DE7}" dt="2023-05-15T16:55:47.513" v="17" actId="207"/>
          <ac:spMkLst>
            <pc:docMk/>
            <pc:sldMk cId="1524191818" sldId="325"/>
            <ac:spMk id="10" creationId="{DC7D12A6-FDBA-484E-AE8E-6745853A248F}"/>
          </ac:spMkLst>
        </pc:spChg>
        <pc:spChg chg="mod">
          <ac:chgData name="Singh, Alecia" userId="46a725d0-f590-4e12-bc22-070966c30b22" providerId="ADAL" clId="{BBD3C0CC-B965-490D-9C92-736AECE12DE7}" dt="2023-05-15T16:57:27.503" v="30" actId="2085"/>
          <ac:spMkLst>
            <pc:docMk/>
            <pc:sldMk cId="1524191818" sldId="325"/>
            <ac:spMk id="11" creationId="{6EDB4B1C-DEDB-4121-9FB5-5A5D84253AE6}"/>
          </ac:spMkLst>
        </pc:spChg>
        <pc:spChg chg="mod">
          <ac:chgData name="Singh, Alecia" userId="46a725d0-f590-4e12-bc22-070966c30b22" providerId="ADAL" clId="{BBD3C0CC-B965-490D-9C92-736AECE12DE7}" dt="2023-05-15T16:55:30.593" v="15" actId="207"/>
          <ac:spMkLst>
            <pc:docMk/>
            <pc:sldMk cId="1524191818" sldId="325"/>
            <ac:spMk id="13" creationId="{2A90B21F-B9D3-4CEA-9C9A-E7E43A031CDC}"/>
          </ac:spMkLst>
        </pc:spChg>
        <pc:spChg chg="mod">
          <ac:chgData name="Singh, Alecia" userId="46a725d0-f590-4e12-bc22-070966c30b22" providerId="ADAL" clId="{BBD3C0CC-B965-490D-9C92-736AECE12DE7}" dt="2023-05-15T16:57:39.571" v="32" actId="14100"/>
          <ac:spMkLst>
            <pc:docMk/>
            <pc:sldMk cId="1524191818" sldId="325"/>
            <ac:spMk id="14" creationId="{E02453C1-D10B-49F6-89CC-5B1E2AD53E43}"/>
          </ac:spMkLst>
        </pc:spChg>
        <pc:spChg chg="mod">
          <ac:chgData name="Singh, Alecia" userId="46a725d0-f590-4e12-bc22-070966c30b22" providerId="ADAL" clId="{BBD3C0CC-B965-490D-9C92-736AECE12DE7}" dt="2023-05-15T16:56:47.293" v="24" actId="338"/>
          <ac:spMkLst>
            <pc:docMk/>
            <pc:sldMk cId="1524191818" sldId="325"/>
            <ac:spMk id="15" creationId="{F199FD16-FB2E-45DE-BF97-63CE607C8A07}"/>
          </ac:spMkLst>
        </pc:spChg>
        <pc:spChg chg="mod">
          <ac:chgData name="Singh, Alecia" userId="46a725d0-f590-4e12-bc22-070966c30b22" providerId="ADAL" clId="{BBD3C0CC-B965-490D-9C92-736AECE12DE7}" dt="2023-05-15T16:59:26.949" v="48" actId="14100"/>
          <ac:spMkLst>
            <pc:docMk/>
            <pc:sldMk cId="1524191818" sldId="325"/>
            <ac:spMk id="16" creationId="{5E9571DF-F903-479B-9EFF-14271F4A640C}"/>
          </ac:spMkLst>
        </pc:spChg>
        <pc:spChg chg="mod">
          <ac:chgData name="Singh, Alecia" userId="46a725d0-f590-4e12-bc22-070966c30b22" providerId="ADAL" clId="{BBD3C0CC-B965-490D-9C92-736AECE12DE7}" dt="2023-05-15T16:55:38.426" v="16" actId="207"/>
          <ac:spMkLst>
            <pc:docMk/>
            <pc:sldMk cId="1524191818" sldId="325"/>
            <ac:spMk id="21" creationId="{C516C4D6-8D24-5DCC-8F88-C438727BD322}"/>
          </ac:spMkLst>
        </pc:spChg>
        <pc:spChg chg="mod">
          <ac:chgData name="Singh, Alecia" userId="46a725d0-f590-4e12-bc22-070966c30b22" providerId="ADAL" clId="{BBD3C0CC-B965-490D-9C92-736AECE12DE7}" dt="2023-05-15T16:57:15.309" v="27" actId="2085"/>
          <ac:spMkLst>
            <pc:docMk/>
            <pc:sldMk cId="1524191818" sldId="325"/>
            <ac:spMk id="22" creationId="{904D18B3-53FD-56C9-468F-A1B66A4A564E}"/>
          </ac:spMkLst>
        </pc:spChg>
        <pc:spChg chg="mod">
          <ac:chgData name="Singh, Alecia" userId="46a725d0-f590-4e12-bc22-070966c30b22" providerId="ADAL" clId="{BBD3C0CC-B965-490D-9C92-736AECE12DE7}" dt="2023-05-15T16:55:30.593" v="15" actId="207"/>
          <ac:spMkLst>
            <pc:docMk/>
            <pc:sldMk cId="1524191818" sldId="325"/>
            <ac:spMk id="24" creationId="{CEA49AB8-22B4-50F6-8B56-B22901A8783B}"/>
          </ac:spMkLst>
        </pc:spChg>
        <pc:spChg chg="mod">
          <ac:chgData name="Singh, Alecia" userId="46a725d0-f590-4e12-bc22-070966c30b22" providerId="ADAL" clId="{BBD3C0CC-B965-490D-9C92-736AECE12DE7}" dt="2023-05-15T16:56:01.062" v="18" actId="207"/>
          <ac:spMkLst>
            <pc:docMk/>
            <pc:sldMk cId="1524191818" sldId="325"/>
            <ac:spMk id="25" creationId="{8FEB4970-F368-9432-A770-FC4484B09162}"/>
          </ac:spMkLst>
        </pc:spChg>
        <pc:grpChg chg="add mod">
          <ac:chgData name="Singh, Alecia" userId="46a725d0-f590-4e12-bc22-070966c30b22" providerId="ADAL" clId="{BBD3C0CC-B965-490D-9C92-736AECE12DE7}" dt="2023-05-15T16:56:47.293" v="24" actId="338"/>
          <ac:grpSpMkLst>
            <pc:docMk/>
            <pc:sldMk cId="1524191818" sldId="325"/>
            <ac:grpSpMk id="5" creationId="{B767551B-0FF5-21DA-8394-A911ADE8EB18}"/>
          </ac:grpSpMkLst>
        </pc:grpChg>
        <pc:grpChg chg="add mod">
          <ac:chgData name="Singh, Alecia" userId="46a725d0-f590-4e12-bc22-070966c30b22" providerId="ADAL" clId="{BBD3C0CC-B965-490D-9C92-736AECE12DE7}" dt="2023-05-15T20:31:07.384" v="423" actId="338"/>
          <ac:grpSpMkLst>
            <pc:docMk/>
            <pc:sldMk cId="1524191818" sldId="325"/>
            <ac:grpSpMk id="6" creationId="{FDE58E28-82EB-71E1-3189-B6508A75B976}"/>
          </ac:grpSpMkLst>
        </pc:grpChg>
        <pc:grpChg chg="mod topLvl">
          <ac:chgData name="Singh, Alecia" userId="46a725d0-f590-4e12-bc22-070966c30b22" providerId="ADAL" clId="{BBD3C0CC-B965-490D-9C92-736AECE12DE7}" dt="2023-05-15T20:31:07.384" v="423" actId="338"/>
          <ac:grpSpMkLst>
            <pc:docMk/>
            <pc:sldMk cId="1524191818" sldId="325"/>
            <ac:grpSpMk id="9" creationId="{DFEB7AFB-0CBF-456E-A357-DEEB97879991}"/>
          </ac:grpSpMkLst>
        </pc:grpChg>
        <pc:grpChg chg="mod">
          <ac:chgData name="Singh, Alecia" userId="46a725d0-f590-4e12-bc22-070966c30b22" providerId="ADAL" clId="{BBD3C0CC-B965-490D-9C92-736AECE12DE7}" dt="2023-05-15T16:55:30.593" v="15" actId="207"/>
          <ac:grpSpMkLst>
            <pc:docMk/>
            <pc:sldMk cId="1524191818" sldId="325"/>
            <ac:grpSpMk id="12" creationId="{C7186579-866F-47D3-971A-60282D81C6E4}"/>
          </ac:grpSpMkLst>
        </pc:grpChg>
        <pc:grpChg chg="del mod">
          <ac:chgData name="Singh, Alecia" userId="46a725d0-f590-4e12-bc22-070966c30b22" providerId="ADAL" clId="{BBD3C0CC-B965-490D-9C92-736AECE12DE7}" dt="2023-05-15T16:56:29.733" v="19" actId="165"/>
          <ac:grpSpMkLst>
            <pc:docMk/>
            <pc:sldMk cId="1524191818" sldId="325"/>
            <ac:grpSpMk id="17" creationId="{A7684FAC-0AB5-44F0-8900-212C3A6C396A}"/>
          </ac:grpSpMkLst>
        </pc:grpChg>
        <pc:grpChg chg="mod">
          <ac:chgData name="Singh, Alecia" userId="46a725d0-f590-4e12-bc22-070966c30b22" providerId="ADAL" clId="{BBD3C0CC-B965-490D-9C92-736AECE12DE7}" dt="2023-05-15T16:55:30.593" v="15" actId="207"/>
          <ac:grpSpMkLst>
            <pc:docMk/>
            <pc:sldMk cId="1524191818" sldId="325"/>
            <ac:grpSpMk id="18" creationId="{0BAAAD79-486E-40A0-BA50-E85E695317F5}"/>
          </ac:grpSpMkLst>
        </pc:grpChg>
        <pc:grpChg chg="mod">
          <ac:chgData name="Singh, Alecia" userId="46a725d0-f590-4e12-bc22-070966c30b22" providerId="ADAL" clId="{BBD3C0CC-B965-490D-9C92-736AECE12DE7}" dt="2023-05-15T16:58:49.238" v="39" actId="1076"/>
          <ac:grpSpMkLst>
            <pc:docMk/>
            <pc:sldMk cId="1524191818" sldId="325"/>
            <ac:grpSpMk id="20" creationId="{ED057080-7EE7-F66C-B56E-44E2E3BC9D67}"/>
          </ac:grpSpMkLst>
        </pc:grpChg>
        <pc:grpChg chg="mod">
          <ac:chgData name="Singh, Alecia" userId="46a725d0-f590-4e12-bc22-070966c30b22" providerId="ADAL" clId="{BBD3C0CC-B965-490D-9C92-736AECE12DE7}" dt="2023-05-15T16:55:30.593" v="15" actId="207"/>
          <ac:grpSpMkLst>
            <pc:docMk/>
            <pc:sldMk cId="1524191818" sldId="325"/>
            <ac:grpSpMk id="23" creationId="{8158F8A9-D692-55B8-53DC-4A8FD94F7876}"/>
          </ac:grpSpMkLst>
        </pc:grpChg>
      </pc:sldChg>
      <pc:sldChg chg="addSp delSp modSp mod modAnim">
        <pc:chgData name="Singh, Alecia" userId="46a725d0-f590-4e12-bc22-070966c30b22" providerId="ADAL" clId="{BBD3C0CC-B965-490D-9C92-736AECE12DE7}" dt="2023-05-17T16:49:53.095" v="939"/>
        <pc:sldMkLst>
          <pc:docMk/>
          <pc:sldMk cId="817260791" sldId="326"/>
        </pc:sldMkLst>
        <pc:spChg chg="del mod">
          <ac:chgData name="Singh, Alecia" userId="46a725d0-f590-4e12-bc22-070966c30b22" providerId="ADAL" clId="{BBD3C0CC-B965-490D-9C92-736AECE12DE7}" dt="2023-05-17T16:36:36.828" v="920" actId="478"/>
          <ac:spMkLst>
            <pc:docMk/>
            <pc:sldMk cId="817260791" sldId="326"/>
            <ac:spMk id="3" creationId="{81D56807-A973-93DF-5D1D-EE8C1AD9B9CB}"/>
          </ac:spMkLst>
        </pc:spChg>
        <pc:spChg chg="add del">
          <ac:chgData name="Singh, Alecia" userId="46a725d0-f590-4e12-bc22-070966c30b22" providerId="ADAL" clId="{BBD3C0CC-B965-490D-9C92-736AECE12DE7}" dt="2023-05-17T16:36:41.746" v="922" actId="22"/>
          <ac:spMkLst>
            <pc:docMk/>
            <pc:sldMk cId="817260791" sldId="326"/>
            <ac:spMk id="6" creationId="{47A0B41A-5B4F-EEB8-0403-BCD35FDD2AD5}"/>
          </ac:spMkLst>
        </pc:spChg>
        <pc:spChg chg="add del mod">
          <ac:chgData name="Singh, Alecia" userId="46a725d0-f590-4e12-bc22-070966c30b22" providerId="ADAL" clId="{BBD3C0CC-B965-490D-9C92-736AECE12DE7}" dt="2023-05-17T16:49:53.095" v="939"/>
          <ac:spMkLst>
            <pc:docMk/>
            <pc:sldMk cId="817260791" sldId="326"/>
            <ac:spMk id="8" creationId="{1348F1B7-FCBA-FDDE-C2D9-DE3E325F5888}"/>
          </ac:spMkLst>
        </pc:spChg>
        <pc:spChg chg="mod topLvl">
          <ac:chgData name="Singh, Alecia" userId="46a725d0-f590-4e12-bc22-070966c30b22" providerId="ADAL" clId="{BBD3C0CC-B965-490D-9C92-736AECE12DE7}" dt="2023-05-15T17:01:20.427" v="57" actId="255"/>
          <ac:spMkLst>
            <pc:docMk/>
            <pc:sldMk cId="817260791" sldId="326"/>
            <ac:spMk id="11" creationId="{7F895888-44C5-0FEC-5543-1AD30DFF77F6}"/>
          </ac:spMkLst>
        </pc:spChg>
        <pc:spChg chg="mod">
          <ac:chgData name="Singh, Alecia" userId="46a725d0-f590-4e12-bc22-070966c30b22" providerId="ADAL" clId="{BBD3C0CC-B965-490D-9C92-736AECE12DE7}" dt="2023-05-15T17:00:46.284" v="56" actId="2085"/>
          <ac:spMkLst>
            <pc:docMk/>
            <pc:sldMk cId="817260791" sldId="326"/>
            <ac:spMk id="14" creationId="{DC09BF89-0FC7-ADFB-4873-97FC567C9DA1}"/>
          </ac:spMkLst>
        </pc:spChg>
        <pc:spChg chg="mod">
          <ac:chgData name="Singh, Alecia" userId="46a725d0-f590-4e12-bc22-070966c30b22" providerId="ADAL" clId="{BBD3C0CC-B965-490D-9C92-736AECE12DE7}" dt="2023-05-15T17:00:46.284" v="56" actId="2085"/>
          <ac:spMkLst>
            <pc:docMk/>
            <pc:sldMk cId="817260791" sldId="326"/>
            <ac:spMk id="16" creationId="{461C2C14-AE02-2075-D677-A767CC7F0877}"/>
          </ac:spMkLst>
        </pc:spChg>
        <pc:spChg chg="mod">
          <ac:chgData name="Singh, Alecia" userId="46a725d0-f590-4e12-bc22-070966c30b22" providerId="ADAL" clId="{BBD3C0CC-B965-490D-9C92-736AECE12DE7}" dt="2023-05-15T17:01:20.427" v="57" actId="255"/>
          <ac:spMkLst>
            <pc:docMk/>
            <pc:sldMk cId="817260791" sldId="326"/>
            <ac:spMk id="19" creationId="{C6C2DA0C-A7D8-ECBA-B652-623F641A7168}"/>
          </ac:spMkLst>
        </pc:spChg>
        <pc:spChg chg="mod">
          <ac:chgData name="Singh, Alecia" userId="46a725d0-f590-4e12-bc22-070966c30b22" providerId="ADAL" clId="{BBD3C0CC-B965-490D-9C92-736AECE12DE7}" dt="2023-05-15T17:01:20.427" v="57" actId="255"/>
          <ac:spMkLst>
            <pc:docMk/>
            <pc:sldMk cId="817260791" sldId="326"/>
            <ac:spMk id="21" creationId="{6251D1DF-5A08-E993-A8B4-0F99D05FC710}"/>
          </ac:spMkLst>
        </pc:spChg>
        <pc:spChg chg="mod">
          <ac:chgData name="Singh, Alecia" userId="46a725d0-f590-4e12-bc22-070966c30b22" providerId="ADAL" clId="{BBD3C0CC-B965-490D-9C92-736AECE12DE7}" dt="2023-05-15T17:00:16.185" v="50" actId="165"/>
          <ac:spMkLst>
            <pc:docMk/>
            <pc:sldMk cId="817260791" sldId="326"/>
            <ac:spMk id="22" creationId="{87B26370-7604-7AED-F862-1F45EBCDF88B}"/>
          </ac:spMkLst>
        </pc:spChg>
        <pc:spChg chg="mod">
          <ac:chgData name="Singh, Alecia" userId="46a725d0-f590-4e12-bc22-070966c30b22" providerId="ADAL" clId="{BBD3C0CC-B965-490D-9C92-736AECE12DE7}" dt="2023-05-15T17:01:20.427" v="57" actId="255"/>
          <ac:spMkLst>
            <pc:docMk/>
            <pc:sldMk cId="817260791" sldId="326"/>
            <ac:spMk id="23" creationId="{1AAF6C7E-415C-917C-6939-260AE8F1C196}"/>
          </ac:spMkLst>
        </pc:spChg>
        <pc:grpChg chg="add mod">
          <ac:chgData name="Singh, Alecia" userId="46a725d0-f590-4e12-bc22-070966c30b22" providerId="ADAL" clId="{BBD3C0CC-B965-490D-9C92-736AECE12DE7}" dt="2023-05-15T17:00:31.346" v="54" actId="338"/>
          <ac:grpSpMkLst>
            <pc:docMk/>
            <pc:sldMk cId="817260791" sldId="326"/>
            <ac:grpSpMk id="2" creationId="{F1816194-6BCA-B659-BFE3-A7C3691093CB}"/>
          </ac:grpSpMkLst>
        </pc:grpChg>
        <pc:grpChg chg="del">
          <ac:chgData name="Singh, Alecia" userId="46a725d0-f590-4e12-bc22-070966c30b22" providerId="ADAL" clId="{BBD3C0CC-B965-490D-9C92-736AECE12DE7}" dt="2023-05-15T17:00:16.185" v="50" actId="165"/>
          <ac:grpSpMkLst>
            <pc:docMk/>
            <pc:sldMk cId="817260791" sldId="326"/>
            <ac:grpSpMk id="8" creationId="{0BEEFFEB-C19E-5C10-BAD5-F10D1C0980A5}"/>
          </ac:grpSpMkLst>
        </pc:grpChg>
        <pc:grpChg chg="mod topLvl">
          <ac:chgData name="Singh, Alecia" userId="46a725d0-f590-4e12-bc22-070966c30b22" providerId="ADAL" clId="{BBD3C0CC-B965-490D-9C92-736AECE12DE7}" dt="2023-05-15T17:00:31.346" v="54" actId="338"/>
          <ac:grpSpMkLst>
            <pc:docMk/>
            <pc:sldMk cId="817260791" sldId="326"/>
            <ac:grpSpMk id="13" creationId="{4D24034A-7960-F49E-8980-DA176655BB8A}"/>
          </ac:grpSpMkLst>
        </pc:grpChg>
      </pc:sldChg>
      <pc:sldChg chg="addSp delSp modSp mod modAnim">
        <pc:chgData name="Singh, Alecia" userId="46a725d0-f590-4e12-bc22-070966c30b22" providerId="ADAL" clId="{BBD3C0CC-B965-490D-9C92-736AECE12DE7}" dt="2023-05-17T17:23:53.180" v="1031" actId="1076"/>
        <pc:sldMkLst>
          <pc:docMk/>
          <pc:sldMk cId="2908030792" sldId="327"/>
        </pc:sldMkLst>
        <pc:spChg chg="mod">
          <ac:chgData name="Singh, Alecia" userId="46a725d0-f590-4e12-bc22-070966c30b22" providerId="ADAL" clId="{BBD3C0CC-B965-490D-9C92-736AECE12DE7}" dt="2023-05-17T16:59:00.558" v="979" actId="14100"/>
          <ac:spMkLst>
            <pc:docMk/>
            <pc:sldMk cId="2908030792" sldId="327"/>
            <ac:spMk id="3" creationId="{B34C2F54-8467-80A0-FDE5-4925D2980B1C}"/>
          </ac:spMkLst>
        </pc:spChg>
        <pc:spChg chg="mod">
          <ac:chgData name="Singh, Alecia" userId="46a725d0-f590-4e12-bc22-070966c30b22" providerId="ADAL" clId="{BBD3C0CC-B965-490D-9C92-736AECE12DE7}" dt="2023-05-15T17:15:46.461" v="123" actId="14100"/>
          <ac:spMkLst>
            <pc:docMk/>
            <pc:sldMk cId="2908030792" sldId="327"/>
            <ac:spMk id="4" creationId="{733E9580-2818-9C67-4516-F79D7B99AF5B}"/>
          </ac:spMkLst>
        </pc:spChg>
        <pc:spChg chg="mod">
          <ac:chgData name="Singh, Alecia" userId="46a725d0-f590-4e12-bc22-070966c30b22" providerId="ADAL" clId="{BBD3C0CC-B965-490D-9C92-736AECE12DE7}" dt="2023-05-15T17:07:16.923" v="86" actId="165"/>
          <ac:spMkLst>
            <pc:docMk/>
            <pc:sldMk cId="2908030792" sldId="327"/>
            <ac:spMk id="27" creationId="{3160EE8C-DFAA-63E6-68D7-F83E33D0FC74}"/>
          </ac:spMkLst>
        </pc:spChg>
        <pc:spChg chg="mod">
          <ac:chgData name="Singh, Alecia" userId="46a725d0-f590-4e12-bc22-070966c30b22" providerId="ADAL" clId="{BBD3C0CC-B965-490D-9C92-736AECE12DE7}" dt="2023-05-15T17:07:16.923" v="86" actId="165"/>
          <ac:spMkLst>
            <pc:docMk/>
            <pc:sldMk cId="2908030792" sldId="327"/>
            <ac:spMk id="29" creationId="{815FC29F-82CA-B844-CA06-06F95343D42F}"/>
          </ac:spMkLst>
        </pc:spChg>
        <pc:spChg chg="mod">
          <ac:chgData name="Singh, Alecia" userId="46a725d0-f590-4e12-bc22-070966c30b22" providerId="ADAL" clId="{BBD3C0CC-B965-490D-9C92-736AECE12DE7}" dt="2023-05-15T17:07:16.923" v="86" actId="165"/>
          <ac:spMkLst>
            <pc:docMk/>
            <pc:sldMk cId="2908030792" sldId="327"/>
            <ac:spMk id="31" creationId="{99487B10-3026-D292-F68F-354734C7C990}"/>
          </ac:spMkLst>
        </pc:spChg>
        <pc:spChg chg="mod">
          <ac:chgData name="Singh, Alecia" userId="46a725d0-f590-4e12-bc22-070966c30b22" providerId="ADAL" clId="{BBD3C0CC-B965-490D-9C92-736AECE12DE7}" dt="2023-05-15T17:07:16.923" v="86" actId="165"/>
          <ac:spMkLst>
            <pc:docMk/>
            <pc:sldMk cId="2908030792" sldId="327"/>
            <ac:spMk id="32" creationId="{BFF9687C-1BB7-54A8-859D-FFD75FCAAB31}"/>
          </ac:spMkLst>
        </pc:spChg>
        <pc:spChg chg="mod">
          <ac:chgData name="Singh, Alecia" userId="46a725d0-f590-4e12-bc22-070966c30b22" providerId="ADAL" clId="{BBD3C0CC-B965-490D-9C92-736AECE12DE7}" dt="2023-05-15T17:07:16.923" v="86" actId="165"/>
          <ac:spMkLst>
            <pc:docMk/>
            <pc:sldMk cId="2908030792" sldId="327"/>
            <ac:spMk id="33" creationId="{41872B04-B1B3-72AA-D178-75C69A69372A}"/>
          </ac:spMkLst>
        </pc:spChg>
        <pc:spChg chg="mod">
          <ac:chgData name="Singh, Alecia" userId="46a725d0-f590-4e12-bc22-070966c30b22" providerId="ADAL" clId="{BBD3C0CC-B965-490D-9C92-736AECE12DE7}" dt="2023-05-15T17:07:16.923" v="86" actId="165"/>
          <ac:spMkLst>
            <pc:docMk/>
            <pc:sldMk cId="2908030792" sldId="327"/>
            <ac:spMk id="34" creationId="{6E521CD5-1B85-C060-A09C-00AE5FD1278D}"/>
          </ac:spMkLst>
        </pc:spChg>
        <pc:spChg chg="mod">
          <ac:chgData name="Singh, Alecia" userId="46a725d0-f590-4e12-bc22-070966c30b22" providerId="ADAL" clId="{BBD3C0CC-B965-490D-9C92-736AECE12DE7}" dt="2023-05-15T17:09:47.281" v="91" actId="207"/>
          <ac:spMkLst>
            <pc:docMk/>
            <pc:sldMk cId="2908030792" sldId="327"/>
            <ac:spMk id="38" creationId="{DB0CCE9B-64EF-684C-E910-B9CC3FEA5129}"/>
          </ac:spMkLst>
        </pc:spChg>
        <pc:spChg chg="mod">
          <ac:chgData name="Singh, Alecia" userId="46a725d0-f590-4e12-bc22-070966c30b22" providerId="ADAL" clId="{BBD3C0CC-B965-490D-9C92-736AECE12DE7}" dt="2023-05-17T17:21:23.027" v="1012" actId="14100"/>
          <ac:spMkLst>
            <pc:docMk/>
            <pc:sldMk cId="2908030792" sldId="327"/>
            <ac:spMk id="39" creationId="{500837FE-DAC5-B3C4-B24B-948BABB82F6A}"/>
          </ac:spMkLst>
        </pc:spChg>
        <pc:spChg chg="mod">
          <ac:chgData name="Singh, Alecia" userId="46a725d0-f590-4e12-bc22-070966c30b22" providerId="ADAL" clId="{BBD3C0CC-B965-490D-9C92-736AECE12DE7}" dt="2023-05-15T17:09:57.047" v="92" actId="207"/>
          <ac:spMkLst>
            <pc:docMk/>
            <pc:sldMk cId="2908030792" sldId="327"/>
            <ac:spMk id="40" creationId="{02855203-EB98-60AF-FE2B-89C572DCC4AB}"/>
          </ac:spMkLst>
        </pc:spChg>
        <pc:spChg chg="mod">
          <ac:chgData name="Singh, Alecia" userId="46a725d0-f590-4e12-bc22-070966c30b22" providerId="ADAL" clId="{BBD3C0CC-B965-490D-9C92-736AECE12DE7}" dt="2023-05-15T17:13:35.061" v="108" actId="255"/>
          <ac:spMkLst>
            <pc:docMk/>
            <pc:sldMk cId="2908030792" sldId="327"/>
            <ac:spMk id="41" creationId="{97F42A3C-8B3F-3124-AB0E-E4DDCE7416E1}"/>
          </ac:spMkLst>
        </pc:spChg>
        <pc:spChg chg="mod">
          <ac:chgData name="Singh, Alecia" userId="46a725d0-f590-4e12-bc22-070966c30b22" providerId="ADAL" clId="{BBD3C0CC-B965-490D-9C92-736AECE12DE7}" dt="2023-05-15T17:09:47.281" v="91" actId="207"/>
          <ac:spMkLst>
            <pc:docMk/>
            <pc:sldMk cId="2908030792" sldId="327"/>
            <ac:spMk id="42" creationId="{8FB9AE53-4A8C-5847-34EB-DB801A883CD3}"/>
          </ac:spMkLst>
        </pc:spChg>
        <pc:spChg chg="mod">
          <ac:chgData name="Singh, Alecia" userId="46a725d0-f590-4e12-bc22-070966c30b22" providerId="ADAL" clId="{BBD3C0CC-B965-490D-9C92-736AECE12DE7}" dt="2023-05-17T17:23:11.702" v="1024" actId="1076"/>
          <ac:spMkLst>
            <pc:docMk/>
            <pc:sldMk cId="2908030792" sldId="327"/>
            <ac:spMk id="43" creationId="{53C7BF4A-9FDE-86A0-9CD3-66069B78421F}"/>
          </ac:spMkLst>
        </pc:spChg>
        <pc:spChg chg="mod">
          <ac:chgData name="Singh, Alecia" userId="46a725d0-f590-4e12-bc22-070966c30b22" providerId="ADAL" clId="{BBD3C0CC-B965-490D-9C92-736AECE12DE7}" dt="2023-05-15T17:09:47.281" v="91" actId="207"/>
          <ac:spMkLst>
            <pc:docMk/>
            <pc:sldMk cId="2908030792" sldId="327"/>
            <ac:spMk id="47" creationId="{6430111C-2AD2-0DF9-0BBB-EAEC26937A50}"/>
          </ac:spMkLst>
        </pc:spChg>
        <pc:spChg chg="mod">
          <ac:chgData name="Singh, Alecia" userId="46a725d0-f590-4e12-bc22-070966c30b22" providerId="ADAL" clId="{BBD3C0CC-B965-490D-9C92-736AECE12DE7}" dt="2023-05-17T17:21:35.994" v="1014" actId="14100"/>
          <ac:spMkLst>
            <pc:docMk/>
            <pc:sldMk cId="2908030792" sldId="327"/>
            <ac:spMk id="48" creationId="{3EBFF0E0-7A2F-3A38-C26C-328F1D9630E0}"/>
          </ac:spMkLst>
        </pc:spChg>
        <pc:spChg chg="mod">
          <ac:chgData name="Singh, Alecia" userId="46a725d0-f590-4e12-bc22-070966c30b22" providerId="ADAL" clId="{BBD3C0CC-B965-490D-9C92-736AECE12DE7}" dt="2023-05-15T17:14:36.743" v="117" actId="1076"/>
          <ac:spMkLst>
            <pc:docMk/>
            <pc:sldMk cId="2908030792" sldId="327"/>
            <ac:spMk id="49" creationId="{219129D4-EECC-8784-64C8-E5826277C78F}"/>
          </ac:spMkLst>
        </pc:spChg>
        <pc:spChg chg="mod">
          <ac:chgData name="Singh, Alecia" userId="46a725d0-f590-4e12-bc22-070966c30b22" providerId="ADAL" clId="{BBD3C0CC-B965-490D-9C92-736AECE12DE7}" dt="2023-05-15T17:14:44.296" v="119" actId="14100"/>
          <ac:spMkLst>
            <pc:docMk/>
            <pc:sldMk cId="2908030792" sldId="327"/>
            <ac:spMk id="50" creationId="{0D65F61A-BB34-B376-FF6B-F55C01E1780F}"/>
          </ac:spMkLst>
        </pc:spChg>
        <pc:spChg chg="mod">
          <ac:chgData name="Singh, Alecia" userId="46a725d0-f590-4e12-bc22-070966c30b22" providerId="ADAL" clId="{BBD3C0CC-B965-490D-9C92-736AECE12DE7}" dt="2023-05-15T17:09:47.281" v="91" actId="207"/>
          <ac:spMkLst>
            <pc:docMk/>
            <pc:sldMk cId="2908030792" sldId="327"/>
            <ac:spMk id="51" creationId="{BC814822-BEC6-E566-8365-50725D8A5B07}"/>
          </ac:spMkLst>
        </pc:spChg>
        <pc:spChg chg="mod">
          <ac:chgData name="Singh, Alecia" userId="46a725d0-f590-4e12-bc22-070966c30b22" providerId="ADAL" clId="{BBD3C0CC-B965-490D-9C92-736AECE12DE7}" dt="2023-05-15T17:13:47.901" v="109" actId="14100"/>
          <ac:spMkLst>
            <pc:docMk/>
            <pc:sldMk cId="2908030792" sldId="327"/>
            <ac:spMk id="52" creationId="{ECB9CC75-523F-9A31-42EB-D0B418865428}"/>
          </ac:spMkLst>
        </pc:spChg>
        <pc:grpChg chg="add del mod">
          <ac:chgData name="Singh, Alecia" userId="46a725d0-f590-4e12-bc22-070966c30b22" providerId="ADAL" clId="{BBD3C0CC-B965-490D-9C92-736AECE12DE7}" dt="2023-05-15T17:07:16.923" v="86" actId="165"/>
          <ac:grpSpMkLst>
            <pc:docMk/>
            <pc:sldMk cId="2908030792" sldId="327"/>
            <ac:grpSpMk id="2" creationId="{909263FC-838F-3719-DE95-DA58AD39E9D2}"/>
          </ac:grpSpMkLst>
        </pc:grpChg>
        <pc:grpChg chg="add del mod">
          <ac:chgData name="Singh, Alecia" userId="46a725d0-f590-4e12-bc22-070966c30b22" providerId="ADAL" clId="{BBD3C0CC-B965-490D-9C92-736AECE12DE7}" dt="2023-05-15T17:09:29.543" v="90" actId="165"/>
          <ac:grpSpMkLst>
            <pc:docMk/>
            <pc:sldMk cId="2908030792" sldId="327"/>
            <ac:grpSpMk id="5" creationId="{F3DA4F17-9738-53EC-FF8F-1C3E7F1F2D1A}"/>
          </ac:grpSpMkLst>
        </pc:grpChg>
        <pc:grpChg chg="mod topLvl">
          <ac:chgData name="Singh, Alecia" userId="46a725d0-f590-4e12-bc22-070966c30b22" providerId="ADAL" clId="{BBD3C0CC-B965-490D-9C92-736AECE12DE7}" dt="2023-05-17T17:20:31.712" v="1005" actId="1076"/>
          <ac:grpSpMkLst>
            <pc:docMk/>
            <pc:sldMk cId="2908030792" sldId="327"/>
            <ac:grpSpMk id="11" creationId="{2A760E69-BEE4-7746-34B2-DA522DAA6423}"/>
          </ac:grpSpMkLst>
        </pc:grpChg>
        <pc:grpChg chg="mod topLvl">
          <ac:chgData name="Singh, Alecia" userId="46a725d0-f590-4e12-bc22-070966c30b22" providerId="ADAL" clId="{BBD3C0CC-B965-490D-9C92-736AECE12DE7}" dt="2023-05-15T20:33:39.442" v="446" actId="1076"/>
          <ac:grpSpMkLst>
            <pc:docMk/>
            <pc:sldMk cId="2908030792" sldId="327"/>
            <ac:grpSpMk id="13" creationId="{BB626D46-DAA6-AFCE-04FA-973EAAB1D410}"/>
          </ac:grpSpMkLst>
        </pc:grpChg>
        <pc:grpChg chg="mod">
          <ac:chgData name="Singh, Alecia" userId="46a725d0-f590-4e12-bc22-070966c30b22" providerId="ADAL" clId="{BBD3C0CC-B965-490D-9C92-736AECE12DE7}" dt="2023-05-15T17:07:16.923" v="86" actId="165"/>
          <ac:grpSpMkLst>
            <pc:docMk/>
            <pc:sldMk cId="2908030792" sldId="327"/>
            <ac:grpSpMk id="28" creationId="{064EB0D6-FDBE-F170-D8E1-4B0789B00F29}"/>
          </ac:grpSpMkLst>
        </pc:grpChg>
        <pc:grpChg chg="mod">
          <ac:chgData name="Singh, Alecia" userId="46a725d0-f590-4e12-bc22-070966c30b22" providerId="ADAL" clId="{BBD3C0CC-B965-490D-9C92-736AECE12DE7}" dt="2023-05-15T17:07:16.923" v="86" actId="165"/>
          <ac:grpSpMkLst>
            <pc:docMk/>
            <pc:sldMk cId="2908030792" sldId="327"/>
            <ac:grpSpMk id="30" creationId="{98C1359D-3D50-BEA7-80FA-42C76B1C2DCD}"/>
          </ac:grpSpMkLst>
        </pc:grpChg>
        <pc:grpChg chg="mod topLvl">
          <ac:chgData name="Singh, Alecia" userId="46a725d0-f590-4e12-bc22-070966c30b22" providerId="ADAL" clId="{BBD3C0CC-B965-490D-9C92-736AECE12DE7}" dt="2023-05-17T17:23:24.533" v="1026" actId="1076"/>
          <ac:grpSpMkLst>
            <pc:docMk/>
            <pc:sldMk cId="2908030792" sldId="327"/>
            <ac:grpSpMk id="35" creationId="{4739A368-C25B-3534-D58D-3B6CA81B8D0A}"/>
          </ac:grpSpMkLst>
        </pc:grpChg>
        <pc:grpChg chg="mod topLvl">
          <ac:chgData name="Singh, Alecia" userId="46a725d0-f590-4e12-bc22-070966c30b22" providerId="ADAL" clId="{BBD3C0CC-B965-490D-9C92-736AECE12DE7}" dt="2023-05-17T17:23:39.079" v="1029" actId="1076"/>
          <ac:grpSpMkLst>
            <pc:docMk/>
            <pc:sldMk cId="2908030792" sldId="327"/>
            <ac:grpSpMk id="36" creationId="{5FC8B4AB-EA79-EFF7-34E8-EA4E44FC53E2}"/>
          </ac:grpSpMkLst>
        </pc:grpChg>
        <pc:grpChg chg="mod topLvl">
          <ac:chgData name="Singh, Alecia" userId="46a725d0-f590-4e12-bc22-070966c30b22" providerId="ADAL" clId="{BBD3C0CC-B965-490D-9C92-736AECE12DE7}" dt="2023-05-17T17:23:51.170" v="1030" actId="1076"/>
          <ac:grpSpMkLst>
            <pc:docMk/>
            <pc:sldMk cId="2908030792" sldId="327"/>
            <ac:grpSpMk id="37" creationId="{2E66BD68-B339-FCBE-2BF7-38083194EB80}"/>
          </ac:grpSpMkLst>
        </pc:grpChg>
        <pc:grpChg chg="mod topLvl">
          <ac:chgData name="Singh, Alecia" userId="46a725d0-f590-4e12-bc22-070966c30b22" providerId="ADAL" clId="{BBD3C0CC-B965-490D-9C92-736AECE12DE7}" dt="2023-05-17T17:22:57.941" v="1021" actId="1076"/>
          <ac:grpSpMkLst>
            <pc:docMk/>
            <pc:sldMk cId="2908030792" sldId="327"/>
            <ac:grpSpMk id="44" creationId="{1763C4BC-C658-698A-48E3-B5F2293FA12B}"/>
          </ac:grpSpMkLst>
        </pc:grpChg>
        <pc:grpChg chg="mod topLvl">
          <ac:chgData name="Singh, Alecia" userId="46a725d0-f590-4e12-bc22-070966c30b22" providerId="ADAL" clId="{BBD3C0CC-B965-490D-9C92-736AECE12DE7}" dt="2023-05-17T17:23:01.728" v="1022" actId="1076"/>
          <ac:grpSpMkLst>
            <pc:docMk/>
            <pc:sldMk cId="2908030792" sldId="327"/>
            <ac:grpSpMk id="45" creationId="{A40BB080-F80A-D85F-520F-E4F1E240D1AA}"/>
          </ac:grpSpMkLst>
        </pc:grpChg>
        <pc:grpChg chg="mod topLvl">
          <ac:chgData name="Singh, Alecia" userId="46a725d0-f590-4e12-bc22-070966c30b22" providerId="ADAL" clId="{BBD3C0CC-B965-490D-9C92-736AECE12DE7}" dt="2023-05-17T17:23:53.180" v="1031" actId="1076"/>
          <ac:grpSpMkLst>
            <pc:docMk/>
            <pc:sldMk cId="2908030792" sldId="327"/>
            <ac:grpSpMk id="46" creationId="{22B07DBA-73E0-6B33-A5C7-E09461EBA621}"/>
          </ac:grpSpMkLst>
        </pc:grpChg>
      </pc:sldChg>
      <pc:sldChg chg="addSp modSp mod">
        <pc:chgData name="Singh, Alecia" userId="46a725d0-f590-4e12-bc22-070966c30b22" providerId="ADAL" clId="{BBD3C0CC-B965-490D-9C92-736AECE12DE7}" dt="2023-05-17T16:53:23.352" v="952"/>
        <pc:sldMkLst>
          <pc:docMk/>
          <pc:sldMk cId="1733050792" sldId="328"/>
        </pc:sldMkLst>
        <pc:spChg chg="mod">
          <ac:chgData name="Singh, Alecia" userId="46a725d0-f590-4e12-bc22-070966c30b22" providerId="ADAL" clId="{BBD3C0CC-B965-490D-9C92-736AECE12DE7}" dt="2023-05-15T19:59:55.583" v="328" actId="1076"/>
          <ac:spMkLst>
            <pc:docMk/>
            <pc:sldMk cId="1733050792" sldId="328"/>
            <ac:spMk id="4" creationId="{9398C119-5616-E83F-B790-42860C19C2BE}"/>
          </ac:spMkLst>
        </pc:spChg>
        <pc:spChg chg="add mod">
          <ac:chgData name="Singh, Alecia" userId="46a725d0-f590-4e12-bc22-070966c30b22" providerId="ADAL" clId="{BBD3C0CC-B965-490D-9C92-736AECE12DE7}" dt="2023-05-17T16:53:23.352" v="952"/>
          <ac:spMkLst>
            <pc:docMk/>
            <pc:sldMk cId="1733050792" sldId="328"/>
            <ac:spMk id="5" creationId="{A61FA941-059D-A25B-5213-7989D90433C1}"/>
          </ac:spMkLst>
        </pc:spChg>
        <pc:spChg chg="mod">
          <ac:chgData name="Singh, Alecia" userId="46a725d0-f590-4e12-bc22-070966c30b22" providerId="ADAL" clId="{BBD3C0CC-B965-490D-9C92-736AECE12DE7}" dt="2023-05-15T20:01:11.850" v="335" actId="255"/>
          <ac:spMkLst>
            <pc:docMk/>
            <pc:sldMk cId="1733050792" sldId="328"/>
            <ac:spMk id="12" creationId="{FEDEBF72-0101-A7D9-B9F1-270404E0F424}"/>
          </ac:spMkLst>
        </pc:spChg>
        <pc:picChg chg="mod">
          <ac:chgData name="Singh, Alecia" userId="46a725d0-f590-4e12-bc22-070966c30b22" providerId="ADAL" clId="{BBD3C0CC-B965-490D-9C92-736AECE12DE7}" dt="2023-05-15T20:00:46.300" v="334" actId="1076"/>
          <ac:picMkLst>
            <pc:docMk/>
            <pc:sldMk cId="1733050792" sldId="328"/>
            <ac:picMk id="7" creationId="{1C2BDE8E-1B9C-107C-942E-183CBD2AE253}"/>
          </ac:picMkLst>
        </pc:picChg>
      </pc:sldChg>
      <pc:sldChg chg="addSp modSp mod">
        <pc:chgData name="Singh, Alecia" userId="46a725d0-f590-4e12-bc22-070966c30b22" providerId="ADAL" clId="{BBD3C0CC-B965-490D-9C92-736AECE12DE7}" dt="2023-05-17T17:07:26.132" v="984" actId="14100"/>
        <pc:sldMkLst>
          <pc:docMk/>
          <pc:sldMk cId="859442052" sldId="329"/>
        </pc:sldMkLst>
        <pc:spChg chg="mod">
          <ac:chgData name="Singh, Alecia" userId="46a725d0-f590-4e12-bc22-070966c30b22" providerId="ADAL" clId="{BBD3C0CC-B965-490D-9C92-736AECE12DE7}" dt="2023-05-17T17:07:26.132" v="984" actId="14100"/>
          <ac:spMkLst>
            <pc:docMk/>
            <pc:sldMk cId="859442052" sldId="329"/>
            <ac:spMk id="4" creationId="{9398C119-5616-E83F-B790-42860C19C2BE}"/>
          </ac:spMkLst>
        </pc:spChg>
        <pc:spChg chg="add mod">
          <ac:chgData name="Singh, Alecia" userId="46a725d0-f590-4e12-bc22-070966c30b22" providerId="ADAL" clId="{BBD3C0CC-B965-490D-9C92-736AECE12DE7}" dt="2023-05-17T16:53:29.355" v="953"/>
          <ac:spMkLst>
            <pc:docMk/>
            <pc:sldMk cId="859442052" sldId="329"/>
            <ac:spMk id="6" creationId="{7C240F87-A271-6E23-A61D-562365F20805}"/>
          </ac:spMkLst>
        </pc:spChg>
        <pc:spChg chg="mod">
          <ac:chgData name="Singh, Alecia" userId="46a725d0-f590-4e12-bc22-070966c30b22" providerId="ADAL" clId="{BBD3C0CC-B965-490D-9C92-736AECE12DE7}" dt="2023-05-15T20:02:58.542" v="345" actId="14100"/>
          <ac:spMkLst>
            <pc:docMk/>
            <pc:sldMk cId="859442052" sldId="329"/>
            <ac:spMk id="12" creationId="{FEDEBF72-0101-A7D9-B9F1-270404E0F424}"/>
          </ac:spMkLst>
        </pc:spChg>
        <pc:picChg chg="mod">
          <ac:chgData name="Singh, Alecia" userId="46a725d0-f590-4e12-bc22-070966c30b22" providerId="ADAL" clId="{BBD3C0CC-B965-490D-9C92-736AECE12DE7}" dt="2023-05-15T20:04:15.332" v="349" actId="1076"/>
          <ac:picMkLst>
            <pc:docMk/>
            <pc:sldMk cId="859442052" sldId="329"/>
            <ac:picMk id="5" creationId="{FA6CBDFF-DE81-37DF-D8F9-F63AB3FD193C}"/>
          </ac:picMkLst>
        </pc:picChg>
      </pc:sldChg>
      <pc:sldChg chg="addSp modSp mod">
        <pc:chgData name="Singh, Alecia" userId="46a725d0-f590-4e12-bc22-070966c30b22" providerId="ADAL" clId="{BBD3C0CC-B965-490D-9C92-736AECE12DE7}" dt="2023-05-17T17:08:12.806" v="986" actId="14100"/>
        <pc:sldMkLst>
          <pc:docMk/>
          <pc:sldMk cId="4135232989" sldId="330"/>
        </pc:sldMkLst>
        <pc:spChg chg="mod">
          <ac:chgData name="Singh, Alecia" userId="46a725d0-f590-4e12-bc22-070966c30b22" providerId="ADAL" clId="{BBD3C0CC-B965-490D-9C92-736AECE12DE7}" dt="2023-05-15T20:05:17.520" v="355" actId="14100"/>
          <ac:spMkLst>
            <pc:docMk/>
            <pc:sldMk cId="4135232989" sldId="330"/>
            <ac:spMk id="4" creationId="{9398C119-5616-E83F-B790-42860C19C2BE}"/>
          </ac:spMkLst>
        </pc:spChg>
        <pc:spChg chg="add mod">
          <ac:chgData name="Singh, Alecia" userId="46a725d0-f590-4e12-bc22-070966c30b22" providerId="ADAL" clId="{BBD3C0CC-B965-490D-9C92-736AECE12DE7}" dt="2023-05-17T16:53:34.761" v="954"/>
          <ac:spMkLst>
            <pc:docMk/>
            <pc:sldMk cId="4135232989" sldId="330"/>
            <ac:spMk id="6" creationId="{2F94FB49-E545-DAD1-F4B4-FBB78028D6B3}"/>
          </ac:spMkLst>
        </pc:spChg>
        <pc:spChg chg="mod">
          <ac:chgData name="Singh, Alecia" userId="46a725d0-f590-4e12-bc22-070966c30b22" providerId="ADAL" clId="{BBD3C0CC-B965-490D-9C92-736AECE12DE7}" dt="2023-05-17T17:08:12.806" v="986" actId="14100"/>
          <ac:spMkLst>
            <pc:docMk/>
            <pc:sldMk cId="4135232989" sldId="330"/>
            <ac:spMk id="12" creationId="{FEDEBF72-0101-A7D9-B9F1-270404E0F424}"/>
          </ac:spMkLst>
        </pc:spChg>
        <pc:picChg chg="mod">
          <ac:chgData name="Singh, Alecia" userId="46a725d0-f590-4e12-bc22-070966c30b22" providerId="ADAL" clId="{BBD3C0CC-B965-490D-9C92-736AECE12DE7}" dt="2023-05-15T20:06:59.812" v="364" actId="1076"/>
          <ac:picMkLst>
            <pc:docMk/>
            <pc:sldMk cId="4135232989" sldId="330"/>
            <ac:picMk id="5" creationId="{1CA8F600-9CCA-DC13-CF6A-ACE42EEA87C7}"/>
          </ac:picMkLst>
        </pc:picChg>
      </pc:sldChg>
      <pc:sldChg chg="addSp delSp modSp mod">
        <pc:chgData name="Singh, Alecia" userId="46a725d0-f590-4e12-bc22-070966c30b22" providerId="ADAL" clId="{BBD3C0CC-B965-490D-9C92-736AECE12DE7}" dt="2023-05-17T16:53:55.291" v="957"/>
        <pc:sldMkLst>
          <pc:docMk/>
          <pc:sldMk cId="4164324217" sldId="331"/>
        </pc:sldMkLst>
        <pc:spChg chg="mod">
          <ac:chgData name="Singh, Alecia" userId="46a725d0-f590-4e12-bc22-070966c30b22" providerId="ADAL" clId="{BBD3C0CC-B965-490D-9C92-736AECE12DE7}" dt="2023-05-15T20:11:37.696" v="385" actId="14100"/>
          <ac:spMkLst>
            <pc:docMk/>
            <pc:sldMk cId="4164324217" sldId="331"/>
            <ac:spMk id="2" creationId="{A0447EE7-4C30-3E9B-7B62-2A760ED06C54}"/>
          </ac:spMkLst>
        </pc:spChg>
        <pc:spChg chg="del mod">
          <ac:chgData name="Singh, Alecia" userId="46a725d0-f590-4e12-bc22-070966c30b22" providerId="ADAL" clId="{BBD3C0CC-B965-490D-9C92-736AECE12DE7}" dt="2023-05-17T16:53:53.587" v="956" actId="478"/>
          <ac:spMkLst>
            <pc:docMk/>
            <pc:sldMk cId="4164324217" sldId="331"/>
            <ac:spMk id="3" creationId="{5A6927DC-398E-F73F-7626-F0C98F2251D0}"/>
          </ac:spMkLst>
        </pc:spChg>
        <pc:spChg chg="mod">
          <ac:chgData name="Singh, Alecia" userId="46a725d0-f590-4e12-bc22-070966c30b22" providerId="ADAL" clId="{BBD3C0CC-B965-490D-9C92-736AECE12DE7}" dt="2023-05-15T20:10:25.942" v="377" actId="14100"/>
          <ac:spMkLst>
            <pc:docMk/>
            <pc:sldMk cId="4164324217" sldId="331"/>
            <ac:spMk id="4" creationId="{112D3415-F157-3405-7DEF-F010C81413E2}"/>
          </ac:spMkLst>
        </pc:spChg>
        <pc:spChg chg="add mod">
          <ac:chgData name="Singh, Alecia" userId="46a725d0-f590-4e12-bc22-070966c30b22" providerId="ADAL" clId="{BBD3C0CC-B965-490D-9C92-736AECE12DE7}" dt="2023-05-17T16:53:55.291" v="957"/>
          <ac:spMkLst>
            <pc:docMk/>
            <pc:sldMk cId="4164324217" sldId="331"/>
            <ac:spMk id="6" creationId="{6639EE6B-4E79-08FB-B004-C56EDC8145FA}"/>
          </ac:spMkLst>
        </pc:spChg>
        <pc:picChg chg="add mod">
          <ac:chgData name="Singh, Alecia" userId="46a725d0-f590-4e12-bc22-070966c30b22" providerId="ADAL" clId="{BBD3C0CC-B965-490D-9C92-736AECE12DE7}" dt="2023-05-15T20:12:24.322" v="388" actId="1076"/>
          <ac:picMkLst>
            <pc:docMk/>
            <pc:sldMk cId="4164324217" sldId="331"/>
            <ac:picMk id="9" creationId="{5E865E85-6B67-A93D-1459-62DC06492843}"/>
          </ac:picMkLst>
        </pc:picChg>
      </pc:sldChg>
      <pc:sldChg chg="addSp delSp modSp del mod modAnim">
        <pc:chgData name="Singh, Alecia" userId="46a725d0-f590-4e12-bc22-070966c30b22" providerId="ADAL" clId="{BBD3C0CC-B965-490D-9C92-736AECE12DE7}" dt="2023-05-17T16:18:31.641" v="871" actId="47"/>
        <pc:sldMkLst>
          <pc:docMk/>
          <pc:sldMk cId="3635740969" sldId="332"/>
        </pc:sldMkLst>
        <pc:spChg chg="add del mod">
          <ac:chgData name="Singh, Alecia" userId="46a725d0-f590-4e12-bc22-070966c30b22" providerId="ADAL" clId="{BBD3C0CC-B965-490D-9C92-736AECE12DE7}" dt="2023-05-17T14:40:54.562" v="533" actId="478"/>
          <ac:spMkLst>
            <pc:docMk/>
            <pc:sldMk cId="3635740969" sldId="332"/>
            <ac:spMk id="4" creationId="{6FCE31FA-2970-6413-2B26-7F7CFE531944}"/>
          </ac:spMkLst>
        </pc:spChg>
        <pc:spChg chg="add del mod">
          <ac:chgData name="Singh, Alecia" userId="46a725d0-f590-4e12-bc22-070966c30b22" providerId="ADAL" clId="{BBD3C0CC-B965-490D-9C92-736AECE12DE7}" dt="2023-05-17T14:40:54.562" v="533" actId="478"/>
          <ac:spMkLst>
            <pc:docMk/>
            <pc:sldMk cId="3635740969" sldId="332"/>
            <ac:spMk id="8" creationId="{CE2F6D60-2917-B381-BB7F-304225E30581}"/>
          </ac:spMkLst>
        </pc:spChg>
        <pc:spChg chg="mod topLvl">
          <ac:chgData name="Singh, Alecia" userId="46a725d0-f590-4e12-bc22-070966c30b22" providerId="ADAL" clId="{BBD3C0CC-B965-490D-9C92-736AECE12DE7}" dt="2023-05-15T20:52:58.233" v="506" actId="165"/>
          <ac:spMkLst>
            <pc:docMk/>
            <pc:sldMk cId="3635740969" sldId="332"/>
            <ac:spMk id="15" creationId="{40BA5793-0EE0-13F6-6B5F-956D6D62F656}"/>
          </ac:spMkLst>
        </pc:spChg>
        <pc:spChg chg="mod topLvl">
          <ac:chgData name="Singh, Alecia" userId="46a725d0-f590-4e12-bc22-070966c30b22" providerId="ADAL" clId="{BBD3C0CC-B965-490D-9C92-736AECE12DE7}" dt="2023-05-17T14:37:26.278" v="520" actId="164"/>
          <ac:spMkLst>
            <pc:docMk/>
            <pc:sldMk cId="3635740969" sldId="332"/>
            <ac:spMk id="16" creationId="{DC587685-203E-ACD2-3C63-04071245EF88}"/>
          </ac:spMkLst>
        </pc:spChg>
        <pc:spChg chg="mod topLvl">
          <ac:chgData name="Singh, Alecia" userId="46a725d0-f590-4e12-bc22-070966c30b22" providerId="ADAL" clId="{BBD3C0CC-B965-490D-9C92-736AECE12DE7}" dt="2023-05-15T20:42:03.362" v="459" actId="165"/>
          <ac:spMkLst>
            <pc:docMk/>
            <pc:sldMk cId="3635740969" sldId="332"/>
            <ac:spMk id="17" creationId="{1032EEC0-C310-338D-68CC-88CD3E6DE1C9}"/>
          </ac:spMkLst>
        </pc:spChg>
        <pc:spChg chg="mod topLvl">
          <ac:chgData name="Singh, Alecia" userId="46a725d0-f590-4e12-bc22-070966c30b22" providerId="ADAL" clId="{BBD3C0CC-B965-490D-9C92-736AECE12DE7}" dt="2023-05-17T14:37:26.278" v="520" actId="164"/>
          <ac:spMkLst>
            <pc:docMk/>
            <pc:sldMk cId="3635740969" sldId="332"/>
            <ac:spMk id="18" creationId="{42364756-CC5C-DE02-0FAF-2AF8A2149099}"/>
          </ac:spMkLst>
        </pc:spChg>
        <pc:spChg chg="mod topLvl">
          <ac:chgData name="Singh, Alecia" userId="46a725d0-f590-4e12-bc22-070966c30b22" providerId="ADAL" clId="{BBD3C0CC-B965-490D-9C92-736AECE12DE7}" dt="2023-05-15T20:43:39.214" v="470" actId="165"/>
          <ac:spMkLst>
            <pc:docMk/>
            <pc:sldMk cId="3635740969" sldId="332"/>
            <ac:spMk id="22" creationId="{86A6165F-35A5-F32C-287D-31633856A451}"/>
          </ac:spMkLst>
        </pc:spChg>
        <pc:spChg chg="mod topLvl">
          <ac:chgData name="Singh, Alecia" userId="46a725d0-f590-4e12-bc22-070966c30b22" providerId="ADAL" clId="{BBD3C0CC-B965-490D-9C92-736AECE12DE7}" dt="2023-05-17T14:34:48.520" v="514" actId="165"/>
          <ac:spMkLst>
            <pc:docMk/>
            <pc:sldMk cId="3635740969" sldId="332"/>
            <ac:spMk id="23" creationId="{3E1BE5A7-52DA-60BF-3919-2F0D00B8354C}"/>
          </ac:spMkLst>
        </pc:spChg>
        <pc:spChg chg="mod topLvl">
          <ac:chgData name="Singh, Alecia" userId="46a725d0-f590-4e12-bc22-070966c30b22" providerId="ADAL" clId="{BBD3C0CC-B965-490D-9C92-736AECE12DE7}" dt="2023-05-15T20:43:39.214" v="470" actId="165"/>
          <ac:spMkLst>
            <pc:docMk/>
            <pc:sldMk cId="3635740969" sldId="332"/>
            <ac:spMk id="24" creationId="{E91606F7-DE40-FC3C-2033-4D7BE5F0D666}"/>
          </ac:spMkLst>
        </pc:spChg>
        <pc:spChg chg="mod topLvl">
          <ac:chgData name="Singh, Alecia" userId="46a725d0-f590-4e12-bc22-070966c30b22" providerId="ADAL" clId="{BBD3C0CC-B965-490D-9C92-736AECE12DE7}" dt="2023-05-17T14:34:48.520" v="514" actId="165"/>
          <ac:spMkLst>
            <pc:docMk/>
            <pc:sldMk cId="3635740969" sldId="332"/>
            <ac:spMk id="25" creationId="{373B3775-E3DB-30DB-A2CF-2A7EF752910C}"/>
          </ac:spMkLst>
        </pc:spChg>
        <pc:spChg chg="mod topLvl">
          <ac:chgData name="Singh, Alecia" userId="46a725d0-f590-4e12-bc22-070966c30b22" providerId="ADAL" clId="{BBD3C0CC-B965-490D-9C92-736AECE12DE7}" dt="2023-05-15T20:43:39.214" v="470" actId="165"/>
          <ac:spMkLst>
            <pc:docMk/>
            <pc:sldMk cId="3635740969" sldId="332"/>
            <ac:spMk id="29" creationId="{ADA36181-319C-D663-9B2A-BCC4D17AF220}"/>
          </ac:spMkLst>
        </pc:spChg>
        <pc:spChg chg="mod topLvl">
          <ac:chgData name="Singh, Alecia" userId="46a725d0-f590-4e12-bc22-070966c30b22" providerId="ADAL" clId="{BBD3C0CC-B965-490D-9C92-736AECE12DE7}" dt="2023-05-17T14:34:48.520" v="514" actId="165"/>
          <ac:spMkLst>
            <pc:docMk/>
            <pc:sldMk cId="3635740969" sldId="332"/>
            <ac:spMk id="30" creationId="{9C794EFD-DE12-92A0-191E-22ACDD177310}"/>
          </ac:spMkLst>
        </pc:spChg>
        <pc:spChg chg="mod topLvl">
          <ac:chgData name="Singh, Alecia" userId="46a725d0-f590-4e12-bc22-070966c30b22" providerId="ADAL" clId="{BBD3C0CC-B965-490D-9C92-736AECE12DE7}" dt="2023-05-15T20:43:39.214" v="470" actId="165"/>
          <ac:spMkLst>
            <pc:docMk/>
            <pc:sldMk cId="3635740969" sldId="332"/>
            <ac:spMk id="31" creationId="{705E24E4-A249-DC27-1E72-776BC890744E}"/>
          </ac:spMkLst>
        </pc:spChg>
        <pc:spChg chg="mod topLvl">
          <ac:chgData name="Singh, Alecia" userId="46a725d0-f590-4e12-bc22-070966c30b22" providerId="ADAL" clId="{BBD3C0CC-B965-490D-9C92-736AECE12DE7}" dt="2023-05-17T14:34:48.520" v="514" actId="165"/>
          <ac:spMkLst>
            <pc:docMk/>
            <pc:sldMk cId="3635740969" sldId="332"/>
            <ac:spMk id="32" creationId="{26C7BB68-15AE-4A5E-1E72-625E749D8F60}"/>
          </ac:spMkLst>
        </pc:spChg>
        <pc:spChg chg="mod topLvl">
          <ac:chgData name="Singh, Alecia" userId="46a725d0-f590-4e12-bc22-070966c30b22" providerId="ADAL" clId="{BBD3C0CC-B965-490D-9C92-736AECE12DE7}" dt="2023-05-15T20:43:05.330" v="467" actId="165"/>
          <ac:spMkLst>
            <pc:docMk/>
            <pc:sldMk cId="3635740969" sldId="332"/>
            <ac:spMk id="36" creationId="{D0CAD6BE-F673-00F4-1F98-0F2DDE1A1A33}"/>
          </ac:spMkLst>
        </pc:spChg>
        <pc:spChg chg="mod topLvl">
          <ac:chgData name="Singh, Alecia" userId="46a725d0-f590-4e12-bc22-070966c30b22" providerId="ADAL" clId="{BBD3C0CC-B965-490D-9C92-736AECE12DE7}" dt="2023-05-17T14:34:48.520" v="514" actId="165"/>
          <ac:spMkLst>
            <pc:docMk/>
            <pc:sldMk cId="3635740969" sldId="332"/>
            <ac:spMk id="37" creationId="{8DC706E3-8997-F708-8350-AB6479AA5B82}"/>
          </ac:spMkLst>
        </pc:spChg>
        <pc:spChg chg="mod topLvl">
          <ac:chgData name="Singh, Alecia" userId="46a725d0-f590-4e12-bc22-070966c30b22" providerId="ADAL" clId="{BBD3C0CC-B965-490D-9C92-736AECE12DE7}" dt="2023-05-15T20:43:57.138" v="472" actId="165"/>
          <ac:spMkLst>
            <pc:docMk/>
            <pc:sldMk cId="3635740969" sldId="332"/>
            <ac:spMk id="38" creationId="{6C9B5A36-00D3-B494-0C07-CC978425E66A}"/>
          </ac:spMkLst>
        </pc:spChg>
        <pc:spChg chg="mod topLvl">
          <ac:chgData name="Singh, Alecia" userId="46a725d0-f590-4e12-bc22-070966c30b22" providerId="ADAL" clId="{BBD3C0CC-B965-490D-9C92-736AECE12DE7}" dt="2023-05-17T14:34:48.520" v="514" actId="165"/>
          <ac:spMkLst>
            <pc:docMk/>
            <pc:sldMk cId="3635740969" sldId="332"/>
            <ac:spMk id="39" creationId="{99129EE4-B7DD-15CC-B967-3EF0A900D441}"/>
          </ac:spMkLst>
        </pc:spChg>
        <pc:spChg chg="mod topLvl">
          <ac:chgData name="Singh, Alecia" userId="46a725d0-f590-4e12-bc22-070966c30b22" providerId="ADAL" clId="{BBD3C0CC-B965-490D-9C92-736AECE12DE7}" dt="2023-05-15T20:47:36.118" v="491" actId="165"/>
          <ac:spMkLst>
            <pc:docMk/>
            <pc:sldMk cId="3635740969" sldId="332"/>
            <ac:spMk id="43" creationId="{BDB7C194-7976-94E7-449B-9B9F0215441E}"/>
          </ac:spMkLst>
        </pc:spChg>
        <pc:spChg chg="mod topLvl">
          <ac:chgData name="Singh, Alecia" userId="46a725d0-f590-4e12-bc22-070966c30b22" providerId="ADAL" clId="{BBD3C0CC-B965-490D-9C92-736AECE12DE7}" dt="2023-05-15T20:47:36.118" v="491" actId="165"/>
          <ac:spMkLst>
            <pc:docMk/>
            <pc:sldMk cId="3635740969" sldId="332"/>
            <ac:spMk id="44" creationId="{E51A7D87-BFFB-F1E4-AF98-D79F697241EB}"/>
          </ac:spMkLst>
        </pc:spChg>
        <pc:spChg chg="mod topLvl">
          <ac:chgData name="Singh, Alecia" userId="46a725d0-f590-4e12-bc22-070966c30b22" providerId="ADAL" clId="{BBD3C0CC-B965-490D-9C92-736AECE12DE7}" dt="2023-05-15T20:43:39.214" v="470" actId="165"/>
          <ac:spMkLst>
            <pc:docMk/>
            <pc:sldMk cId="3635740969" sldId="332"/>
            <ac:spMk id="45" creationId="{D862DE15-FA84-F8A5-2507-07760F17B56D}"/>
          </ac:spMkLst>
        </pc:spChg>
        <pc:spChg chg="mod topLvl">
          <ac:chgData name="Singh, Alecia" userId="46a725d0-f590-4e12-bc22-070966c30b22" providerId="ADAL" clId="{BBD3C0CC-B965-490D-9C92-736AECE12DE7}" dt="2023-05-15T20:47:05.611" v="489" actId="165"/>
          <ac:spMkLst>
            <pc:docMk/>
            <pc:sldMk cId="3635740969" sldId="332"/>
            <ac:spMk id="46" creationId="{89CF11E3-FE7D-6DF3-C2E2-75907362B697}"/>
          </ac:spMkLst>
        </pc:spChg>
        <pc:spChg chg="mod topLvl">
          <ac:chgData name="Singh, Alecia" userId="46a725d0-f590-4e12-bc22-070966c30b22" providerId="ADAL" clId="{BBD3C0CC-B965-490D-9C92-736AECE12DE7}" dt="2023-05-15T20:43:39.214" v="470" actId="165"/>
          <ac:spMkLst>
            <pc:docMk/>
            <pc:sldMk cId="3635740969" sldId="332"/>
            <ac:spMk id="50" creationId="{69457072-5D69-9FC1-8EAB-48A1852628FC}"/>
          </ac:spMkLst>
        </pc:spChg>
        <pc:spChg chg="mod topLvl">
          <ac:chgData name="Singh, Alecia" userId="46a725d0-f590-4e12-bc22-070966c30b22" providerId="ADAL" clId="{BBD3C0CC-B965-490D-9C92-736AECE12DE7}" dt="2023-05-15T20:43:39.214" v="470" actId="165"/>
          <ac:spMkLst>
            <pc:docMk/>
            <pc:sldMk cId="3635740969" sldId="332"/>
            <ac:spMk id="51" creationId="{3340A43F-09A4-2FCB-37B6-16636DD949EF}"/>
          </ac:spMkLst>
        </pc:spChg>
        <pc:spChg chg="mod topLvl">
          <ac:chgData name="Singh, Alecia" userId="46a725d0-f590-4e12-bc22-070966c30b22" providerId="ADAL" clId="{BBD3C0CC-B965-490D-9C92-736AECE12DE7}" dt="2023-05-15T20:43:39.214" v="470" actId="165"/>
          <ac:spMkLst>
            <pc:docMk/>
            <pc:sldMk cId="3635740969" sldId="332"/>
            <ac:spMk id="52" creationId="{C9912656-93F6-8A03-EFB2-1846E9DB319D}"/>
          </ac:spMkLst>
        </pc:spChg>
        <pc:spChg chg="mod topLvl">
          <ac:chgData name="Singh, Alecia" userId="46a725d0-f590-4e12-bc22-070966c30b22" providerId="ADAL" clId="{BBD3C0CC-B965-490D-9C92-736AECE12DE7}" dt="2023-05-15T20:43:39.214" v="470" actId="165"/>
          <ac:spMkLst>
            <pc:docMk/>
            <pc:sldMk cId="3635740969" sldId="332"/>
            <ac:spMk id="53" creationId="{71EA7798-58C2-65CA-14CF-7E6730631640}"/>
          </ac:spMkLst>
        </pc:spChg>
        <pc:grpChg chg="add del mod">
          <ac:chgData name="Singh, Alecia" userId="46a725d0-f590-4e12-bc22-070966c30b22" providerId="ADAL" clId="{BBD3C0CC-B965-490D-9C92-736AECE12DE7}" dt="2023-05-15T20:51:24.712" v="498" actId="165"/>
          <ac:grpSpMkLst>
            <pc:docMk/>
            <pc:sldMk cId="3635740969" sldId="332"/>
            <ac:grpSpMk id="5" creationId="{3A844E5A-EF8D-10ED-12D9-F0225CD268DF}"/>
          </ac:grpSpMkLst>
        </pc:grpChg>
        <pc:grpChg chg="add del mod">
          <ac:chgData name="Singh, Alecia" userId="46a725d0-f590-4e12-bc22-070966c30b22" providerId="ADAL" clId="{BBD3C0CC-B965-490D-9C92-736AECE12DE7}" dt="2023-05-17T14:37:20.286" v="519" actId="165"/>
          <ac:grpSpMkLst>
            <pc:docMk/>
            <pc:sldMk cId="3635740969" sldId="332"/>
            <ac:grpSpMk id="5" creationId="{C40CEAD4-4798-E08D-BB3C-F42986AE860A}"/>
          </ac:grpSpMkLst>
        </pc:grpChg>
        <pc:grpChg chg="add mod">
          <ac:chgData name="Singh, Alecia" userId="46a725d0-f590-4e12-bc22-070966c30b22" providerId="ADAL" clId="{BBD3C0CC-B965-490D-9C92-736AECE12DE7}" dt="2023-05-17T14:37:26.278" v="520" actId="164"/>
          <ac:grpSpMkLst>
            <pc:docMk/>
            <pc:sldMk cId="3635740969" sldId="332"/>
            <ac:grpSpMk id="6" creationId="{5B37EE4B-CB04-2672-9024-E06E439F2943}"/>
          </ac:grpSpMkLst>
        </pc:grpChg>
        <pc:grpChg chg="add del mod topLvl">
          <ac:chgData name="Singh, Alecia" userId="46a725d0-f590-4e12-bc22-070966c30b22" providerId="ADAL" clId="{BBD3C0CC-B965-490D-9C92-736AECE12DE7}" dt="2023-05-15T20:43:57.138" v="472" actId="165"/>
          <ac:grpSpMkLst>
            <pc:docMk/>
            <pc:sldMk cId="3635740969" sldId="332"/>
            <ac:grpSpMk id="6" creationId="{93436311-59AB-698B-B1EB-9534D6D8532D}"/>
          </ac:grpSpMkLst>
        </pc:grpChg>
        <pc:grpChg chg="add del mod">
          <ac:chgData name="Singh, Alecia" userId="46a725d0-f590-4e12-bc22-070966c30b22" providerId="ADAL" clId="{BBD3C0CC-B965-490D-9C92-736AECE12DE7}" dt="2023-05-15T20:43:39.214" v="470" actId="165"/>
          <ac:grpSpMkLst>
            <pc:docMk/>
            <pc:sldMk cId="3635740969" sldId="332"/>
            <ac:grpSpMk id="7" creationId="{8AEA251E-ADD9-BFFB-F407-0E15678D73ED}"/>
          </ac:grpSpMkLst>
        </pc:grpChg>
        <pc:grpChg chg="add del mod">
          <ac:chgData name="Singh, Alecia" userId="46a725d0-f590-4e12-bc22-070966c30b22" providerId="ADAL" clId="{BBD3C0CC-B965-490D-9C92-736AECE12DE7}" dt="2023-05-15T20:54:17.054" v="508" actId="165"/>
          <ac:grpSpMkLst>
            <pc:docMk/>
            <pc:sldMk cId="3635740969" sldId="332"/>
            <ac:grpSpMk id="8" creationId="{12CACEE9-BCEE-DD11-4F29-0E9235226F4E}"/>
          </ac:grpSpMkLst>
        </pc:grpChg>
        <pc:grpChg chg="add del mod">
          <ac:chgData name="Singh, Alecia" userId="46a725d0-f590-4e12-bc22-070966c30b22" providerId="ADAL" clId="{BBD3C0CC-B965-490D-9C92-736AECE12DE7}" dt="2023-05-17T14:34:48.520" v="514" actId="165"/>
          <ac:grpSpMkLst>
            <pc:docMk/>
            <pc:sldMk cId="3635740969" sldId="332"/>
            <ac:grpSpMk id="9" creationId="{9C6715F7-CDD6-C7D2-09D2-F9D11AFB1E58}"/>
          </ac:grpSpMkLst>
        </pc:grpChg>
        <pc:grpChg chg="add del mod">
          <ac:chgData name="Singh, Alecia" userId="46a725d0-f590-4e12-bc22-070966c30b22" providerId="ADAL" clId="{BBD3C0CC-B965-490D-9C92-736AECE12DE7}" dt="2023-05-17T14:34:48.520" v="514" actId="165"/>
          <ac:grpSpMkLst>
            <pc:docMk/>
            <pc:sldMk cId="3635740969" sldId="332"/>
            <ac:grpSpMk id="10" creationId="{4672D117-C2ED-418A-7887-A93BA88F96B8}"/>
          </ac:grpSpMkLst>
        </pc:grpChg>
        <pc:grpChg chg="add del mod">
          <ac:chgData name="Singh, Alecia" userId="46a725d0-f590-4e12-bc22-070966c30b22" providerId="ADAL" clId="{BBD3C0CC-B965-490D-9C92-736AECE12DE7}" dt="2023-05-15T20:47:05.611" v="489" actId="165"/>
          <ac:grpSpMkLst>
            <pc:docMk/>
            <pc:sldMk cId="3635740969" sldId="332"/>
            <ac:grpSpMk id="11" creationId="{336110F9-98AC-B35B-5BAB-91D006F54D3A}"/>
          </ac:grpSpMkLst>
        </pc:grpChg>
        <pc:grpChg chg="del mod">
          <ac:chgData name="Singh, Alecia" userId="46a725d0-f590-4e12-bc22-070966c30b22" providerId="ADAL" clId="{BBD3C0CC-B965-490D-9C92-736AECE12DE7}" dt="2023-05-15T19:54:16.193" v="286" actId="165"/>
          <ac:grpSpMkLst>
            <pc:docMk/>
            <pc:sldMk cId="3635740969" sldId="332"/>
            <ac:grpSpMk id="12" creationId="{80CEA6A1-7925-2E02-77EE-4F30F77EC932}"/>
          </ac:grpSpMkLst>
        </pc:grpChg>
        <pc:grpChg chg="del mod topLvl">
          <ac:chgData name="Singh, Alecia" userId="46a725d0-f590-4e12-bc22-070966c30b22" providerId="ADAL" clId="{BBD3C0CC-B965-490D-9C92-736AECE12DE7}" dt="2023-05-15T20:42:03.362" v="459" actId="165"/>
          <ac:grpSpMkLst>
            <pc:docMk/>
            <pc:sldMk cId="3635740969" sldId="332"/>
            <ac:grpSpMk id="13" creationId="{A384B1E1-EB05-E21D-4003-F1216E2D2798}"/>
          </ac:grpSpMkLst>
        </pc:grpChg>
        <pc:grpChg chg="del mod topLvl">
          <ac:chgData name="Singh, Alecia" userId="46a725d0-f590-4e12-bc22-070966c30b22" providerId="ADAL" clId="{BBD3C0CC-B965-490D-9C92-736AECE12DE7}" dt="2023-05-15T20:42:03.362" v="459" actId="165"/>
          <ac:grpSpMkLst>
            <pc:docMk/>
            <pc:sldMk cId="3635740969" sldId="332"/>
            <ac:grpSpMk id="14" creationId="{AB46E0A4-1CA2-15E8-2C92-176F88BD0ACB}"/>
          </ac:grpSpMkLst>
        </pc:grpChg>
        <pc:grpChg chg="del mod">
          <ac:chgData name="Singh, Alecia" userId="46a725d0-f590-4e12-bc22-070966c30b22" providerId="ADAL" clId="{BBD3C0CC-B965-490D-9C92-736AECE12DE7}" dt="2023-05-15T19:54:39.398" v="289" actId="165"/>
          <ac:grpSpMkLst>
            <pc:docMk/>
            <pc:sldMk cId="3635740969" sldId="332"/>
            <ac:grpSpMk id="19" creationId="{DBCE0DF8-C267-5976-E581-8E8D9C3876FA}"/>
          </ac:grpSpMkLst>
        </pc:grpChg>
        <pc:grpChg chg="del mod topLvl">
          <ac:chgData name="Singh, Alecia" userId="46a725d0-f590-4e12-bc22-070966c30b22" providerId="ADAL" clId="{BBD3C0CC-B965-490D-9C92-736AECE12DE7}" dt="2023-05-15T20:43:39.214" v="470" actId="165"/>
          <ac:grpSpMkLst>
            <pc:docMk/>
            <pc:sldMk cId="3635740969" sldId="332"/>
            <ac:grpSpMk id="20" creationId="{0428DF1E-43FB-868A-641E-4BEF6A52B4FC}"/>
          </ac:grpSpMkLst>
        </pc:grpChg>
        <pc:grpChg chg="del mod topLvl">
          <ac:chgData name="Singh, Alecia" userId="46a725d0-f590-4e12-bc22-070966c30b22" providerId="ADAL" clId="{BBD3C0CC-B965-490D-9C92-736AECE12DE7}" dt="2023-05-15T20:43:39.214" v="470" actId="165"/>
          <ac:grpSpMkLst>
            <pc:docMk/>
            <pc:sldMk cId="3635740969" sldId="332"/>
            <ac:grpSpMk id="21" creationId="{C066680F-9FCE-3098-10F7-6B3A459EFED1}"/>
          </ac:grpSpMkLst>
        </pc:grpChg>
        <pc:grpChg chg="del mod">
          <ac:chgData name="Singh, Alecia" userId="46a725d0-f590-4e12-bc22-070966c30b22" providerId="ADAL" clId="{BBD3C0CC-B965-490D-9C92-736AECE12DE7}" dt="2023-05-15T19:56:04.183" v="307" actId="165"/>
          <ac:grpSpMkLst>
            <pc:docMk/>
            <pc:sldMk cId="3635740969" sldId="332"/>
            <ac:grpSpMk id="26" creationId="{75EE612F-1F27-AB0E-054C-850AB2919013}"/>
          </ac:grpSpMkLst>
        </pc:grpChg>
        <pc:grpChg chg="del mod topLvl">
          <ac:chgData name="Singh, Alecia" userId="46a725d0-f590-4e12-bc22-070966c30b22" providerId="ADAL" clId="{BBD3C0CC-B965-490D-9C92-736AECE12DE7}" dt="2023-05-15T20:43:39.214" v="470" actId="165"/>
          <ac:grpSpMkLst>
            <pc:docMk/>
            <pc:sldMk cId="3635740969" sldId="332"/>
            <ac:grpSpMk id="27" creationId="{97B59E9F-6BB0-351E-C23F-2EF219F497D8}"/>
          </ac:grpSpMkLst>
        </pc:grpChg>
        <pc:grpChg chg="del mod topLvl">
          <ac:chgData name="Singh, Alecia" userId="46a725d0-f590-4e12-bc22-070966c30b22" providerId="ADAL" clId="{BBD3C0CC-B965-490D-9C92-736AECE12DE7}" dt="2023-05-15T20:43:39.214" v="470" actId="165"/>
          <ac:grpSpMkLst>
            <pc:docMk/>
            <pc:sldMk cId="3635740969" sldId="332"/>
            <ac:grpSpMk id="28" creationId="{5AE6A88D-94B6-0AAA-AEE4-740ED8D20650}"/>
          </ac:grpSpMkLst>
        </pc:grpChg>
        <pc:grpChg chg="del mod">
          <ac:chgData name="Singh, Alecia" userId="46a725d0-f590-4e12-bc22-070966c30b22" providerId="ADAL" clId="{BBD3C0CC-B965-490D-9C92-736AECE12DE7}" dt="2023-05-15T19:55:20.003" v="299" actId="165"/>
          <ac:grpSpMkLst>
            <pc:docMk/>
            <pc:sldMk cId="3635740969" sldId="332"/>
            <ac:grpSpMk id="33" creationId="{721083B3-3FD9-CAC5-9CEF-9597AC4892E9}"/>
          </ac:grpSpMkLst>
        </pc:grpChg>
        <pc:grpChg chg="del mod topLvl">
          <ac:chgData name="Singh, Alecia" userId="46a725d0-f590-4e12-bc22-070966c30b22" providerId="ADAL" clId="{BBD3C0CC-B965-490D-9C92-736AECE12DE7}" dt="2023-05-15T20:42:54.483" v="464" actId="165"/>
          <ac:grpSpMkLst>
            <pc:docMk/>
            <pc:sldMk cId="3635740969" sldId="332"/>
            <ac:grpSpMk id="34" creationId="{D0B47E9A-A1C3-124E-C0A2-91673EA17BAF}"/>
          </ac:grpSpMkLst>
        </pc:grpChg>
        <pc:grpChg chg="del mod topLvl">
          <ac:chgData name="Singh, Alecia" userId="46a725d0-f590-4e12-bc22-070966c30b22" providerId="ADAL" clId="{BBD3C0CC-B965-490D-9C92-736AECE12DE7}" dt="2023-05-15T20:43:05.330" v="467" actId="165"/>
          <ac:grpSpMkLst>
            <pc:docMk/>
            <pc:sldMk cId="3635740969" sldId="332"/>
            <ac:grpSpMk id="35" creationId="{A5A7FEF6-9CCD-47B7-05B4-C71305424338}"/>
          </ac:grpSpMkLst>
        </pc:grpChg>
        <pc:grpChg chg="del mod">
          <ac:chgData name="Singh, Alecia" userId="46a725d0-f590-4e12-bc22-070966c30b22" providerId="ADAL" clId="{BBD3C0CC-B965-490D-9C92-736AECE12DE7}" dt="2023-05-15T19:56:26.846" v="311" actId="165"/>
          <ac:grpSpMkLst>
            <pc:docMk/>
            <pc:sldMk cId="3635740969" sldId="332"/>
            <ac:grpSpMk id="40" creationId="{D4E48A16-BE09-E410-37E9-A6A0FB65FBC2}"/>
          </ac:grpSpMkLst>
        </pc:grpChg>
        <pc:grpChg chg="del mod topLvl">
          <ac:chgData name="Singh, Alecia" userId="46a725d0-f590-4e12-bc22-070966c30b22" providerId="ADAL" clId="{BBD3C0CC-B965-490D-9C92-736AECE12DE7}" dt="2023-05-15T20:43:39.214" v="470" actId="165"/>
          <ac:grpSpMkLst>
            <pc:docMk/>
            <pc:sldMk cId="3635740969" sldId="332"/>
            <ac:grpSpMk id="41" creationId="{8EB76814-0C5A-EE06-C0C3-0F4E11B2B80F}"/>
          </ac:grpSpMkLst>
        </pc:grpChg>
        <pc:grpChg chg="del mod topLvl">
          <ac:chgData name="Singh, Alecia" userId="46a725d0-f590-4e12-bc22-070966c30b22" providerId="ADAL" clId="{BBD3C0CC-B965-490D-9C92-736AECE12DE7}" dt="2023-05-15T20:43:39.214" v="470" actId="165"/>
          <ac:grpSpMkLst>
            <pc:docMk/>
            <pc:sldMk cId="3635740969" sldId="332"/>
            <ac:grpSpMk id="42" creationId="{7C01B91F-F6DE-1A18-7691-379897E3DF66}"/>
          </ac:grpSpMkLst>
        </pc:grpChg>
        <pc:grpChg chg="del">
          <ac:chgData name="Singh, Alecia" userId="46a725d0-f590-4e12-bc22-070966c30b22" providerId="ADAL" clId="{BBD3C0CC-B965-490D-9C92-736AECE12DE7}" dt="2023-05-15T19:52:50.249" v="281" actId="165"/>
          <ac:grpSpMkLst>
            <pc:docMk/>
            <pc:sldMk cId="3635740969" sldId="332"/>
            <ac:grpSpMk id="47" creationId="{5FDE4562-6837-0A83-6363-4616AD5DCA0E}"/>
          </ac:grpSpMkLst>
        </pc:grpChg>
        <pc:grpChg chg="del mod topLvl">
          <ac:chgData name="Singh, Alecia" userId="46a725d0-f590-4e12-bc22-070966c30b22" providerId="ADAL" clId="{BBD3C0CC-B965-490D-9C92-736AECE12DE7}" dt="2023-05-15T20:43:39.214" v="470" actId="165"/>
          <ac:grpSpMkLst>
            <pc:docMk/>
            <pc:sldMk cId="3635740969" sldId="332"/>
            <ac:grpSpMk id="48" creationId="{1F1A78F0-2A0D-67CA-5BF1-FB5B52A0B295}"/>
          </ac:grpSpMkLst>
        </pc:grpChg>
        <pc:grpChg chg="del mod topLvl">
          <ac:chgData name="Singh, Alecia" userId="46a725d0-f590-4e12-bc22-070966c30b22" providerId="ADAL" clId="{BBD3C0CC-B965-490D-9C92-736AECE12DE7}" dt="2023-05-15T20:43:39.214" v="470" actId="165"/>
          <ac:grpSpMkLst>
            <pc:docMk/>
            <pc:sldMk cId="3635740969" sldId="332"/>
            <ac:grpSpMk id="49" creationId="{4AD6E97B-E196-C565-63E8-F24140A01A67}"/>
          </ac:grpSpMkLst>
        </pc:grpChg>
        <pc:grpChg chg="add del mod">
          <ac:chgData name="Singh, Alecia" userId="46a725d0-f590-4e12-bc22-070966c30b22" providerId="ADAL" clId="{BBD3C0CC-B965-490D-9C92-736AECE12DE7}" dt="2023-05-15T20:47:36.118" v="491" actId="165"/>
          <ac:grpSpMkLst>
            <pc:docMk/>
            <pc:sldMk cId="3635740969" sldId="332"/>
            <ac:grpSpMk id="54" creationId="{4B05E44F-4A85-A0E2-BA79-93D4C3EEB160}"/>
          </ac:grpSpMkLst>
        </pc:grpChg>
        <pc:grpChg chg="add del mod">
          <ac:chgData name="Singh, Alecia" userId="46a725d0-f590-4e12-bc22-070966c30b22" providerId="ADAL" clId="{BBD3C0CC-B965-490D-9C92-736AECE12DE7}" dt="2023-05-15T20:52:58.233" v="506" actId="165"/>
          <ac:grpSpMkLst>
            <pc:docMk/>
            <pc:sldMk cId="3635740969" sldId="332"/>
            <ac:grpSpMk id="55" creationId="{E848A2B7-4FE0-7B7E-1F69-A954E0025D0F}"/>
          </ac:grpSpMkLst>
        </pc:grpChg>
        <pc:grpChg chg="add del mod">
          <ac:chgData name="Singh, Alecia" userId="46a725d0-f590-4e12-bc22-070966c30b22" providerId="ADAL" clId="{BBD3C0CC-B965-490D-9C92-736AECE12DE7}" dt="2023-05-17T14:34:48.520" v="514" actId="165"/>
          <ac:grpSpMkLst>
            <pc:docMk/>
            <pc:sldMk cId="3635740969" sldId="332"/>
            <ac:grpSpMk id="56" creationId="{17282F1C-6646-9447-E2A8-BB5DE848FDF3}"/>
          </ac:grpSpMkLst>
        </pc:grpChg>
      </pc:sldChg>
      <pc:sldChg chg="addSp delSp modSp mod modAnim">
        <pc:chgData name="Singh, Alecia" userId="46a725d0-f590-4e12-bc22-070966c30b22" providerId="ADAL" clId="{BBD3C0CC-B965-490D-9C92-736AECE12DE7}" dt="2023-05-17T16:21:18.153" v="882"/>
        <pc:sldMkLst>
          <pc:docMk/>
          <pc:sldMk cId="595250457" sldId="333"/>
        </pc:sldMkLst>
        <pc:spChg chg="mod topLvl">
          <ac:chgData name="Singh, Alecia" userId="46a725d0-f590-4e12-bc22-070966c30b22" providerId="ADAL" clId="{BBD3C0CC-B965-490D-9C92-736AECE12DE7}" dt="2023-05-17T16:20:04.224" v="874" actId="338"/>
          <ac:spMkLst>
            <pc:docMk/>
            <pc:sldMk cId="595250457" sldId="333"/>
            <ac:spMk id="8" creationId="{E2996675-0C34-269E-E0EF-5BD0AA688D2E}"/>
          </ac:spMkLst>
        </pc:spChg>
        <pc:spChg chg="mod topLvl">
          <ac:chgData name="Singh, Alecia" userId="46a725d0-f590-4e12-bc22-070966c30b22" providerId="ADAL" clId="{BBD3C0CC-B965-490D-9C92-736AECE12DE7}" dt="2023-05-17T16:20:04.224" v="874" actId="338"/>
          <ac:spMkLst>
            <pc:docMk/>
            <pc:sldMk cId="595250457" sldId="333"/>
            <ac:spMk id="9" creationId="{0AAD4F5C-1BE8-7A99-C0C5-AA231A6FFBD3}"/>
          </ac:spMkLst>
        </pc:spChg>
        <pc:spChg chg="mod topLvl">
          <ac:chgData name="Singh, Alecia" userId="46a725d0-f590-4e12-bc22-070966c30b22" providerId="ADAL" clId="{BBD3C0CC-B965-490D-9C92-736AECE12DE7}" dt="2023-05-17T16:19:58.652" v="873" actId="165"/>
          <ac:spMkLst>
            <pc:docMk/>
            <pc:sldMk cId="595250457" sldId="333"/>
            <ac:spMk id="10" creationId="{285ADBC9-17BB-DE0F-FD63-42D0ADAA4A04}"/>
          </ac:spMkLst>
        </pc:spChg>
        <pc:spChg chg="mod topLvl">
          <ac:chgData name="Singh, Alecia" userId="46a725d0-f590-4e12-bc22-070966c30b22" providerId="ADAL" clId="{BBD3C0CC-B965-490D-9C92-736AECE12DE7}" dt="2023-05-17T16:20:14.407" v="875" actId="164"/>
          <ac:spMkLst>
            <pc:docMk/>
            <pc:sldMk cId="595250457" sldId="333"/>
            <ac:spMk id="11" creationId="{59F2839C-2FB4-F207-127D-916920E8C6DB}"/>
          </ac:spMkLst>
        </pc:spChg>
        <pc:spChg chg="mod">
          <ac:chgData name="Singh, Alecia" userId="46a725d0-f590-4e12-bc22-070966c30b22" providerId="ADAL" clId="{BBD3C0CC-B965-490D-9C92-736AECE12DE7}" dt="2023-05-15T19:57:46.889" v="318" actId="207"/>
          <ac:spMkLst>
            <pc:docMk/>
            <pc:sldMk cId="595250457" sldId="333"/>
            <ac:spMk id="15" creationId="{8DA1AF58-34EE-5A58-A9F1-7B9B1583A41B}"/>
          </ac:spMkLst>
        </pc:spChg>
        <pc:spChg chg="mod">
          <ac:chgData name="Singh, Alecia" userId="46a725d0-f590-4e12-bc22-070966c30b22" providerId="ADAL" clId="{BBD3C0CC-B965-490D-9C92-736AECE12DE7}" dt="2023-05-15T19:57:46.889" v="318" actId="207"/>
          <ac:spMkLst>
            <pc:docMk/>
            <pc:sldMk cId="595250457" sldId="333"/>
            <ac:spMk id="16" creationId="{4CDD2BB1-A0DC-6073-EFE6-235539E93B68}"/>
          </ac:spMkLst>
        </pc:spChg>
        <pc:spChg chg="mod">
          <ac:chgData name="Singh, Alecia" userId="46a725d0-f590-4e12-bc22-070966c30b22" providerId="ADAL" clId="{BBD3C0CC-B965-490D-9C92-736AECE12DE7}" dt="2023-05-15T19:57:19.691" v="316" actId="165"/>
          <ac:spMkLst>
            <pc:docMk/>
            <pc:sldMk cId="595250457" sldId="333"/>
            <ac:spMk id="17" creationId="{1607E033-3863-9653-0DF4-0F0C864F5A12}"/>
          </ac:spMkLst>
        </pc:spChg>
        <pc:spChg chg="mod">
          <ac:chgData name="Singh, Alecia" userId="46a725d0-f590-4e12-bc22-070966c30b22" providerId="ADAL" clId="{BBD3C0CC-B965-490D-9C92-736AECE12DE7}" dt="2023-05-15T19:57:19.691" v="316" actId="165"/>
          <ac:spMkLst>
            <pc:docMk/>
            <pc:sldMk cId="595250457" sldId="333"/>
            <ac:spMk id="18" creationId="{E974F4A2-5B40-E2D2-8E06-EEC9ED5CCE05}"/>
          </ac:spMkLst>
        </pc:spChg>
        <pc:grpChg chg="add mod">
          <ac:chgData name="Singh, Alecia" userId="46a725d0-f590-4e12-bc22-070966c30b22" providerId="ADAL" clId="{BBD3C0CC-B965-490D-9C92-736AECE12DE7}" dt="2023-05-17T16:20:14.407" v="875" actId="164"/>
          <ac:grpSpMkLst>
            <pc:docMk/>
            <pc:sldMk cId="595250457" sldId="333"/>
            <ac:grpSpMk id="5" creationId="{55E09370-D025-551F-487A-7B5EC87957D3}"/>
          </ac:grpSpMkLst>
        </pc:grpChg>
        <pc:grpChg chg="del">
          <ac:chgData name="Singh, Alecia" userId="46a725d0-f590-4e12-bc22-070966c30b22" providerId="ADAL" clId="{BBD3C0CC-B965-490D-9C92-736AECE12DE7}" dt="2023-05-15T19:57:06.375" v="314" actId="165"/>
          <ac:grpSpMkLst>
            <pc:docMk/>
            <pc:sldMk cId="595250457" sldId="333"/>
            <ac:grpSpMk id="5" creationId="{FB924DD6-1B92-5F68-D38E-FAF2555D6F6B}"/>
          </ac:grpSpMkLst>
        </pc:grpChg>
        <pc:grpChg chg="del mod topLvl">
          <ac:chgData name="Singh, Alecia" userId="46a725d0-f590-4e12-bc22-070966c30b22" providerId="ADAL" clId="{BBD3C0CC-B965-490D-9C92-736AECE12DE7}" dt="2023-05-17T16:19:58.652" v="873" actId="165"/>
          <ac:grpSpMkLst>
            <pc:docMk/>
            <pc:sldMk cId="595250457" sldId="333"/>
            <ac:grpSpMk id="6" creationId="{6D52691A-D311-BE49-41B8-B0414F96BE11}"/>
          </ac:grpSpMkLst>
        </pc:grpChg>
        <pc:grpChg chg="del mod topLvl">
          <ac:chgData name="Singh, Alecia" userId="46a725d0-f590-4e12-bc22-070966c30b22" providerId="ADAL" clId="{BBD3C0CC-B965-490D-9C92-736AECE12DE7}" dt="2023-05-17T16:19:58.652" v="873" actId="165"/>
          <ac:grpSpMkLst>
            <pc:docMk/>
            <pc:sldMk cId="595250457" sldId="333"/>
            <ac:grpSpMk id="7" creationId="{B3FAA65A-DD55-FDC1-EC05-2AA0B39BF5AA}"/>
          </ac:grpSpMkLst>
        </pc:grpChg>
        <pc:grpChg chg="add mod">
          <ac:chgData name="Singh, Alecia" userId="46a725d0-f590-4e12-bc22-070966c30b22" providerId="ADAL" clId="{BBD3C0CC-B965-490D-9C92-736AECE12DE7}" dt="2023-05-17T16:20:14.407" v="875" actId="164"/>
          <ac:grpSpMkLst>
            <pc:docMk/>
            <pc:sldMk cId="595250457" sldId="333"/>
            <ac:grpSpMk id="12" creationId="{17AF1A64-D14C-5626-9709-32855B2FFBFA}"/>
          </ac:grpSpMkLst>
        </pc:grpChg>
        <pc:grpChg chg="del">
          <ac:chgData name="Singh, Alecia" userId="46a725d0-f590-4e12-bc22-070966c30b22" providerId="ADAL" clId="{BBD3C0CC-B965-490D-9C92-736AECE12DE7}" dt="2023-05-15T19:57:19.691" v="316" actId="165"/>
          <ac:grpSpMkLst>
            <pc:docMk/>
            <pc:sldMk cId="595250457" sldId="333"/>
            <ac:grpSpMk id="12" creationId="{F1CE7BB9-2DCF-441A-9505-D43A4CCD2528}"/>
          </ac:grpSpMkLst>
        </pc:grpChg>
        <pc:grpChg chg="mod topLvl">
          <ac:chgData name="Singh, Alecia" userId="46a725d0-f590-4e12-bc22-070966c30b22" providerId="ADAL" clId="{BBD3C0CC-B965-490D-9C92-736AECE12DE7}" dt="2023-05-17T16:21:02.732" v="879" actId="164"/>
          <ac:grpSpMkLst>
            <pc:docMk/>
            <pc:sldMk cId="595250457" sldId="333"/>
            <ac:grpSpMk id="13" creationId="{9E9D77BE-D3AC-2C61-573E-0193AEFA5FA6}"/>
          </ac:grpSpMkLst>
        </pc:grpChg>
        <pc:grpChg chg="mod topLvl">
          <ac:chgData name="Singh, Alecia" userId="46a725d0-f590-4e12-bc22-070966c30b22" providerId="ADAL" clId="{BBD3C0CC-B965-490D-9C92-736AECE12DE7}" dt="2023-05-17T16:21:02.732" v="879" actId="164"/>
          <ac:grpSpMkLst>
            <pc:docMk/>
            <pc:sldMk cId="595250457" sldId="333"/>
            <ac:grpSpMk id="14" creationId="{473DFC4F-8811-130C-4C06-D7FD4AAD895B}"/>
          </ac:grpSpMkLst>
        </pc:grpChg>
        <pc:grpChg chg="add mod">
          <ac:chgData name="Singh, Alecia" userId="46a725d0-f590-4e12-bc22-070966c30b22" providerId="ADAL" clId="{BBD3C0CC-B965-490D-9C92-736AECE12DE7}" dt="2023-05-17T16:21:02.732" v="879" actId="164"/>
          <ac:grpSpMkLst>
            <pc:docMk/>
            <pc:sldMk cId="595250457" sldId="333"/>
            <ac:grpSpMk id="19" creationId="{ED33A042-E7B1-38B2-AD7D-04EAA48AA4A8}"/>
          </ac:grpSpMkLst>
        </pc:grpChg>
      </pc:sldChg>
      <pc:sldChg chg="modSp mod">
        <pc:chgData name="Singh, Alecia" userId="46a725d0-f590-4e12-bc22-070966c30b22" providerId="ADAL" clId="{BBD3C0CC-B965-490D-9C92-736AECE12DE7}" dt="2023-05-15T20:14:25.629" v="394" actId="1076"/>
        <pc:sldMkLst>
          <pc:docMk/>
          <pc:sldMk cId="3163896859" sldId="334"/>
        </pc:sldMkLst>
        <pc:spChg chg="mod">
          <ac:chgData name="Singh, Alecia" userId="46a725d0-f590-4e12-bc22-070966c30b22" providerId="ADAL" clId="{BBD3C0CC-B965-490D-9C92-736AECE12DE7}" dt="2023-05-15T20:12:51.540" v="389" actId="255"/>
          <ac:spMkLst>
            <pc:docMk/>
            <pc:sldMk cId="3163896859" sldId="334"/>
            <ac:spMk id="4" creationId="{ACB98A71-5D8F-95D2-1B13-1BEEEB60308E}"/>
          </ac:spMkLst>
        </pc:spChg>
        <pc:spChg chg="mod">
          <ac:chgData name="Singh, Alecia" userId="46a725d0-f590-4e12-bc22-070966c30b22" providerId="ADAL" clId="{BBD3C0CC-B965-490D-9C92-736AECE12DE7}" dt="2023-05-15T20:14:25.629" v="394" actId="1076"/>
          <ac:spMkLst>
            <pc:docMk/>
            <pc:sldMk cId="3163896859" sldId="334"/>
            <ac:spMk id="5" creationId="{8F0A4E58-B733-6694-0A36-99050FAF5E84}"/>
          </ac:spMkLst>
        </pc:spChg>
      </pc:sldChg>
      <pc:sldChg chg="addSp delSp modSp mod">
        <pc:chgData name="Singh, Alecia" userId="46a725d0-f590-4e12-bc22-070966c30b22" providerId="ADAL" clId="{BBD3C0CC-B965-490D-9C92-736AECE12DE7}" dt="2023-05-17T16:56:23.094" v="976" actId="255"/>
        <pc:sldMkLst>
          <pc:docMk/>
          <pc:sldMk cId="3432730783" sldId="335"/>
        </pc:sldMkLst>
        <pc:spChg chg="mod">
          <ac:chgData name="Singh, Alecia" userId="46a725d0-f590-4e12-bc22-070966c30b22" providerId="ADAL" clId="{BBD3C0CC-B965-490D-9C92-736AECE12DE7}" dt="2023-05-15T20:19:56.917" v="413" actId="255"/>
          <ac:spMkLst>
            <pc:docMk/>
            <pc:sldMk cId="3432730783" sldId="335"/>
            <ac:spMk id="2" creationId="{73DAA044-05B8-507E-8381-209F558672AC}"/>
          </ac:spMkLst>
        </pc:spChg>
        <pc:spChg chg="del mod">
          <ac:chgData name="Singh, Alecia" userId="46a725d0-f590-4e12-bc22-070966c30b22" providerId="ADAL" clId="{BBD3C0CC-B965-490D-9C92-736AECE12DE7}" dt="2023-05-17T16:56:17.206" v="974"/>
          <ac:spMkLst>
            <pc:docMk/>
            <pc:sldMk cId="3432730783" sldId="335"/>
            <ac:spMk id="3" creationId="{4AE070F1-36B2-E750-BF8B-503E03259E5C}"/>
          </ac:spMkLst>
        </pc:spChg>
        <pc:spChg chg="add del mod">
          <ac:chgData name="Singh, Alecia" userId="46a725d0-f590-4e12-bc22-070966c30b22" providerId="ADAL" clId="{BBD3C0CC-B965-490D-9C92-736AECE12DE7}" dt="2023-05-17T16:56:12.317" v="972" actId="478"/>
          <ac:spMkLst>
            <pc:docMk/>
            <pc:sldMk cId="3432730783" sldId="335"/>
            <ac:spMk id="6" creationId="{2C0C8230-85C5-A5D2-3029-DA0F7E9EC7A3}"/>
          </ac:spMkLst>
        </pc:spChg>
        <pc:spChg chg="add mod">
          <ac:chgData name="Singh, Alecia" userId="46a725d0-f590-4e12-bc22-070966c30b22" providerId="ADAL" clId="{BBD3C0CC-B965-490D-9C92-736AECE12DE7}" dt="2023-05-17T16:56:23.094" v="976" actId="255"/>
          <ac:spMkLst>
            <pc:docMk/>
            <pc:sldMk cId="3432730783" sldId="335"/>
            <ac:spMk id="7" creationId="{08A63754-1273-5478-DEA2-0292D4858D76}"/>
          </ac:spMkLst>
        </pc:spChg>
      </pc:sldChg>
      <pc:sldChg chg="modSp mod">
        <pc:chgData name="Singh, Alecia" userId="46a725d0-f590-4e12-bc22-070966c30b22" providerId="ADAL" clId="{BBD3C0CC-B965-490D-9C92-736AECE12DE7}" dt="2023-05-17T16:56:38.869" v="978" actId="255"/>
        <pc:sldMkLst>
          <pc:docMk/>
          <pc:sldMk cId="1092002727" sldId="336"/>
        </pc:sldMkLst>
        <pc:spChg chg="mod">
          <ac:chgData name="Singh, Alecia" userId="46a725d0-f590-4e12-bc22-070966c30b22" providerId="ADAL" clId="{BBD3C0CC-B965-490D-9C92-736AECE12DE7}" dt="2023-05-17T16:56:38.869" v="978" actId="255"/>
          <ac:spMkLst>
            <pc:docMk/>
            <pc:sldMk cId="1092002727" sldId="336"/>
            <ac:spMk id="3" creationId="{4AE070F1-36B2-E750-BF8B-503E03259E5C}"/>
          </ac:spMkLst>
        </pc:spChg>
        <pc:spChg chg="mod">
          <ac:chgData name="Singh, Alecia" userId="46a725d0-f590-4e12-bc22-070966c30b22" providerId="ADAL" clId="{BBD3C0CC-B965-490D-9C92-736AECE12DE7}" dt="2023-05-15T20:20:11.719" v="415" actId="255"/>
          <ac:spMkLst>
            <pc:docMk/>
            <pc:sldMk cId="1092002727" sldId="336"/>
            <ac:spMk id="4" creationId="{BC802AF3-94FD-1028-F2C3-A137F318DC39}"/>
          </ac:spMkLst>
        </pc:spChg>
      </pc:sldChg>
      <pc:sldChg chg="addSp delSp modSp mod">
        <pc:chgData name="Singh, Alecia" userId="46a725d0-f590-4e12-bc22-070966c30b22" providerId="ADAL" clId="{BBD3C0CC-B965-490D-9C92-736AECE12DE7}" dt="2023-05-17T16:54:27.623" v="965" actId="255"/>
        <pc:sldMkLst>
          <pc:docMk/>
          <pc:sldMk cId="1239727154" sldId="337"/>
        </pc:sldMkLst>
        <pc:spChg chg="del">
          <ac:chgData name="Singh, Alecia" userId="46a725d0-f590-4e12-bc22-070966c30b22" providerId="ADAL" clId="{BBD3C0CC-B965-490D-9C92-736AECE12DE7}" dt="2023-05-17T16:54:07.469" v="960" actId="478"/>
          <ac:spMkLst>
            <pc:docMk/>
            <pc:sldMk cId="1239727154" sldId="337"/>
            <ac:spMk id="3" creationId="{6CFCC202-9AF5-5C0A-C534-03F035228650}"/>
          </ac:spMkLst>
        </pc:spChg>
        <pc:spChg chg="add del mod">
          <ac:chgData name="Singh, Alecia" userId="46a725d0-f590-4e12-bc22-070966c30b22" providerId="ADAL" clId="{BBD3C0CC-B965-490D-9C92-736AECE12DE7}" dt="2023-05-17T16:54:04.163" v="959" actId="478"/>
          <ac:spMkLst>
            <pc:docMk/>
            <pc:sldMk cId="1239727154" sldId="337"/>
            <ac:spMk id="4" creationId="{1BECDE66-6036-6A3E-FA91-107CE7E95886}"/>
          </ac:spMkLst>
        </pc:spChg>
        <pc:spChg chg="mod">
          <ac:chgData name="Singh, Alecia" userId="46a725d0-f590-4e12-bc22-070966c30b22" providerId="ADAL" clId="{BBD3C0CC-B965-490D-9C92-736AECE12DE7}" dt="2023-05-15T20:16:25.308" v="399" actId="14100"/>
          <ac:spMkLst>
            <pc:docMk/>
            <pc:sldMk cId="1239727154" sldId="337"/>
            <ac:spMk id="6" creationId="{2CF2A994-8A21-F350-F9A4-775C2F6BD887}"/>
          </ac:spMkLst>
        </pc:spChg>
        <pc:spChg chg="add del mod">
          <ac:chgData name="Singh, Alecia" userId="46a725d0-f590-4e12-bc22-070966c30b22" providerId="ADAL" clId="{BBD3C0CC-B965-490D-9C92-736AECE12DE7}" dt="2023-05-17T16:54:12.272" v="962" actId="478"/>
          <ac:spMkLst>
            <pc:docMk/>
            <pc:sldMk cId="1239727154" sldId="337"/>
            <ac:spMk id="7" creationId="{E8F8570D-8468-6341-FEC4-52DC2648D8C4}"/>
          </ac:spMkLst>
        </pc:spChg>
        <pc:spChg chg="add mod">
          <ac:chgData name="Singh, Alecia" userId="46a725d0-f590-4e12-bc22-070966c30b22" providerId="ADAL" clId="{BBD3C0CC-B965-490D-9C92-736AECE12DE7}" dt="2023-05-17T16:54:27.623" v="965" actId="255"/>
          <ac:spMkLst>
            <pc:docMk/>
            <pc:sldMk cId="1239727154" sldId="337"/>
            <ac:spMk id="8" creationId="{BAF04BE4-7C9B-CFC1-E845-6C9CF73DF453}"/>
          </ac:spMkLst>
        </pc:spChg>
      </pc:sldChg>
      <pc:sldChg chg="addSp delSp modSp mod">
        <pc:chgData name="Singh, Alecia" userId="46a725d0-f590-4e12-bc22-070966c30b22" providerId="ADAL" clId="{BBD3C0CC-B965-490D-9C92-736AECE12DE7}" dt="2023-05-17T17:11:34.752" v="990" actId="14100"/>
        <pc:sldMkLst>
          <pc:docMk/>
          <pc:sldMk cId="2895955974" sldId="338"/>
        </pc:sldMkLst>
        <pc:spChg chg="mod">
          <ac:chgData name="Singh, Alecia" userId="46a725d0-f590-4e12-bc22-070966c30b22" providerId="ADAL" clId="{BBD3C0CC-B965-490D-9C92-736AECE12DE7}" dt="2023-05-17T17:11:34.752" v="990" actId="14100"/>
          <ac:spMkLst>
            <pc:docMk/>
            <pc:sldMk cId="2895955974" sldId="338"/>
            <ac:spMk id="2" creationId="{B2E52F7D-28C0-728B-ECF6-E40F711364B4}"/>
          </ac:spMkLst>
        </pc:spChg>
        <pc:spChg chg="mod">
          <ac:chgData name="Singh, Alecia" userId="46a725d0-f590-4e12-bc22-070966c30b22" providerId="ADAL" clId="{BBD3C0CC-B965-490D-9C92-736AECE12DE7}" dt="2023-05-17T16:51:05.784" v="944" actId="14100"/>
          <ac:spMkLst>
            <pc:docMk/>
            <pc:sldMk cId="2895955974" sldId="338"/>
            <ac:spMk id="3" creationId="{3700F794-3A12-79C1-CFA7-443C3BFD2689}"/>
          </ac:spMkLst>
        </pc:spChg>
        <pc:spChg chg="mod">
          <ac:chgData name="Singh, Alecia" userId="46a725d0-f590-4e12-bc22-070966c30b22" providerId="ADAL" clId="{BBD3C0CC-B965-490D-9C92-736AECE12DE7}" dt="2023-05-17T17:09:00.414" v="987" actId="14100"/>
          <ac:spMkLst>
            <pc:docMk/>
            <pc:sldMk cId="2895955974" sldId="338"/>
            <ac:spMk id="4" creationId="{6A1D05FD-9663-1008-92A8-A6A5B403F3F7}"/>
          </ac:spMkLst>
        </pc:spChg>
        <pc:picChg chg="add del mod">
          <ac:chgData name="Singh, Alecia" userId="46a725d0-f590-4e12-bc22-070966c30b22" providerId="ADAL" clId="{BBD3C0CC-B965-490D-9C92-736AECE12DE7}" dt="2023-05-15T17:19:45.487" v="129" actId="478"/>
          <ac:picMkLst>
            <pc:docMk/>
            <pc:sldMk cId="2895955974" sldId="338"/>
            <ac:picMk id="6" creationId="{7D3BE1FF-7011-5E7D-043A-55C73DB4BD22}"/>
          </ac:picMkLst>
        </pc:picChg>
        <pc:picChg chg="add del mod">
          <ac:chgData name="Singh, Alecia" userId="46a725d0-f590-4e12-bc22-070966c30b22" providerId="ADAL" clId="{BBD3C0CC-B965-490D-9C92-736AECE12DE7}" dt="2023-05-15T17:19:47.733" v="130" actId="478"/>
          <ac:picMkLst>
            <pc:docMk/>
            <pc:sldMk cId="2895955974" sldId="338"/>
            <ac:picMk id="7" creationId="{2505654C-007F-E27D-CCFC-67BD32D5A583}"/>
          </ac:picMkLst>
        </pc:picChg>
        <pc:picChg chg="add mod">
          <ac:chgData name="Singh, Alecia" userId="46a725d0-f590-4e12-bc22-070966c30b22" providerId="ADAL" clId="{BBD3C0CC-B965-490D-9C92-736AECE12DE7}" dt="2023-05-15T19:33:42.919" v="163" actId="1076"/>
          <ac:picMkLst>
            <pc:docMk/>
            <pc:sldMk cId="2895955974" sldId="338"/>
            <ac:picMk id="8" creationId="{175AF125-051A-50DC-C2E7-DCED71BB5FD3}"/>
          </ac:picMkLst>
        </pc:picChg>
      </pc:sldChg>
      <pc:sldChg chg="addSp delSp modSp mod addAnim delAnim">
        <pc:chgData name="Singh, Alecia" userId="46a725d0-f590-4e12-bc22-070966c30b22" providerId="ADAL" clId="{BBD3C0CC-B965-490D-9C92-736AECE12DE7}" dt="2023-05-15T19:36:32.184" v="178" actId="255"/>
        <pc:sldMkLst>
          <pc:docMk/>
          <pc:sldMk cId="3086619403" sldId="339"/>
        </pc:sldMkLst>
        <pc:spChg chg="mod topLvl">
          <ac:chgData name="Singh, Alecia" userId="46a725d0-f590-4e12-bc22-070966c30b22" providerId="ADAL" clId="{BBD3C0CC-B965-490D-9C92-736AECE12DE7}" dt="2023-05-15T19:35:59.244" v="176" actId="207"/>
          <ac:spMkLst>
            <pc:docMk/>
            <pc:sldMk cId="3086619403" sldId="339"/>
            <ac:spMk id="9" creationId="{80CA4099-2A7D-4EFC-8491-5366FDAA6153}"/>
          </ac:spMkLst>
        </pc:spChg>
        <pc:spChg chg="add del mod topLvl">
          <ac:chgData name="Singh, Alecia" userId="46a725d0-f590-4e12-bc22-070966c30b22" providerId="ADAL" clId="{BBD3C0CC-B965-490D-9C92-736AECE12DE7}" dt="2023-05-15T19:36:32.184" v="178" actId="255"/>
          <ac:spMkLst>
            <pc:docMk/>
            <pc:sldMk cId="3086619403" sldId="339"/>
            <ac:spMk id="10" creationId="{981F7FAD-CE7C-4C3F-BF30-B0A728EEA7F4}"/>
          </ac:spMkLst>
        </pc:spChg>
        <pc:grpChg chg="add del mod">
          <ac:chgData name="Singh, Alecia" userId="46a725d0-f590-4e12-bc22-070966c30b22" providerId="ADAL" clId="{BBD3C0CC-B965-490D-9C92-736AECE12DE7}" dt="2023-05-15T19:35:59.244" v="176" actId="207"/>
          <ac:grpSpMkLst>
            <pc:docMk/>
            <pc:sldMk cId="3086619403" sldId="339"/>
            <ac:grpSpMk id="8" creationId="{5D3D18D2-6FC6-4197-8F12-C02D6421EF3F}"/>
          </ac:grpSpMkLst>
        </pc:grpChg>
      </pc:sldChg>
      <pc:sldChg chg="modSp mod">
        <pc:chgData name="Singh, Alecia" userId="46a725d0-f590-4e12-bc22-070966c30b22" providerId="ADAL" clId="{BBD3C0CC-B965-490D-9C92-736AECE12DE7}" dt="2023-05-17T16:34:38.311" v="913" actId="255"/>
        <pc:sldMkLst>
          <pc:docMk/>
          <pc:sldMk cId="3352609820" sldId="340"/>
        </pc:sldMkLst>
        <pc:spChg chg="mod">
          <ac:chgData name="Singh, Alecia" userId="46a725d0-f590-4e12-bc22-070966c30b22" providerId="ADAL" clId="{BBD3C0CC-B965-490D-9C92-736AECE12DE7}" dt="2023-05-17T16:34:38.311" v="913" actId="255"/>
          <ac:spMkLst>
            <pc:docMk/>
            <pc:sldMk cId="3352609820" sldId="340"/>
            <ac:spMk id="3" creationId="{70E08DAB-7BDC-4102-8199-7A362F68ADBA}"/>
          </ac:spMkLst>
        </pc:spChg>
        <pc:spChg chg="mod">
          <ac:chgData name="Singh, Alecia" userId="46a725d0-f590-4e12-bc22-070966c30b22" providerId="ADAL" clId="{BBD3C0CC-B965-490D-9C92-736AECE12DE7}" dt="2023-05-15T19:38:59.935" v="192" actId="207"/>
          <ac:spMkLst>
            <pc:docMk/>
            <pc:sldMk cId="3352609820" sldId="340"/>
            <ac:spMk id="13" creationId="{50646CD8-B210-42AE-A228-22E48CDFE2BC}"/>
          </ac:spMkLst>
        </pc:spChg>
        <pc:spChg chg="mod">
          <ac:chgData name="Singh, Alecia" userId="46a725d0-f590-4e12-bc22-070966c30b22" providerId="ADAL" clId="{BBD3C0CC-B965-490D-9C92-736AECE12DE7}" dt="2023-05-15T19:38:59.935" v="192" actId="207"/>
          <ac:spMkLst>
            <pc:docMk/>
            <pc:sldMk cId="3352609820" sldId="340"/>
            <ac:spMk id="14" creationId="{954E70AC-585B-42D8-8EEB-151956F2A21F}"/>
          </ac:spMkLst>
        </pc:spChg>
        <pc:spChg chg="mod">
          <ac:chgData name="Singh, Alecia" userId="46a725d0-f590-4e12-bc22-070966c30b22" providerId="ADAL" clId="{BBD3C0CC-B965-490D-9C92-736AECE12DE7}" dt="2023-05-15T19:38:55.698" v="191" actId="207"/>
          <ac:spMkLst>
            <pc:docMk/>
            <pc:sldMk cId="3352609820" sldId="340"/>
            <ac:spMk id="15" creationId="{BC80AACF-5986-46B7-BF2A-EB5ECA0F83FE}"/>
          </ac:spMkLst>
        </pc:spChg>
        <pc:spChg chg="mod">
          <ac:chgData name="Singh, Alecia" userId="46a725d0-f590-4e12-bc22-070966c30b22" providerId="ADAL" clId="{BBD3C0CC-B965-490D-9C92-736AECE12DE7}" dt="2023-05-15T19:38:55.698" v="191" actId="207"/>
          <ac:spMkLst>
            <pc:docMk/>
            <pc:sldMk cId="3352609820" sldId="340"/>
            <ac:spMk id="16" creationId="{FE48B4AB-FEC4-451B-B54A-A2B82DC07219}"/>
          </ac:spMkLst>
        </pc:spChg>
        <pc:spChg chg="mod">
          <ac:chgData name="Singh, Alecia" userId="46a725d0-f590-4e12-bc22-070966c30b22" providerId="ADAL" clId="{BBD3C0CC-B965-490D-9C92-736AECE12DE7}" dt="2023-05-15T19:38:55.698" v="191" actId="207"/>
          <ac:spMkLst>
            <pc:docMk/>
            <pc:sldMk cId="3352609820" sldId="340"/>
            <ac:spMk id="17" creationId="{28F893C3-42BB-4213-B781-AA02527C2E40}"/>
          </ac:spMkLst>
        </pc:spChg>
        <pc:spChg chg="mod">
          <ac:chgData name="Singh, Alecia" userId="46a725d0-f590-4e12-bc22-070966c30b22" providerId="ADAL" clId="{BBD3C0CC-B965-490D-9C92-736AECE12DE7}" dt="2023-05-15T19:38:55.698" v="191" actId="207"/>
          <ac:spMkLst>
            <pc:docMk/>
            <pc:sldMk cId="3352609820" sldId="340"/>
            <ac:spMk id="18" creationId="{EC5106F4-F0E6-4932-BEAC-08FF67503E36}"/>
          </ac:spMkLst>
        </pc:spChg>
        <pc:spChg chg="mod">
          <ac:chgData name="Singh, Alecia" userId="46a725d0-f590-4e12-bc22-070966c30b22" providerId="ADAL" clId="{BBD3C0CC-B965-490D-9C92-736AECE12DE7}" dt="2023-05-15T19:38:55.698" v="191" actId="207"/>
          <ac:spMkLst>
            <pc:docMk/>
            <pc:sldMk cId="3352609820" sldId="340"/>
            <ac:spMk id="19" creationId="{855048E9-295F-4A66-BE78-FBA6A64622E1}"/>
          </ac:spMkLst>
        </pc:spChg>
        <pc:spChg chg="mod">
          <ac:chgData name="Singh, Alecia" userId="46a725d0-f590-4e12-bc22-070966c30b22" providerId="ADAL" clId="{BBD3C0CC-B965-490D-9C92-736AECE12DE7}" dt="2023-05-15T19:38:55.698" v="191" actId="207"/>
          <ac:spMkLst>
            <pc:docMk/>
            <pc:sldMk cId="3352609820" sldId="340"/>
            <ac:spMk id="20" creationId="{227EF7FA-90D5-469B-B9C2-1A9D213CA57E}"/>
          </ac:spMkLst>
        </pc:spChg>
        <pc:spChg chg="mod">
          <ac:chgData name="Singh, Alecia" userId="46a725d0-f590-4e12-bc22-070966c30b22" providerId="ADAL" clId="{BBD3C0CC-B965-490D-9C92-736AECE12DE7}" dt="2023-05-15T19:38:55.698" v="191" actId="207"/>
          <ac:spMkLst>
            <pc:docMk/>
            <pc:sldMk cId="3352609820" sldId="340"/>
            <ac:spMk id="21" creationId="{4D839041-F159-4A4C-9378-69C3D20805A1}"/>
          </ac:spMkLst>
        </pc:spChg>
        <pc:spChg chg="mod">
          <ac:chgData name="Singh, Alecia" userId="46a725d0-f590-4e12-bc22-070966c30b22" providerId="ADAL" clId="{BBD3C0CC-B965-490D-9C92-736AECE12DE7}" dt="2023-05-15T19:38:55.698" v="191" actId="207"/>
          <ac:spMkLst>
            <pc:docMk/>
            <pc:sldMk cId="3352609820" sldId="340"/>
            <ac:spMk id="22" creationId="{9C3CB211-B2FF-409B-B9B1-BE8A85629488}"/>
          </ac:spMkLst>
        </pc:spChg>
        <pc:grpChg chg="mod">
          <ac:chgData name="Singh, Alecia" userId="46a725d0-f590-4e12-bc22-070966c30b22" providerId="ADAL" clId="{BBD3C0CC-B965-490D-9C92-736AECE12DE7}" dt="2023-05-15T19:38:55.698" v="191" actId="207"/>
          <ac:grpSpMkLst>
            <pc:docMk/>
            <pc:sldMk cId="3352609820" sldId="340"/>
            <ac:grpSpMk id="8" creationId="{CBFA2125-4FD6-42A0-87A6-7C97FA7E4A73}"/>
          </ac:grpSpMkLst>
        </pc:grpChg>
        <pc:grpChg chg="mod">
          <ac:chgData name="Singh, Alecia" userId="46a725d0-f590-4e12-bc22-070966c30b22" providerId="ADAL" clId="{BBD3C0CC-B965-490D-9C92-736AECE12DE7}" dt="2023-05-15T19:38:55.698" v="191" actId="207"/>
          <ac:grpSpMkLst>
            <pc:docMk/>
            <pc:sldMk cId="3352609820" sldId="340"/>
            <ac:grpSpMk id="9" creationId="{C22DFDFE-2114-4CE5-9DB8-3DD6E908D164}"/>
          </ac:grpSpMkLst>
        </pc:grpChg>
        <pc:grpChg chg="mod">
          <ac:chgData name="Singh, Alecia" userId="46a725d0-f590-4e12-bc22-070966c30b22" providerId="ADAL" clId="{BBD3C0CC-B965-490D-9C92-736AECE12DE7}" dt="2023-05-15T19:38:55.698" v="191" actId="207"/>
          <ac:grpSpMkLst>
            <pc:docMk/>
            <pc:sldMk cId="3352609820" sldId="340"/>
            <ac:grpSpMk id="10" creationId="{6C4E1F93-C453-48E2-8C97-C7182DDE4A90}"/>
          </ac:grpSpMkLst>
        </pc:grpChg>
        <pc:grpChg chg="mod">
          <ac:chgData name="Singh, Alecia" userId="46a725d0-f590-4e12-bc22-070966c30b22" providerId="ADAL" clId="{BBD3C0CC-B965-490D-9C92-736AECE12DE7}" dt="2023-05-15T19:38:55.698" v="191" actId="207"/>
          <ac:grpSpMkLst>
            <pc:docMk/>
            <pc:sldMk cId="3352609820" sldId="340"/>
            <ac:grpSpMk id="11" creationId="{F944D59E-9642-4E14-B97B-79023F5C493A}"/>
          </ac:grpSpMkLst>
        </pc:grpChg>
        <pc:grpChg chg="mod">
          <ac:chgData name="Singh, Alecia" userId="46a725d0-f590-4e12-bc22-070966c30b22" providerId="ADAL" clId="{BBD3C0CC-B965-490D-9C92-736AECE12DE7}" dt="2023-05-15T19:38:59.935" v="192" actId="207"/>
          <ac:grpSpMkLst>
            <pc:docMk/>
            <pc:sldMk cId="3352609820" sldId="340"/>
            <ac:grpSpMk id="12" creationId="{A933E683-3F44-4145-A581-99AA7F308C4F}"/>
          </ac:grpSpMkLst>
        </pc:grpChg>
      </pc:sldChg>
      <pc:sldChg chg="modSp mod">
        <pc:chgData name="Singh, Alecia" userId="46a725d0-f590-4e12-bc22-070966c30b22" providerId="ADAL" clId="{BBD3C0CC-B965-490D-9C92-736AECE12DE7}" dt="2023-05-15T19:39:08.392" v="194" actId="207"/>
        <pc:sldMkLst>
          <pc:docMk/>
          <pc:sldMk cId="2621483678" sldId="341"/>
        </pc:sldMkLst>
        <pc:spChg chg="mod">
          <ac:chgData name="Singh, Alecia" userId="46a725d0-f590-4e12-bc22-070966c30b22" providerId="ADAL" clId="{BBD3C0CC-B965-490D-9C92-736AECE12DE7}" dt="2023-05-15T19:39:08.392" v="194" actId="207"/>
          <ac:spMkLst>
            <pc:docMk/>
            <pc:sldMk cId="2621483678" sldId="341"/>
            <ac:spMk id="6" creationId="{05EA3042-39C6-4AB6-8619-405520FE4689}"/>
          </ac:spMkLst>
        </pc:spChg>
        <pc:spChg chg="mod">
          <ac:chgData name="Singh, Alecia" userId="46a725d0-f590-4e12-bc22-070966c30b22" providerId="ADAL" clId="{BBD3C0CC-B965-490D-9C92-736AECE12DE7}" dt="2023-05-15T19:39:08.392" v="194" actId="207"/>
          <ac:spMkLst>
            <pc:docMk/>
            <pc:sldMk cId="2621483678" sldId="341"/>
            <ac:spMk id="7" creationId="{101CDF74-8D4F-4C2E-AEB6-1A2A00A67970}"/>
          </ac:spMkLst>
        </pc:spChg>
        <pc:grpChg chg="mod">
          <ac:chgData name="Singh, Alecia" userId="46a725d0-f590-4e12-bc22-070966c30b22" providerId="ADAL" clId="{BBD3C0CC-B965-490D-9C92-736AECE12DE7}" dt="2023-05-15T19:39:08.392" v="194" actId="207"/>
          <ac:grpSpMkLst>
            <pc:docMk/>
            <pc:sldMk cId="2621483678" sldId="341"/>
            <ac:grpSpMk id="5" creationId="{492490FD-2F78-469A-A00E-31A41BF80B82}"/>
          </ac:grpSpMkLst>
        </pc:grpChg>
      </pc:sldChg>
      <pc:sldChg chg="modSp mod">
        <pc:chgData name="Singh, Alecia" userId="46a725d0-f590-4e12-bc22-070966c30b22" providerId="ADAL" clId="{BBD3C0CC-B965-490D-9C92-736AECE12DE7}" dt="2023-05-17T16:51:44.482" v="948" actId="14100"/>
        <pc:sldMkLst>
          <pc:docMk/>
          <pc:sldMk cId="2566070895" sldId="342"/>
        </pc:sldMkLst>
        <pc:spChg chg="mod">
          <ac:chgData name="Singh, Alecia" userId="46a725d0-f590-4e12-bc22-070966c30b22" providerId="ADAL" clId="{BBD3C0CC-B965-490D-9C92-736AECE12DE7}" dt="2023-05-17T16:51:44.482" v="948" actId="14100"/>
          <ac:spMkLst>
            <pc:docMk/>
            <pc:sldMk cId="2566070895" sldId="342"/>
            <ac:spMk id="3" creationId="{D4FE7EFE-FD29-3B0B-2EA2-69B420EB29C0}"/>
          </ac:spMkLst>
        </pc:spChg>
        <pc:spChg chg="mod">
          <ac:chgData name="Singh, Alecia" userId="46a725d0-f590-4e12-bc22-070966c30b22" providerId="ADAL" clId="{BBD3C0CC-B965-490D-9C92-736AECE12DE7}" dt="2023-05-15T19:40:27.002" v="201" actId="14100"/>
          <ac:spMkLst>
            <pc:docMk/>
            <pc:sldMk cId="2566070895" sldId="342"/>
            <ac:spMk id="4" creationId="{C493C449-9E91-CB95-8670-70B514158802}"/>
          </ac:spMkLst>
        </pc:spChg>
        <pc:graphicFrameChg chg="mod">
          <ac:chgData name="Singh, Alecia" userId="46a725d0-f590-4e12-bc22-070966c30b22" providerId="ADAL" clId="{BBD3C0CC-B965-490D-9C92-736AECE12DE7}" dt="2023-05-15T19:45:25.119" v="225"/>
          <ac:graphicFrameMkLst>
            <pc:docMk/>
            <pc:sldMk cId="2566070895" sldId="342"/>
            <ac:graphicFrameMk id="8" creationId="{6428B001-831A-0B36-D685-31B9C97A5177}"/>
          </ac:graphicFrameMkLst>
        </pc:graphicFrameChg>
      </pc:sldChg>
      <pc:sldChg chg="delSp modSp mod">
        <pc:chgData name="Singh, Alecia" userId="46a725d0-f590-4e12-bc22-070966c30b22" providerId="ADAL" clId="{BBD3C0CC-B965-490D-9C92-736AECE12DE7}" dt="2023-05-17T16:52:51.358" v="950" actId="14100"/>
        <pc:sldMkLst>
          <pc:docMk/>
          <pc:sldMk cId="1707818897" sldId="343"/>
        </pc:sldMkLst>
        <pc:spChg chg="mod">
          <ac:chgData name="Singh, Alecia" userId="46a725d0-f590-4e12-bc22-070966c30b22" providerId="ADAL" clId="{BBD3C0CC-B965-490D-9C92-736AECE12DE7}" dt="2023-05-17T16:52:51.358" v="950" actId="14100"/>
          <ac:spMkLst>
            <pc:docMk/>
            <pc:sldMk cId="1707818897" sldId="343"/>
            <ac:spMk id="3" creationId="{345ADFA7-CCCC-0132-1CBC-079C95A8F855}"/>
          </ac:spMkLst>
        </pc:spChg>
        <pc:spChg chg="mod">
          <ac:chgData name="Singh, Alecia" userId="46a725d0-f590-4e12-bc22-070966c30b22" providerId="ADAL" clId="{BBD3C0CC-B965-490D-9C92-736AECE12DE7}" dt="2023-05-15T19:59:07.196" v="323" actId="255"/>
          <ac:spMkLst>
            <pc:docMk/>
            <pc:sldMk cId="1707818897" sldId="343"/>
            <ac:spMk id="4" creationId="{9398C119-5616-E83F-B790-42860C19C2BE}"/>
          </ac:spMkLst>
        </pc:spChg>
        <pc:spChg chg="mod">
          <ac:chgData name="Singh, Alecia" userId="46a725d0-f590-4e12-bc22-070966c30b22" providerId="ADAL" clId="{BBD3C0CC-B965-490D-9C92-736AECE12DE7}" dt="2023-05-15T19:48:23.868" v="237" actId="14100"/>
          <ac:spMkLst>
            <pc:docMk/>
            <pc:sldMk cId="1707818897" sldId="343"/>
            <ac:spMk id="12" creationId="{FEDEBF72-0101-A7D9-B9F1-270404E0F424}"/>
          </ac:spMkLst>
        </pc:spChg>
        <pc:picChg chg="del">
          <ac:chgData name="Singh, Alecia" userId="46a725d0-f590-4e12-bc22-070966c30b22" providerId="ADAL" clId="{BBD3C0CC-B965-490D-9C92-736AECE12DE7}" dt="2023-05-17T14:56:33.985" v="609"/>
          <ac:picMkLst>
            <pc:docMk/>
            <pc:sldMk cId="1707818897" sldId="343"/>
            <ac:picMk id="5" creationId="{93FF9A2D-28AB-B63D-AB4B-CA204AFB75CA}"/>
          </ac:picMkLst>
        </pc:picChg>
        <pc:picChg chg="mod">
          <ac:chgData name="Singh, Alecia" userId="46a725d0-f590-4e12-bc22-070966c30b22" providerId="ADAL" clId="{BBD3C0CC-B965-490D-9C92-736AECE12DE7}" dt="2023-05-15T19:48:18.264" v="236" actId="1076"/>
          <ac:picMkLst>
            <pc:docMk/>
            <pc:sldMk cId="1707818897" sldId="343"/>
            <ac:picMk id="16" creationId="{FDAE16A2-1A8C-0EB6-A30C-61349D6220E6}"/>
          </ac:picMkLst>
        </pc:picChg>
      </pc:sldChg>
      <pc:sldChg chg="modSp mod">
        <pc:chgData name="Singh, Alecia" userId="46a725d0-f590-4e12-bc22-070966c30b22" providerId="ADAL" clId="{BBD3C0CC-B965-490D-9C92-736AECE12DE7}" dt="2023-05-17T17:27:27.795" v="1043" actId="1076"/>
        <pc:sldMkLst>
          <pc:docMk/>
          <pc:sldMk cId="3066036922" sldId="344"/>
        </pc:sldMkLst>
        <pc:spChg chg="mod">
          <ac:chgData name="Singh, Alecia" userId="46a725d0-f590-4e12-bc22-070966c30b22" providerId="ADAL" clId="{BBD3C0CC-B965-490D-9C92-736AECE12DE7}" dt="2023-05-17T16:53:42.762" v="955" actId="255"/>
          <ac:spMkLst>
            <pc:docMk/>
            <pc:sldMk cId="3066036922" sldId="344"/>
            <ac:spMk id="3" creationId="{0FBFCC6F-68BC-C409-AB2D-CFE0C7D8EDA0}"/>
          </ac:spMkLst>
        </pc:spChg>
        <pc:spChg chg="mod">
          <ac:chgData name="Singh, Alecia" userId="46a725d0-f590-4e12-bc22-070966c30b22" providerId="ADAL" clId="{BBD3C0CC-B965-490D-9C92-736AECE12DE7}" dt="2023-05-15T20:07:25.347" v="365" actId="207"/>
          <ac:spMkLst>
            <pc:docMk/>
            <pc:sldMk cId="3066036922" sldId="344"/>
            <ac:spMk id="12" creationId="{AA5D3970-2E59-A9DA-84D0-E838EA866003}"/>
          </ac:spMkLst>
        </pc:spChg>
        <pc:spChg chg="mod">
          <ac:chgData name="Singh, Alecia" userId="46a725d0-f590-4e12-bc22-070966c30b22" providerId="ADAL" clId="{BBD3C0CC-B965-490D-9C92-736AECE12DE7}" dt="2023-05-17T17:26:13.413" v="1037" actId="14100"/>
          <ac:spMkLst>
            <pc:docMk/>
            <pc:sldMk cId="3066036922" sldId="344"/>
            <ac:spMk id="13" creationId="{E668C881-52BA-0E79-EFC6-CF5B9707DB5B}"/>
          </ac:spMkLst>
        </pc:spChg>
        <pc:spChg chg="mod">
          <ac:chgData name="Singh, Alecia" userId="46a725d0-f590-4e12-bc22-070966c30b22" providerId="ADAL" clId="{BBD3C0CC-B965-490D-9C92-736AECE12DE7}" dt="2023-05-15T20:07:25.347" v="365" actId="207"/>
          <ac:spMkLst>
            <pc:docMk/>
            <pc:sldMk cId="3066036922" sldId="344"/>
            <ac:spMk id="14" creationId="{5FA52B76-BA1B-56E2-5E98-EA610EB32DD1}"/>
          </ac:spMkLst>
        </pc:spChg>
        <pc:spChg chg="mod">
          <ac:chgData name="Singh, Alecia" userId="46a725d0-f590-4e12-bc22-070966c30b22" providerId="ADAL" clId="{BBD3C0CC-B965-490D-9C92-736AECE12DE7}" dt="2023-05-17T17:27:09.683" v="1042" actId="14100"/>
          <ac:spMkLst>
            <pc:docMk/>
            <pc:sldMk cId="3066036922" sldId="344"/>
            <ac:spMk id="15" creationId="{D0E51479-65E6-8198-B51F-227002B06474}"/>
          </ac:spMkLst>
        </pc:spChg>
        <pc:spChg chg="mod">
          <ac:chgData name="Singh, Alecia" userId="46a725d0-f590-4e12-bc22-070966c30b22" providerId="ADAL" clId="{BBD3C0CC-B965-490D-9C92-736AECE12DE7}" dt="2023-05-15T20:07:25.347" v="365" actId="207"/>
          <ac:spMkLst>
            <pc:docMk/>
            <pc:sldMk cId="3066036922" sldId="344"/>
            <ac:spMk id="16" creationId="{7FB55426-1A7B-58CA-F1E5-C9E3FA5C3CA8}"/>
          </ac:spMkLst>
        </pc:spChg>
        <pc:spChg chg="mod">
          <ac:chgData name="Singh, Alecia" userId="46a725d0-f590-4e12-bc22-070966c30b22" providerId="ADAL" clId="{BBD3C0CC-B965-490D-9C92-736AECE12DE7}" dt="2023-05-17T17:27:27.795" v="1043" actId="1076"/>
          <ac:spMkLst>
            <pc:docMk/>
            <pc:sldMk cId="3066036922" sldId="344"/>
            <ac:spMk id="17" creationId="{CBF832ED-0BAC-D0FC-0999-9FF472AD8B50}"/>
          </ac:spMkLst>
        </pc:spChg>
        <pc:grpChg chg="mod">
          <ac:chgData name="Singh, Alecia" userId="46a725d0-f590-4e12-bc22-070966c30b22" providerId="ADAL" clId="{BBD3C0CC-B965-490D-9C92-736AECE12DE7}" dt="2023-05-17T17:25:30.708" v="1035" actId="14100"/>
          <ac:grpSpMkLst>
            <pc:docMk/>
            <pc:sldMk cId="3066036922" sldId="344"/>
            <ac:grpSpMk id="9" creationId="{4B73D8D2-552E-389F-34A6-CBB654E4D8F5}"/>
          </ac:grpSpMkLst>
        </pc:grpChg>
        <pc:grpChg chg="mod">
          <ac:chgData name="Singh, Alecia" userId="46a725d0-f590-4e12-bc22-070966c30b22" providerId="ADAL" clId="{BBD3C0CC-B965-490D-9C92-736AECE12DE7}" dt="2023-05-17T17:25:30.708" v="1035" actId="14100"/>
          <ac:grpSpMkLst>
            <pc:docMk/>
            <pc:sldMk cId="3066036922" sldId="344"/>
            <ac:grpSpMk id="10" creationId="{3B94D374-9B13-2AB2-4915-A5EF4EEB89A4}"/>
          </ac:grpSpMkLst>
        </pc:grpChg>
        <pc:grpChg chg="mod">
          <ac:chgData name="Singh, Alecia" userId="46a725d0-f590-4e12-bc22-070966c30b22" providerId="ADAL" clId="{BBD3C0CC-B965-490D-9C92-736AECE12DE7}" dt="2023-05-17T17:25:30.708" v="1035" actId="14100"/>
          <ac:grpSpMkLst>
            <pc:docMk/>
            <pc:sldMk cId="3066036922" sldId="344"/>
            <ac:grpSpMk id="11" creationId="{9CE42A6A-AF50-FA97-C6E5-047C2CB724DD}"/>
          </ac:grpSpMkLst>
        </pc:grpChg>
        <pc:picChg chg="mod">
          <ac:chgData name="Singh, Alecia" userId="46a725d0-f590-4e12-bc22-070966c30b22" providerId="ADAL" clId="{BBD3C0CC-B965-490D-9C92-736AECE12DE7}" dt="2023-05-15T20:08:03.351" v="368" actId="207"/>
          <ac:picMkLst>
            <pc:docMk/>
            <pc:sldMk cId="3066036922" sldId="344"/>
            <ac:picMk id="2" creationId="{6C2800FB-0DCF-B370-73F7-098625D2AE7E}"/>
          </ac:picMkLst>
        </pc:picChg>
      </pc:sldChg>
      <pc:sldChg chg="addSp modSp del mod">
        <pc:chgData name="Singh, Alecia" userId="46a725d0-f590-4e12-bc22-070966c30b22" providerId="ADAL" clId="{BBD3C0CC-B965-490D-9C92-736AECE12DE7}" dt="2023-05-17T16:54:46.431" v="968" actId="47"/>
        <pc:sldMkLst>
          <pc:docMk/>
          <pc:sldMk cId="3185855206" sldId="345"/>
        </pc:sldMkLst>
        <pc:spChg chg="add mod">
          <ac:chgData name="Singh, Alecia" userId="46a725d0-f590-4e12-bc22-070966c30b22" providerId="ADAL" clId="{BBD3C0CC-B965-490D-9C92-736AECE12DE7}" dt="2023-05-17T16:54:36.748" v="966"/>
          <ac:spMkLst>
            <pc:docMk/>
            <pc:sldMk cId="3185855206" sldId="345"/>
            <ac:spMk id="2" creationId="{ED1FD248-DB18-71E2-AB63-D1DB8BFA569B}"/>
          </ac:spMkLst>
        </pc:spChg>
        <pc:spChg chg="mod">
          <ac:chgData name="Singh, Alecia" userId="46a725d0-f590-4e12-bc22-070966c30b22" providerId="ADAL" clId="{BBD3C0CC-B965-490D-9C92-736AECE12DE7}" dt="2023-05-17T16:54:39.188" v="967" actId="6549"/>
          <ac:spMkLst>
            <pc:docMk/>
            <pc:sldMk cId="3185855206" sldId="345"/>
            <ac:spMk id="3" creationId="{FC66D1D7-CB5A-4A52-B2E8-F047B2585E29}"/>
          </ac:spMkLst>
        </pc:spChg>
        <pc:spChg chg="mod">
          <ac:chgData name="Singh, Alecia" userId="46a725d0-f590-4e12-bc22-070966c30b22" providerId="ADAL" clId="{BBD3C0CC-B965-490D-9C92-736AECE12DE7}" dt="2023-05-15T20:17:37.248" v="403" actId="14100"/>
          <ac:spMkLst>
            <pc:docMk/>
            <pc:sldMk cId="3185855206" sldId="345"/>
            <ac:spMk id="4" creationId="{04D0BB23-53CE-4369-AF89-51619E1BE4B7}"/>
          </ac:spMkLst>
        </pc:spChg>
      </pc:sldChg>
      <pc:sldChg chg="addSp delSp modSp del mod ord modAnim">
        <pc:chgData name="Singh, Alecia" userId="46a725d0-f590-4e12-bc22-070966c30b22" providerId="ADAL" clId="{BBD3C0CC-B965-490D-9C92-736AECE12DE7}" dt="2023-05-17T16:17:32.828" v="854" actId="47"/>
        <pc:sldMkLst>
          <pc:docMk/>
          <pc:sldMk cId="2533741620" sldId="364"/>
        </pc:sldMkLst>
        <pc:spChg chg="mod">
          <ac:chgData name="Singh, Alecia" userId="46a725d0-f590-4e12-bc22-070966c30b22" providerId="ADAL" clId="{BBD3C0CC-B965-490D-9C92-736AECE12DE7}" dt="2023-05-17T14:49:04.739" v="545" actId="122"/>
          <ac:spMkLst>
            <pc:docMk/>
            <pc:sldMk cId="2533741620" sldId="364"/>
            <ac:spMk id="4" creationId="{6FCE31FA-2970-6413-2B26-7F7CFE531944}"/>
          </ac:spMkLst>
        </pc:spChg>
        <pc:spChg chg="mod">
          <ac:chgData name="Singh, Alecia" userId="46a725d0-f590-4e12-bc22-070966c30b22" providerId="ADAL" clId="{BBD3C0CC-B965-490D-9C92-736AECE12DE7}" dt="2023-05-17T14:47:45.966" v="539" actId="207"/>
          <ac:spMkLst>
            <pc:docMk/>
            <pc:sldMk cId="2533741620" sldId="364"/>
            <ac:spMk id="15" creationId="{40BA5793-0EE0-13F6-6B5F-956D6D62F656}"/>
          </ac:spMkLst>
        </pc:spChg>
        <pc:spChg chg="mod">
          <ac:chgData name="Singh, Alecia" userId="46a725d0-f590-4e12-bc22-070966c30b22" providerId="ADAL" clId="{BBD3C0CC-B965-490D-9C92-736AECE12DE7}" dt="2023-05-17T14:49:34.748" v="546" actId="255"/>
          <ac:spMkLst>
            <pc:docMk/>
            <pc:sldMk cId="2533741620" sldId="364"/>
            <ac:spMk id="16" creationId="{DC587685-203E-ACD2-3C63-04071245EF88}"/>
          </ac:spMkLst>
        </pc:spChg>
        <pc:spChg chg="mod">
          <ac:chgData name="Singh, Alecia" userId="46a725d0-f590-4e12-bc22-070966c30b22" providerId="ADAL" clId="{BBD3C0CC-B965-490D-9C92-736AECE12DE7}" dt="2023-05-17T14:47:45.966" v="539" actId="207"/>
          <ac:spMkLst>
            <pc:docMk/>
            <pc:sldMk cId="2533741620" sldId="364"/>
            <ac:spMk id="17" creationId="{1032EEC0-C310-338D-68CC-88CD3E6DE1C9}"/>
          </ac:spMkLst>
        </pc:spChg>
        <pc:spChg chg="mod">
          <ac:chgData name="Singh, Alecia" userId="46a725d0-f590-4e12-bc22-070966c30b22" providerId="ADAL" clId="{BBD3C0CC-B965-490D-9C92-736AECE12DE7}" dt="2023-05-17T14:51:00.074" v="556" actId="255"/>
          <ac:spMkLst>
            <pc:docMk/>
            <pc:sldMk cId="2533741620" sldId="364"/>
            <ac:spMk id="18" creationId="{42364756-CC5C-DE02-0FAF-2AF8A2149099}"/>
          </ac:spMkLst>
        </pc:spChg>
        <pc:spChg chg="mod">
          <ac:chgData name="Singh, Alecia" userId="46a725d0-f590-4e12-bc22-070966c30b22" providerId="ADAL" clId="{BBD3C0CC-B965-490D-9C92-736AECE12DE7}" dt="2023-05-17T14:52:51.869" v="562" actId="165"/>
          <ac:spMkLst>
            <pc:docMk/>
            <pc:sldMk cId="2533741620" sldId="364"/>
            <ac:spMk id="22" creationId="{86A6165F-35A5-F32C-287D-31633856A451}"/>
          </ac:spMkLst>
        </pc:spChg>
        <pc:spChg chg="mod">
          <ac:chgData name="Singh, Alecia" userId="46a725d0-f590-4e12-bc22-070966c30b22" providerId="ADAL" clId="{BBD3C0CC-B965-490D-9C92-736AECE12DE7}" dt="2023-05-17T14:52:51.869" v="562" actId="165"/>
          <ac:spMkLst>
            <pc:docMk/>
            <pc:sldMk cId="2533741620" sldId="364"/>
            <ac:spMk id="23" creationId="{3E1BE5A7-52DA-60BF-3919-2F0D00B8354C}"/>
          </ac:spMkLst>
        </pc:spChg>
        <pc:spChg chg="mod">
          <ac:chgData name="Singh, Alecia" userId="46a725d0-f590-4e12-bc22-070966c30b22" providerId="ADAL" clId="{BBD3C0CC-B965-490D-9C92-736AECE12DE7}" dt="2023-05-17T14:53:03.392" v="564" actId="207"/>
          <ac:spMkLst>
            <pc:docMk/>
            <pc:sldMk cId="2533741620" sldId="364"/>
            <ac:spMk id="24" creationId="{E91606F7-DE40-FC3C-2033-4D7BE5F0D666}"/>
          </ac:spMkLst>
        </pc:spChg>
        <pc:spChg chg="mod">
          <ac:chgData name="Singh, Alecia" userId="46a725d0-f590-4e12-bc22-070966c30b22" providerId="ADAL" clId="{BBD3C0CC-B965-490D-9C92-736AECE12DE7}" dt="2023-05-17T14:53:03.392" v="564" actId="207"/>
          <ac:spMkLst>
            <pc:docMk/>
            <pc:sldMk cId="2533741620" sldId="364"/>
            <ac:spMk id="25" creationId="{373B3775-E3DB-30DB-A2CF-2A7EF752910C}"/>
          </ac:spMkLst>
        </pc:spChg>
        <pc:spChg chg="mod">
          <ac:chgData name="Singh, Alecia" userId="46a725d0-f590-4e12-bc22-070966c30b22" providerId="ADAL" clId="{BBD3C0CC-B965-490D-9C92-736AECE12DE7}" dt="2023-05-17T14:52:45.782" v="561" actId="165"/>
          <ac:spMkLst>
            <pc:docMk/>
            <pc:sldMk cId="2533741620" sldId="364"/>
            <ac:spMk id="29" creationId="{ADA36181-319C-D663-9B2A-BCC4D17AF220}"/>
          </ac:spMkLst>
        </pc:spChg>
        <pc:spChg chg="mod">
          <ac:chgData name="Singh, Alecia" userId="46a725d0-f590-4e12-bc22-070966c30b22" providerId="ADAL" clId="{BBD3C0CC-B965-490D-9C92-736AECE12DE7}" dt="2023-05-17T14:52:45.782" v="561" actId="165"/>
          <ac:spMkLst>
            <pc:docMk/>
            <pc:sldMk cId="2533741620" sldId="364"/>
            <ac:spMk id="30" creationId="{9C794EFD-DE12-92A0-191E-22ACDD177310}"/>
          </ac:spMkLst>
        </pc:spChg>
        <pc:spChg chg="mod">
          <ac:chgData name="Singh, Alecia" userId="46a725d0-f590-4e12-bc22-070966c30b22" providerId="ADAL" clId="{BBD3C0CC-B965-490D-9C92-736AECE12DE7}" dt="2023-05-17T14:53:03.392" v="564" actId="207"/>
          <ac:spMkLst>
            <pc:docMk/>
            <pc:sldMk cId="2533741620" sldId="364"/>
            <ac:spMk id="31" creationId="{705E24E4-A249-DC27-1E72-776BC890744E}"/>
          </ac:spMkLst>
        </pc:spChg>
        <pc:spChg chg="mod">
          <ac:chgData name="Singh, Alecia" userId="46a725d0-f590-4e12-bc22-070966c30b22" providerId="ADAL" clId="{BBD3C0CC-B965-490D-9C92-736AECE12DE7}" dt="2023-05-17T14:53:03.392" v="564" actId="207"/>
          <ac:spMkLst>
            <pc:docMk/>
            <pc:sldMk cId="2533741620" sldId="364"/>
            <ac:spMk id="32" creationId="{26C7BB68-15AE-4A5E-1E72-625E749D8F60}"/>
          </ac:spMkLst>
        </pc:spChg>
        <pc:spChg chg="mod topLvl">
          <ac:chgData name="Singh, Alecia" userId="46a725d0-f590-4e12-bc22-070966c30b22" providerId="ADAL" clId="{BBD3C0CC-B965-490D-9C92-736AECE12DE7}" dt="2023-05-17T14:53:11.994" v="566" actId="165"/>
          <ac:spMkLst>
            <pc:docMk/>
            <pc:sldMk cId="2533741620" sldId="364"/>
            <ac:spMk id="36" creationId="{D0CAD6BE-F673-00F4-1F98-0F2DDE1A1A33}"/>
          </ac:spMkLst>
        </pc:spChg>
        <pc:spChg chg="mod topLvl">
          <ac:chgData name="Singh, Alecia" userId="46a725d0-f590-4e12-bc22-070966c30b22" providerId="ADAL" clId="{BBD3C0CC-B965-490D-9C92-736AECE12DE7}" dt="2023-05-17T14:53:11.994" v="566" actId="165"/>
          <ac:spMkLst>
            <pc:docMk/>
            <pc:sldMk cId="2533741620" sldId="364"/>
            <ac:spMk id="37" creationId="{8DC706E3-8997-F708-8350-AB6479AA5B82}"/>
          </ac:spMkLst>
        </pc:spChg>
        <pc:spChg chg="del mod topLvl">
          <ac:chgData name="Singh, Alecia" userId="46a725d0-f590-4e12-bc22-070966c30b22" providerId="ADAL" clId="{BBD3C0CC-B965-490D-9C92-736AECE12DE7}" dt="2023-05-17T14:55:24.574" v="607" actId="478"/>
          <ac:spMkLst>
            <pc:docMk/>
            <pc:sldMk cId="2533741620" sldId="364"/>
            <ac:spMk id="38" creationId="{6C9B5A36-00D3-B494-0C07-CC978425E66A}"/>
          </ac:spMkLst>
        </pc:spChg>
        <pc:spChg chg="add del mod topLvl">
          <ac:chgData name="Singh, Alecia" userId="46a725d0-f590-4e12-bc22-070966c30b22" providerId="ADAL" clId="{BBD3C0CC-B965-490D-9C92-736AECE12DE7}" dt="2023-05-17T14:55:31.789" v="608" actId="1076"/>
          <ac:spMkLst>
            <pc:docMk/>
            <pc:sldMk cId="2533741620" sldId="364"/>
            <ac:spMk id="39" creationId="{99129EE4-B7DD-15CC-B967-3EF0A900D441}"/>
          </ac:spMkLst>
        </pc:spChg>
        <pc:spChg chg="mod">
          <ac:chgData name="Singh, Alecia" userId="46a725d0-f590-4e12-bc22-070966c30b22" providerId="ADAL" clId="{BBD3C0CC-B965-490D-9C92-736AECE12DE7}" dt="2023-05-17T14:53:18.250" v="567" actId="165"/>
          <ac:spMkLst>
            <pc:docMk/>
            <pc:sldMk cId="2533741620" sldId="364"/>
            <ac:spMk id="43" creationId="{BDB7C194-7976-94E7-449B-9B9F0215441E}"/>
          </ac:spMkLst>
        </pc:spChg>
        <pc:spChg chg="mod">
          <ac:chgData name="Singh, Alecia" userId="46a725d0-f590-4e12-bc22-070966c30b22" providerId="ADAL" clId="{BBD3C0CC-B965-490D-9C92-736AECE12DE7}" dt="2023-05-17T14:53:18.250" v="567" actId="165"/>
          <ac:spMkLst>
            <pc:docMk/>
            <pc:sldMk cId="2533741620" sldId="364"/>
            <ac:spMk id="44" creationId="{E51A7D87-BFFB-F1E4-AF98-D79F697241EB}"/>
          </ac:spMkLst>
        </pc:spChg>
        <pc:spChg chg="mod">
          <ac:chgData name="Singh, Alecia" userId="46a725d0-f590-4e12-bc22-070966c30b22" providerId="ADAL" clId="{BBD3C0CC-B965-490D-9C92-736AECE12DE7}" dt="2023-05-17T14:53:35.617" v="570" actId="207"/>
          <ac:spMkLst>
            <pc:docMk/>
            <pc:sldMk cId="2533741620" sldId="364"/>
            <ac:spMk id="45" creationId="{D862DE15-FA84-F8A5-2507-07760F17B56D}"/>
          </ac:spMkLst>
        </pc:spChg>
        <pc:spChg chg="mod">
          <ac:chgData name="Singh, Alecia" userId="46a725d0-f590-4e12-bc22-070966c30b22" providerId="ADAL" clId="{BBD3C0CC-B965-490D-9C92-736AECE12DE7}" dt="2023-05-17T14:53:35.617" v="570" actId="207"/>
          <ac:spMkLst>
            <pc:docMk/>
            <pc:sldMk cId="2533741620" sldId="364"/>
            <ac:spMk id="46" creationId="{89CF11E3-FE7D-6DF3-C2E2-75907362B697}"/>
          </ac:spMkLst>
        </pc:spChg>
        <pc:spChg chg="mod">
          <ac:chgData name="Singh, Alecia" userId="46a725d0-f590-4e12-bc22-070966c30b22" providerId="ADAL" clId="{BBD3C0CC-B965-490D-9C92-736AECE12DE7}" dt="2023-05-17T14:53:52.892" v="576" actId="165"/>
          <ac:spMkLst>
            <pc:docMk/>
            <pc:sldMk cId="2533741620" sldId="364"/>
            <ac:spMk id="50" creationId="{69457072-5D69-9FC1-8EAB-48A1852628FC}"/>
          </ac:spMkLst>
        </pc:spChg>
        <pc:spChg chg="mod">
          <ac:chgData name="Singh, Alecia" userId="46a725d0-f590-4e12-bc22-070966c30b22" providerId="ADAL" clId="{BBD3C0CC-B965-490D-9C92-736AECE12DE7}" dt="2023-05-17T14:53:52.892" v="576" actId="165"/>
          <ac:spMkLst>
            <pc:docMk/>
            <pc:sldMk cId="2533741620" sldId="364"/>
            <ac:spMk id="51" creationId="{3340A43F-09A4-2FCB-37B6-16636DD949EF}"/>
          </ac:spMkLst>
        </pc:spChg>
        <pc:spChg chg="mod">
          <ac:chgData name="Singh, Alecia" userId="46a725d0-f590-4e12-bc22-070966c30b22" providerId="ADAL" clId="{BBD3C0CC-B965-490D-9C92-736AECE12DE7}" dt="2023-05-17T14:54:09.097" v="585" actId="207"/>
          <ac:spMkLst>
            <pc:docMk/>
            <pc:sldMk cId="2533741620" sldId="364"/>
            <ac:spMk id="52" creationId="{C9912656-93F6-8A03-EFB2-1846E9DB319D}"/>
          </ac:spMkLst>
        </pc:spChg>
        <pc:spChg chg="mod">
          <ac:chgData name="Singh, Alecia" userId="46a725d0-f590-4e12-bc22-070966c30b22" providerId="ADAL" clId="{BBD3C0CC-B965-490D-9C92-736AECE12DE7}" dt="2023-05-17T14:54:09.097" v="585" actId="207"/>
          <ac:spMkLst>
            <pc:docMk/>
            <pc:sldMk cId="2533741620" sldId="364"/>
            <ac:spMk id="53" creationId="{71EA7798-58C2-65CA-14CF-7E6730631640}"/>
          </ac:spMkLst>
        </pc:spChg>
        <pc:grpChg chg="mod">
          <ac:chgData name="Singh, Alecia" userId="46a725d0-f590-4e12-bc22-070966c30b22" providerId="ADAL" clId="{BBD3C0CC-B965-490D-9C92-736AECE12DE7}" dt="2023-05-17T14:50:51.033" v="555" actId="1076"/>
          <ac:grpSpMkLst>
            <pc:docMk/>
            <pc:sldMk cId="2533741620" sldId="364"/>
            <ac:grpSpMk id="12" creationId="{80CEA6A1-7925-2E02-77EE-4F30F77EC932}"/>
          </ac:grpSpMkLst>
        </pc:grpChg>
        <pc:grpChg chg="mod">
          <ac:chgData name="Singh, Alecia" userId="46a725d0-f590-4e12-bc22-070966c30b22" providerId="ADAL" clId="{BBD3C0CC-B965-490D-9C92-736AECE12DE7}" dt="2023-05-17T14:47:45.966" v="539" actId="207"/>
          <ac:grpSpMkLst>
            <pc:docMk/>
            <pc:sldMk cId="2533741620" sldId="364"/>
            <ac:grpSpMk id="13" creationId="{A384B1E1-EB05-E21D-4003-F1216E2D2798}"/>
          </ac:grpSpMkLst>
        </pc:grpChg>
        <pc:grpChg chg="mod">
          <ac:chgData name="Singh, Alecia" userId="46a725d0-f590-4e12-bc22-070966c30b22" providerId="ADAL" clId="{BBD3C0CC-B965-490D-9C92-736AECE12DE7}" dt="2023-05-17T14:47:45.966" v="539" actId="207"/>
          <ac:grpSpMkLst>
            <pc:docMk/>
            <pc:sldMk cId="2533741620" sldId="364"/>
            <ac:grpSpMk id="14" creationId="{AB46E0A4-1CA2-15E8-2C92-176F88BD0ACB}"/>
          </ac:grpSpMkLst>
        </pc:grpChg>
        <pc:grpChg chg="del mod">
          <ac:chgData name="Singh, Alecia" userId="46a725d0-f590-4e12-bc22-070966c30b22" providerId="ADAL" clId="{BBD3C0CC-B965-490D-9C92-736AECE12DE7}" dt="2023-05-17T14:52:51.869" v="562" actId="165"/>
          <ac:grpSpMkLst>
            <pc:docMk/>
            <pc:sldMk cId="2533741620" sldId="364"/>
            <ac:grpSpMk id="19" creationId="{DBCE0DF8-C267-5976-E581-8E8D9C3876FA}"/>
          </ac:grpSpMkLst>
        </pc:grpChg>
        <pc:grpChg chg="mod topLvl">
          <ac:chgData name="Singh, Alecia" userId="46a725d0-f590-4e12-bc22-070966c30b22" providerId="ADAL" clId="{BBD3C0CC-B965-490D-9C92-736AECE12DE7}" dt="2023-05-17T14:53:03.392" v="564" actId="207"/>
          <ac:grpSpMkLst>
            <pc:docMk/>
            <pc:sldMk cId="2533741620" sldId="364"/>
            <ac:grpSpMk id="20" creationId="{0428DF1E-43FB-868A-641E-4BEF6A52B4FC}"/>
          </ac:grpSpMkLst>
        </pc:grpChg>
        <pc:grpChg chg="mod topLvl">
          <ac:chgData name="Singh, Alecia" userId="46a725d0-f590-4e12-bc22-070966c30b22" providerId="ADAL" clId="{BBD3C0CC-B965-490D-9C92-736AECE12DE7}" dt="2023-05-17T14:52:51.869" v="562" actId="165"/>
          <ac:grpSpMkLst>
            <pc:docMk/>
            <pc:sldMk cId="2533741620" sldId="364"/>
            <ac:grpSpMk id="21" creationId="{C066680F-9FCE-3098-10F7-6B3A459EFED1}"/>
          </ac:grpSpMkLst>
        </pc:grpChg>
        <pc:grpChg chg="del mod">
          <ac:chgData name="Singh, Alecia" userId="46a725d0-f590-4e12-bc22-070966c30b22" providerId="ADAL" clId="{BBD3C0CC-B965-490D-9C92-736AECE12DE7}" dt="2023-05-17T14:52:45.782" v="561" actId="165"/>
          <ac:grpSpMkLst>
            <pc:docMk/>
            <pc:sldMk cId="2533741620" sldId="364"/>
            <ac:grpSpMk id="26" creationId="{75EE612F-1F27-AB0E-054C-850AB2919013}"/>
          </ac:grpSpMkLst>
        </pc:grpChg>
        <pc:grpChg chg="mod topLvl">
          <ac:chgData name="Singh, Alecia" userId="46a725d0-f590-4e12-bc22-070966c30b22" providerId="ADAL" clId="{BBD3C0CC-B965-490D-9C92-736AECE12DE7}" dt="2023-05-17T14:53:03.392" v="564" actId="207"/>
          <ac:grpSpMkLst>
            <pc:docMk/>
            <pc:sldMk cId="2533741620" sldId="364"/>
            <ac:grpSpMk id="27" creationId="{97B59E9F-6BB0-351E-C23F-2EF219F497D8}"/>
          </ac:grpSpMkLst>
        </pc:grpChg>
        <pc:grpChg chg="mod topLvl">
          <ac:chgData name="Singh, Alecia" userId="46a725d0-f590-4e12-bc22-070966c30b22" providerId="ADAL" clId="{BBD3C0CC-B965-490D-9C92-736AECE12DE7}" dt="2023-05-17T14:52:45.782" v="561" actId="165"/>
          <ac:grpSpMkLst>
            <pc:docMk/>
            <pc:sldMk cId="2533741620" sldId="364"/>
            <ac:grpSpMk id="28" creationId="{5AE6A88D-94B6-0AAA-AEE4-740ED8D20650}"/>
          </ac:grpSpMkLst>
        </pc:grpChg>
        <pc:grpChg chg="del mod">
          <ac:chgData name="Singh, Alecia" userId="46a725d0-f590-4e12-bc22-070966c30b22" providerId="ADAL" clId="{BBD3C0CC-B965-490D-9C92-736AECE12DE7}" dt="2023-05-17T14:53:08.473" v="565" actId="165"/>
          <ac:grpSpMkLst>
            <pc:docMk/>
            <pc:sldMk cId="2533741620" sldId="364"/>
            <ac:grpSpMk id="33" creationId="{721083B3-3FD9-CAC5-9CEF-9597AC4892E9}"/>
          </ac:grpSpMkLst>
        </pc:grpChg>
        <pc:grpChg chg="del mod topLvl">
          <ac:chgData name="Singh, Alecia" userId="46a725d0-f590-4e12-bc22-070966c30b22" providerId="ADAL" clId="{BBD3C0CC-B965-490D-9C92-736AECE12DE7}" dt="2023-05-17T14:53:11.994" v="566" actId="165"/>
          <ac:grpSpMkLst>
            <pc:docMk/>
            <pc:sldMk cId="2533741620" sldId="364"/>
            <ac:grpSpMk id="34" creationId="{D0B47E9A-A1C3-124E-C0A2-91673EA17BAF}"/>
          </ac:grpSpMkLst>
        </pc:grpChg>
        <pc:grpChg chg="del mod topLvl">
          <ac:chgData name="Singh, Alecia" userId="46a725d0-f590-4e12-bc22-070966c30b22" providerId="ADAL" clId="{BBD3C0CC-B965-490D-9C92-736AECE12DE7}" dt="2023-05-17T14:53:11.994" v="566" actId="165"/>
          <ac:grpSpMkLst>
            <pc:docMk/>
            <pc:sldMk cId="2533741620" sldId="364"/>
            <ac:grpSpMk id="35" creationId="{A5A7FEF6-9CCD-47B7-05B4-C71305424338}"/>
          </ac:grpSpMkLst>
        </pc:grpChg>
        <pc:grpChg chg="del mod">
          <ac:chgData name="Singh, Alecia" userId="46a725d0-f590-4e12-bc22-070966c30b22" providerId="ADAL" clId="{BBD3C0CC-B965-490D-9C92-736AECE12DE7}" dt="2023-05-17T14:53:18.250" v="567" actId="165"/>
          <ac:grpSpMkLst>
            <pc:docMk/>
            <pc:sldMk cId="2533741620" sldId="364"/>
            <ac:grpSpMk id="40" creationId="{D4E48A16-BE09-E410-37E9-A6A0FB65FBC2}"/>
          </ac:grpSpMkLst>
        </pc:grpChg>
        <pc:grpChg chg="mod topLvl">
          <ac:chgData name="Singh, Alecia" userId="46a725d0-f590-4e12-bc22-070966c30b22" providerId="ADAL" clId="{BBD3C0CC-B965-490D-9C92-736AECE12DE7}" dt="2023-05-17T14:53:35.617" v="570" actId="207"/>
          <ac:grpSpMkLst>
            <pc:docMk/>
            <pc:sldMk cId="2533741620" sldId="364"/>
            <ac:grpSpMk id="41" creationId="{8EB76814-0C5A-EE06-C0C3-0F4E11B2B80F}"/>
          </ac:grpSpMkLst>
        </pc:grpChg>
        <pc:grpChg chg="mod topLvl">
          <ac:chgData name="Singh, Alecia" userId="46a725d0-f590-4e12-bc22-070966c30b22" providerId="ADAL" clId="{BBD3C0CC-B965-490D-9C92-736AECE12DE7}" dt="2023-05-17T14:53:18.250" v="567" actId="165"/>
          <ac:grpSpMkLst>
            <pc:docMk/>
            <pc:sldMk cId="2533741620" sldId="364"/>
            <ac:grpSpMk id="42" creationId="{7C01B91F-F6DE-1A18-7691-379897E3DF66}"/>
          </ac:grpSpMkLst>
        </pc:grpChg>
        <pc:grpChg chg="del mod">
          <ac:chgData name="Singh, Alecia" userId="46a725d0-f590-4e12-bc22-070966c30b22" providerId="ADAL" clId="{BBD3C0CC-B965-490D-9C92-736AECE12DE7}" dt="2023-05-17T14:53:52.892" v="576" actId="165"/>
          <ac:grpSpMkLst>
            <pc:docMk/>
            <pc:sldMk cId="2533741620" sldId="364"/>
            <ac:grpSpMk id="47" creationId="{5FDE4562-6837-0A83-6363-4616AD5DCA0E}"/>
          </ac:grpSpMkLst>
        </pc:grpChg>
        <pc:grpChg chg="mod topLvl">
          <ac:chgData name="Singh, Alecia" userId="46a725d0-f590-4e12-bc22-070966c30b22" providerId="ADAL" clId="{BBD3C0CC-B965-490D-9C92-736AECE12DE7}" dt="2023-05-17T14:54:09.097" v="585" actId="207"/>
          <ac:grpSpMkLst>
            <pc:docMk/>
            <pc:sldMk cId="2533741620" sldId="364"/>
            <ac:grpSpMk id="48" creationId="{1F1A78F0-2A0D-67CA-5BF1-FB5B52A0B295}"/>
          </ac:grpSpMkLst>
        </pc:grpChg>
        <pc:grpChg chg="mod topLvl">
          <ac:chgData name="Singh, Alecia" userId="46a725d0-f590-4e12-bc22-070966c30b22" providerId="ADAL" clId="{BBD3C0CC-B965-490D-9C92-736AECE12DE7}" dt="2023-05-17T14:53:52.892" v="576" actId="165"/>
          <ac:grpSpMkLst>
            <pc:docMk/>
            <pc:sldMk cId="2533741620" sldId="364"/>
            <ac:grpSpMk id="49" creationId="{4AD6E97B-E196-C565-63E8-F24140A01A67}"/>
          </ac:grpSpMkLst>
        </pc:grpChg>
      </pc:sldChg>
      <pc:sldChg chg="add del">
        <pc:chgData name="Singh, Alecia" userId="46a725d0-f590-4e12-bc22-070966c30b22" providerId="ADAL" clId="{BBD3C0CC-B965-490D-9C92-736AECE12DE7}" dt="2023-05-17T14:58:02.255" v="617" actId="47"/>
        <pc:sldMkLst>
          <pc:docMk/>
          <pc:sldMk cId="3110736132" sldId="365"/>
        </pc:sldMkLst>
      </pc:sldChg>
      <pc:sldChg chg="add del">
        <pc:chgData name="Singh, Alecia" userId="46a725d0-f590-4e12-bc22-070966c30b22" providerId="ADAL" clId="{BBD3C0CC-B965-490D-9C92-736AECE12DE7}" dt="2023-05-17T14:58:02.255" v="617" actId="47"/>
        <pc:sldMkLst>
          <pc:docMk/>
          <pc:sldMk cId="922208139" sldId="366"/>
        </pc:sldMkLst>
      </pc:sldChg>
      <pc:sldChg chg="add del">
        <pc:chgData name="Singh, Alecia" userId="46a725d0-f590-4e12-bc22-070966c30b22" providerId="ADAL" clId="{BBD3C0CC-B965-490D-9C92-736AECE12DE7}" dt="2023-05-17T16:16:45.343" v="851" actId="47"/>
        <pc:sldMkLst>
          <pc:docMk/>
          <pc:sldMk cId="3554428855" sldId="367"/>
        </pc:sldMkLst>
      </pc:sldChg>
      <pc:sldChg chg="add del">
        <pc:chgData name="Singh, Alecia" userId="46a725d0-f590-4e12-bc22-070966c30b22" providerId="ADAL" clId="{BBD3C0CC-B965-490D-9C92-736AECE12DE7}" dt="2023-05-17T14:58:21.063" v="619" actId="47"/>
        <pc:sldMkLst>
          <pc:docMk/>
          <pc:sldMk cId="2993574275" sldId="368"/>
        </pc:sldMkLst>
      </pc:sldChg>
      <pc:sldChg chg="del">
        <pc:chgData name="Singh, Alecia" userId="46a725d0-f590-4e12-bc22-070966c30b22" providerId="ADAL" clId="{BBD3C0CC-B965-490D-9C92-736AECE12DE7}" dt="2023-05-17T16:16:45.343" v="851" actId="47"/>
        <pc:sldMkLst>
          <pc:docMk/>
          <pc:sldMk cId="3580496835" sldId="368"/>
        </pc:sldMkLst>
      </pc:sldChg>
      <pc:sldChg chg="del">
        <pc:chgData name="Singh, Alecia" userId="46a725d0-f590-4e12-bc22-070966c30b22" providerId="ADAL" clId="{BBD3C0CC-B965-490D-9C92-736AECE12DE7}" dt="2023-05-17T14:57:54.898" v="616"/>
        <pc:sldMkLst>
          <pc:docMk/>
          <pc:sldMk cId="4246469273" sldId="368"/>
        </pc:sldMkLst>
      </pc:sldChg>
      <pc:sldChg chg="modSp del mod">
        <pc:chgData name="Singh, Alecia" userId="46a725d0-f590-4e12-bc22-070966c30b22" providerId="ADAL" clId="{BBD3C0CC-B965-490D-9C92-736AECE12DE7}" dt="2023-05-17T16:16:45.343" v="851" actId="47"/>
        <pc:sldMkLst>
          <pc:docMk/>
          <pc:sldMk cId="2865552513" sldId="369"/>
        </pc:sldMkLst>
        <pc:spChg chg="mod">
          <ac:chgData name="Singh, Alecia" userId="46a725d0-f590-4e12-bc22-070966c30b22" providerId="ADAL" clId="{BBD3C0CC-B965-490D-9C92-736AECE12DE7}" dt="2023-05-17T14:59:24.343" v="620" actId="27636"/>
          <ac:spMkLst>
            <pc:docMk/>
            <pc:sldMk cId="2865552513" sldId="369"/>
            <ac:spMk id="4" creationId="{6FCE31FA-2970-6413-2B26-7F7CFE531944}"/>
          </ac:spMkLst>
        </pc:spChg>
      </pc:sldChg>
      <pc:sldChg chg="addSp delSp modSp add mod ord delAnim modAnim">
        <pc:chgData name="Singh, Alecia" userId="46a725d0-f590-4e12-bc22-070966c30b22" providerId="ADAL" clId="{BBD3C0CC-B965-490D-9C92-736AECE12DE7}" dt="2023-05-17T17:34:32.667" v="1064" actId="1076"/>
        <pc:sldMkLst>
          <pc:docMk/>
          <pc:sldMk cId="2210059846" sldId="370"/>
        </pc:sldMkLst>
        <pc:spChg chg="del">
          <ac:chgData name="Singh, Alecia" userId="46a725d0-f590-4e12-bc22-070966c30b22" providerId="ADAL" clId="{BBD3C0CC-B965-490D-9C92-736AECE12DE7}" dt="2023-05-17T15:00:12.347" v="622" actId="478"/>
          <ac:spMkLst>
            <pc:docMk/>
            <pc:sldMk cId="2210059846" sldId="370"/>
            <ac:spMk id="3" creationId="{0F593318-5FE2-7393-2B31-7C2EF27B4204}"/>
          </ac:spMkLst>
        </pc:spChg>
        <pc:spChg chg="del">
          <ac:chgData name="Singh, Alecia" userId="46a725d0-f590-4e12-bc22-070966c30b22" providerId="ADAL" clId="{BBD3C0CC-B965-490D-9C92-736AECE12DE7}" dt="2023-05-17T15:00:12.347" v="622" actId="478"/>
          <ac:spMkLst>
            <pc:docMk/>
            <pc:sldMk cId="2210059846" sldId="370"/>
            <ac:spMk id="4" creationId="{6FCE31FA-2970-6413-2B26-7F7CFE531944}"/>
          </ac:spMkLst>
        </pc:spChg>
        <pc:spChg chg="add mod">
          <ac:chgData name="Singh, Alecia" userId="46a725d0-f590-4e12-bc22-070966c30b22" providerId="ADAL" clId="{BBD3C0CC-B965-490D-9C92-736AECE12DE7}" dt="2023-05-17T16:18:57.994" v="872" actId="14100"/>
          <ac:spMkLst>
            <pc:docMk/>
            <pc:sldMk cId="2210059846" sldId="370"/>
            <ac:spMk id="7" creationId="{A782927B-5935-42EE-A7C5-A63B74D46FFC}"/>
          </ac:spMkLst>
        </pc:spChg>
        <pc:spChg chg="add mod">
          <ac:chgData name="Singh, Alecia" userId="46a725d0-f590-4e12-bc22-070966c30b22" providerId="ADAL" clId="{BBD3C0CC-B965-490D-9C92-736AECE12DE7}" dt="2023-05-17T16:53:07.369" v="951" actId="255"/>
          <ac:spMkLst>
            <pc:docMk/>
            <pc:sldMk cId="2210059846" sldId="370"/>
            <ac:spMk id="8" creationId="{F632493F-D96D-F226-5454-5A1ED35BC337}"/>
          </ac:spMkLst>
        </pc:spChg>
        <pc:spChg chg="add del mod">
          <ac:chgData name="Singh, Alecia" userId="46a725d0-f590-4e12-bc22-070966c30b22" providerId="ADAL" clId="{BBD3C0CC-B965-490D-9C92-736AECE12DE7}" dt="2023-05-17T16:18:05.585" v="867" actId="478"/>
          <ac:spMkLst>
            <pc:docMk/>
            <pc:sldMk cId="2210059846" sldId="370"/>
            <ac:spMk id="9" creationId="{DC6CCB19-C77E-D829-15F2-156C393AF0CF}"/>
          </ac:spMkLst>
        </pc:spChg>
        <pc:spChg chg="mod topLvl">
          <ac:chgData name="Singh, Alecia" userId="46a725d0-f590-4e12-bc22-070966c30b22" providerId="ADAL" clId="{BBD3C0CC-B965-490D-9C92-736AECE12DE7}" dt="2023-05-17T15:05:33.569" v="635" actId="164"/>
          <ac:spMkLst>
            <pc:docMk/>
            <pc:sldMk cId="2210059846" sldId="370"/>
            <ac:spMk id="13" creationId="{EF9497DF-84EE-8538-8546-DBD1623684C6}"/>
          </ac:spMkLst>
        </pc:spChg>
        <pc:spChg chg="mod topLvl">
          <ac:chgData name="Singh, Alecia" userId="46a725d0-f590-4e12-bc22-070966c30b22" providerId="ADAL" clId="{BBD3C0CC-B965-490D-9C92-736AECE12DE7}" dt="2023-05-17T15:05:33.569" v="635" actId="164"/>
          <ac:spMkLst>
            <pc:docMk/>
            <pc:sldMk cId="2210059846" sldId="370"/>
            <ac:spMk id="14" creationId="{EE09D9A8-CEB5-CA44-AC48-14398377B235}"/>
          </ac:spMkLst>
        </pc:spChg>
        <pc:spChg chg="del">
          <ac:chgData name="Singh, Alecia" userId="46a725d0-f590-4e12-bc22-070966c30b22" providerId="ADAL" clId="{BBD3C0CC-B965-490D-9C92-736AECE12DE7}" dt="2023-05-17T15:00:12.347" v="622" actId="478"/>
          <ac:spMkLst>
            <pc:docMk/>
            <pc:sldMk cId="2210059846" sldId="370"/>
            <ac:spMk id="15" creationId="{40BA5793-0EE0-13F6-6B5F-956D6D62F656}"/>
          </ac:spMkLst>
        </pc:spChg>
        <pc:spChg chg="del">
          <ac:chgData name="Singh, Alecia" userId="46a725d0-f590-4e12-bc22-070966c30b22" providerId="ADAL" clId="{BBD3C0CC-B965-490D-9C92-736AECE12DE7}" dt="2023-05-17T15:00:12.347" v="622" actId="478"/>
          <ac:spMkLst>
            <pc:docMk/>
            <pc:sldMk cId="2210059846" sldId="370"/>
            <ac:spMk id="17" creationId="{1032EEC0-C310-338D-68CC-88CD3E6DE1C9}"/>
          </ac:spMkLst>
        </pc:spChg>
        <pc:spChg chg="mod topLvl">
          <ac:chgData name="Singh, Alecia" userId="46a725d0-f590-4e12-bc22-070966c30b22" providerId="ADAL" clId="{BBD3C0CC-B965-490D-9C92-736AECE12DE7}" dt="2023-05-17T15:05:04.292" v="632" actId="165"/>
          <ac:spMkLst>
            <pc:docMk/>
            <pc:sldMk cId="2210059846" sldId="370"/>
            <ac:spMk id="19" creationId="{3B3196EC-C653-D9F7-E774-A02193D3178C}"/>
          </ac:spMkLst>
        </pc:spChg>
        <pc:spChg chg="mod topLvl">
          <ac:chgData name="Singh, Alecia" userId="46a725d0-f590-4e12-bc22-070966c30b22" providerId="ADAL" clId="{BBD3C0CC-B965-490D-9C92-736AECE12DE7}" dt="2023-05-17T17:33:33.120" v="1059" actId="14100"/>
          <ac:spMkLst>
            <pc:docMk/>
            <pc:sldMk cId="2210059846" sldId="370"/>
            <ac:spMk id="20" creationId="{CFEED5E8-C88E-08F1-777F-835381258167}"/>
          </ac:spMkLst>
        </pc:spChg>
        <pc:spChg chg="del">
          <ac:chgData name="Singh, Alecia" userId="46a725d0-f590-4e12-bc22-070966c30b22" providerId="ADAL" clId="{BBD3C0CC-B965-490D-9C92-736AECE12DE7}" dt="2023-05-17T15:00:12.347" v="622" actId="478"/>
          <ac:spMkLst>
            <pc:docMk/>
            <pc:sldMk cId="2210059846" sldId="370"/>
            <ac:spMk id="22" creationId="{86A6165F-35A5-F32C-287D-31633856A451}"/>
          </ac:spMkLst>
        </pc:spChg>
        <pc:spChg chg="del">
          <ac:chgData name="Singh, Alecia" userId="46a725d0-f590-4e12-bc22-070966c30b22" providerId="ADAL" clId="{BBD3C0CC-B965-490D-9C92-736AECE12DE7}" dt="2023-05-17T15:00:12.347" v="622" actId="478"/>
          <ac:spMkLst>
            <pc:docMk/>
            <pc:sldMk cId="2210059846" sldId="370"/>
            <ac:spMk id="23" creationId="{3E1BE5A7-52DA-60BF-3919-2F0D00B8354C}"/>
          </ac:spMkLst>
        </pc:spChg>
        <pc:spChg chg="del">
          <ac:chgData name="Singh, Alecia" userId="46a725d0-f590-4e12-bc22-070966c30b22" providerId="ADAL" clId="{BBD3C0CC-B965-490D-9C92-736AECE12DE7}" dt="2023-05-17T15:00:12.347" v="622" actId="478"/>
          <ac:spMkLst>
            <pc:docMk/>
            <pc:sldMk cId="2210059846" sldId="370"/>
            <ac:spMk id="24" creationId="{E91606F7-DE40-FC3C-2033-4D7BE5F0D666}"/>
          </ac:spMkLst>
        </pc:spChg>
        <pc:spChg chg="del">
          <ac:chgData name="Singh, Alecia" userId="46a725d0-f590-4e12-bc22-070966c30b22" providerId="ADAL" clId="{BBD3C0CC-B965-490D-9C92-736AECE12DE7}" dt="2023-05-17T15:00:12.347" v="622" actId="478"/>
          <ac:spMkLst>
            <pc:docMk/>
            <pc:sldMk cId="2210059846" sldId="370"/>
            <ac:spMk id="25" creationId="{373B3775-E3DB-30DB-A2CF-2A7EF752910C}"/>
          </ac:spMkLst>
        </pc:spChg>
        <pc:spChg chg="mod topLvl">
          <ac:chgData name="Singh, Alecia" userId="46a725d0-f590-4e12-bc22-070966c30b22" providerId="ADAL" clId="{BBD3C0CC-B965-490D-9C92-736AECE12DE7}" dt="2023-05-17T15:57:33.974" v="778" actId="165"/>
          <ac:spMkLst>
            <pc:docMk/>
            <pc:sldMk cId="2210059846" sldId="370"/>
            <ac:spMk id="28" creationId="{FFA30467-61B4-F88E-A5FA-60248B9040F7}"/>
          </ac:spMkLst>
        </pc:spChg>
        <pc:spChg chg="del">
          <ac:chgData name="Singh, Alecia" userId="46a725d0-f590-4e12-bc22-070966c30b22" providerId="ADAL" clId="{BBD3C0CC-B965-490D-9C92-736AECE12DE7}" dt="2023-05-17T15:00:12.347" v="622" actId="478"/>
          <ac:spMkLst>
            <pc:docMk/>
            <pc:sldMk cId="2210059846" sldId="370"/>
            <ac:spMk id="29" creationId="{ADA36181-319C-D663-9B2A-BCC4D17AF220}"/>
          </ac:spMkLst>
        </pc:spChg>
        <pc:spChg chg="del">
          <ac:chgData name="Singh, Alecia" userId="46a725d0-f590-4e12-bc22-070966c30b22" providerId="ADAL" clId="{BBD3C0CC-B965-490D-9C92-736AECE12DE7}" dt="2023-05-17T15:00:12.347" v="622" actId="478"/>
          <ac:spMkLst>
            <pc:docMk/>
            <pc:sldMk cId="2210059846" sldId="370"/>
            <ac:spMk id="30" creationId="{9C794EFD-DE12-92A0-191E-22ACDD177310}"/>
          </ac:spMkLst>
        </pc:spChg>
        <pc:spChg chg="del">
          <ac:chgData name="Singh, Alecia" userId="46a725d0-f590-4e12-bc22-070966c30b22" providerId="ADAL" clId="{BBD3C0CC-B965-490D-9C92-736AECE12DE7}" dt="2023-05-17T15:00:12.347" v="622" actId="478"/>
          <ac:spMkLst>
            <pc:docMk/>
            <pc:sldMk cId="2210059846" sldId="370"/>
            <ac:spMk id="31" creationId="{705E24E4-A249-DC27-1E72-776BC890744E}"/>
          </ac:spMkLst>
        </pc:spChg>
        <pc:spChg chg="del">
          <ac:chgData name="Singh, Alecia" userId="46a725d0-f590-4e12-bc22-070966c30b22" providerId="ADAL" clId="{BBD3C0CC-B965-490D-9C92-736AECE12DE7}" dt="2023-05-17T15:00:12.347" v="622" actId="478"/>
          <ac:spMkLst>
            <pc:docMk/>
            <pc:sldMk cId="2210059846" sldId="370"/>
            <ac:spMk id="32" creationId="{26C7BB68-15AE-4A5E-1E72-625E749D8F60}"/>
          </ac:spMkLst>
        </pc:spChg>
        <pc:spChg chg="mod topLvl">
          <ac:chgData name="Singh, Alecia" userId="46a725d0-f590-4e12-bc22-070966c30b22" providerId="ADAL" clId="{BBD3C0CC-B965-490D-9C92-736AECE12DE7}" dt="2023-05-17T15:57:33.974" v="778" actId="165"/>
          <ac:spMkLst>
            <pc:docMk/>
            <pc:sldMk cId="2210059846" sldId="370"/>
            <ac:spMk id="33" creationId="{1C381CFA-D878-A16F-4707-890BBE00F79D}"/>
          </ac:spMkLst>
        </pc:spChg>
        <pc:spChg chg="mod">
          <ac:chgData name="Singh, Alecia" userId="46a725d0-f590-4e12-bc22-070966c30b22" providerId="ADAL" clId="{BBD3C0CC-B965-490D-9C92-736AECE12DE7}" dt="2023-05-17T15:09:20.981" v="646" actId="165"/>
          <ac:spMkLst>
            <pc:docMk/>
            <pc:sldMk cId="2210059846" sldId="370"/>
            <ac:spMk id="34" creationId="{EF014B53-2D21-E3F3-6AB6-475C1002618E}"/>
          </ac:spMkLst>
        </pc:spChg>
        <pc:spChg chg="mod">
          <ac:chgData name="Singh, Alecia" userId="46a725d0-f590-4e12-bc22-070966c30b22" providerId="ADAL" clId="{BBD3C0CC-B965-490D-9C92-736AECE12DE7}" dt="2023-05-17T17:33:40.340" v="1060" actId="14100"/>
          <ac:spMkLst>
            <pc:docMk/>
            <pc:sldMk cId="2210059846" sldId="370"/>
            <ac:spMk id="35" creationId="{5D24BBD9-A989-CFEA-C4AA-57EC6DE51C59}"/>
          </ac:spMkLst>
        </pc:spChg>
        <pc:spChg chg="del">
          <ac:chgData name="Singh, Alecia" userId="46a725d0-f590-4e12-bc22-070966c30b22" providerId="ADAL" clId="{BBD3C0CC-B965-490D-9C92-736AECE12DE7}" dt="2023-05-17T15:00:12.347" v="622" actId="478"/>
          <ac:spMkLst>
            <pc:docMk/>
            <pc:sldMk cId="2210059846" sldId="370"/>
            <ac:spMk id="36" creationId="{D0CAD6BE-F673-00F4-1F98-0F2DDE1A1A33}"/>
          </ac:spMkLst>
        </pc:spChg>
        <pc:spChg chg="del">
          <ac:chgData name="Singh, Alecia" userId="46a725d0-f590-4e12-bc22-070966c30b22" providerId="ADAL" clId="{BBD3C0CC-B965-490D-9C92-736AECE12DE7}" dt="2023-05-17T15:00:12.347" v="622" actId="478"/>
          <ac:spMkLst>
            <pc:docMk/>
            <pc:sldMk cId="2210059846" sldId="370"/>
            <ac:spMk id="37" creationId="{8DC706E3-8997-F708-8350-AB6479AA5B82}"/>
          </ac:spMkLst>
        </pc:spChg>
        <pc:spChg chg="del">
          <ac:chgData name="Singh, Alecia" userId="46a725d0-f590-4e12-bc22-070966c30b22" providerId="ADAL" clId="{BBD3C0CC-B965-490D-9C92-736AECE12DE7}" dt="2023-05-17T15:00:12.347" v="622" actId="478"/>
          <ac:spMkLst>
            <pc:docMk/>
            <pc:sldMk cId="2210059846" sldId="370"/>
            <ac:spMk id="38" creationId="{6C9B5A36-00D3-B494-0C07-CC978425E66A}"/>
          </ac:spMkLst>
        </pc:spChg>
        <pc:spChg chg="del">
          <ac:chgData name="Singh, Alecia" userId="46a725d0-f590-4e12-bc22-070966c30b22" providerId="ADAL" clId="{BBD3C0CC-B965-490D-9C92-736AECE12DE7}" dt="2023-05-17T15:00:12.347" v="622" actId="478"/>
          <ac:spMkLst>
            <pc:docMk/>
            <pc:sldMk cId="2210059846" sldId="370"/>
            <ac:spMk id="39" creationId="{99129EE4-B7DD-15CC-B967-3EF0A900D441}"/>
          </ac:spMkLst>
        </pc:spChg>
        <pc:spChg chg="del">
          <ac:chgData name="Singh, Alecia" userId="46a725d0-f590-4e12-bc22-070966c30b22" providerId="ADAL" clId="{BBD3C0CC-B965-490D-9C92-736AECE12DE7}" dt="2023-05-17T15:00:12.347" v="622" actId="478"/>
          <ac:spMkLst>
            <pc:docMk/>
            <pc:sldMk cId="2210059846" sldId="370"/>
            <ac:spMk id="43" creationId="{BDB7C194-7976-94E7-449B-9B9F0215441E}"/>
          </ac:spMkLst>
        </pc:spChg>
        <pc:spChg chg="del">
          <ac:chgData name="Singh, Alecia" userId="46a725d0-f590-4e12-bc22-070966c30b22" providerId="ADAL" clId="{BBD3C0CC-B965-490D-9C92-736AECE12DE7}" dt="2023-05-17T15:00:12.347" v="622" actId="478"/>
          <ac:spMkLst>
            <pc:docMk/>
            <pc:sldMk cId="2210059846" sldId="370"/>
            <ac:spMk id="44" creationId="{E51A7D87-BFFB-F1E4-AF98-D79F697241EB}"/>
          </ac:spMkLst>
        </pc:spChg>
        <pc:spChg chg="del">
          <ac:chgData name="Singh, Alecia" userId="46a725d0-f590-4e12-bc22-070966c30b22" providerId="ADAL" clId="{BBD3C0CC-B965-490D-9C92-736AECE12DE7}" dt="2023-05-17T15:00:12.347" v="622" actId="478"/>
          <ac:spMkLst>
            <pc:docMk/>
            <pc:sldMk cId="2210059846" sldId="370"/>
            <ac:spMk id="45" creationId="{D862DE15-FA84-F8A5-2507-07760F17B56D}"/>
          </ac:spMkLst>
        </pc:spChg>
        <pc:spChg chg="del">
          <ac:chgData name="Singh, Alecia" userId="46a725d0-f590-4e12-bc22-070966c30b22" providerId="ADAL" clId="{BBD3C0CC-B965-490D-9C92-736AECE12DE7}" dt="2023-05-17T15:00:12.347" v="622" actId="478"/>
          <ac:spMkLst>
            <pc:docMk/>
            <pc:sldMk cId="2210059846" sldId="370"/>
            <ac:spMk id="46" creationId="{89CF11E3-FE7D-6DF3-C2E2-75907362B697}"/>
          </ac:spMkLst>
        </pc:spChg>
        <pc:spChg chg="mod">
          <ac:chgData name="Singh, Alecia" userId="46a725d0-f590-4e12-bc22-070966c30b22" providerId="ADAL" clId="{BBD3C0CC-B965-490D-9C92-736AECE12DE7}" dt="2023-05-17T15:33:13.621" v="658" actId="207"/>
          <ac:spMkLst>
            <pc:docMk/>
            <pc:sldMk cId="2210059846" sldId="370"/>
            <ac:spMk id="47" creationId="{11CFA959-F0FB-D011-6A1C-3FCC432C516B}"/>
          </ac:spMkLst>
        </pc:spChg>
        <pc:spChg chg="mod">
          <ac:chgData name="Singh, Alecia" userId="46a725d0-f590-4e12-bc22-070966c30b22" providerId="ADAL" clId="{BBD3C0CC-B965-490D-9C92-736AECE12DE7}" dt="2023-05-17T15:33:13.621" v="658" actId="207"/>
          <ac:spMkLst>
            <pc:docMk/>
            <pc:sldMk cId="2210059846" sldId="370"/>
            <ac:spMk id="48" creationId="{03C5A513-E610-FEFE-99CD-C7E6730550C4}"/>
          </ac:spMkLst>
        </pc:spChg>
        <pc:spChg chg="mod">
          <ac:chgData name="Singh, Alecia" userId="46a725d0-f590-4e12-bc22-070966c30b22" providerId="ADAL" clId="{BBD3C0CC-B965-490D-9C92-736AECE12DE7}" dt="2023-05-17T15:09:30.145" v="647" actId="165"/>
          <ac:spMkLst>
            <pc:docMk/>
            <pc:sldMk cId="2210059846" sldId="370"/>
            <ac:spMk id="49" creationId="{68044846-A6FB-85F7-B339-AB0FD5F40A4B}"/>
          </ac:spMkLst>
        </pc:spChg>
        <pc:spChg chg="del">
          <ac:chgData name="Singh, Alecia" userId="46a725d0-f590-4e12-bc22-070966c30b22" providerId="ADAL" clId="{BBD3C0CC-B965-490D-9C92-736AECE12DE7}" dt="2023-05-17T15:00:12.347" v="622" actId="478"/>
          <ac:spMkLst>
            <pc:docMk/>
            <pc:sldMk cId="2210059846" sldId="370"/>
            <ac:spMk id="50" creationId="{69457072-5D69-9FC1-8EAB-48A1852628FC}"/>
          </ac:spMkLst>
        </pc:spChg>
        <pc:spChg chg="del">
          <ac:chgData name="Singh, Alecia" userId="46a725d0-f590-4e12-bc22-070966c30b22" providerId="ADAL" clId="{BBD3C0CC-B965-490D-9C92-736AECE12DE7}" dt="2023-05-17T15:00:12.347" v="622" actId="478"/>
          <ac:spMkLst>
            <pc:docMk/>
            <pc:sldMk cId="2210059846" sldId="370"/>
            <ac:spMk id="51" creationId="{3340A43F-09A4-2FCB-37B6-16636DD949EF}"/>
          </ac:spMkLst>
        </pc:spChg>
        <pc:spChg chg="del">
          <ac:chgData name="Singh, Alecia" userId="46a725d0-f590-4e12-bc22-070966c30b22" providerId="ADAL" clId="{BBD3C0CC-B965-490D-9C92-736AECE12DE7}" dt="2023-05-17T15:00:12.347" v="622" actId="478"/>
          <ac:spMkLst>
            <pc:docMk/>
            <pc:sldMk cId="2210059846" sldId="370"/>
            <ac:spMk id="52" creationId="{C9912656-93F6-8A03-EFB2-1846E9DB319D}"/>
          </ac:spMkLst>
        </pc:spChg>
        <pc:spChg chg="del">
          <ac:chgData name="Singh, Alecia" userId="46a725d0-f590-4e12-bc22-070966c30b22" providerId="ADAL" clId="{BBD3C0CC-B965-490D-9C92-736AECE12DE7}" dt="2023-05-17T15:00:12.347" v="622" actId="478"/>
          <ac:spMkLst>
            <pc:docMk/>
            <pc:sldMk cId="2210059846" sldId="370"/>
            <ac:spMk id="53" creationId="{71EA7798-58C2-65CA-14CF-7E6730631640}"/>
          </ac:spMkLst>
        </pc:spChg>
        <pc:spChg chg="mod">
          <ac:chgData name="Singh, Alecia" userId="46a725d0-f590-4e12-bc22-070966c30b22" providerId="ADAL" clId="{BBD3C0CC-B965-490D-9C92-736AECE12DE7}" dt="2023-05-17T15:55:15.795" v="771" actId="6549"/>
          <ac:spMkLst>
            <pc:docMk/>
            <pc:sldMk cId="2210059846" sldId="370"/>
            <ac:spMk id="54" creationId="{4CCBC6AE-63DF-83C4-8329-120D5C650F0B}"/>
          </ac:spMkLst>
        </pc:spChg>
        <pc:spChg chg="mod">
          <ac:chgData name="Singh, Alecia" userId="46a725d0-f590-4e12-bc22-070966c30b22" providerId="ADAL" clId="{BBD3C0CC-B965-490D-9C92-736AECE12DE7}" dt="2023-05-17T15:07:43.123" v="642" actId="207"/>
          <ac:spMkLst>
            <pc:docMk/>
            <pc:sldMk cId="2210059846" sldId="370"/>
            <ac:spMk id="58" creationId="{F91545D5-A56F-F30D-FC7A-BDB2BB04FB9D}"/>
          </ac:spMkLst>
        </pc:spChg>
        <pc:spChg chg="mod">
          <ac:chgData name="Singh, Alecia" userId="46a725d0-f590-4e12-bc22-070966c30b22" providerId="ADAL" clId="{BBD3C0CC-B965-490D-9C92-736AECE12DE7}" dt="2023-05-17T15:07:43.123" v="642" actId="207"/>
          <ac:spMkLst>
            <pc:docMk/>
            <pc:sldMk cId="2210059846" sldId="370"/>
            <ac:spMk id="59" creationId="{7C268E0D-2A2A-EF81-27A1-666F563EFEAC}"/>
          </ac:spMkLst>
        </pc:spChg>
        <pc:spChg chg="mod">
          <ac:chgData name="Singh, Alecia" userId="46a725d0-f590-4e12-bc22-070966c30b22" providerId="ADAL" clId="{BBD3C0CC-B965-490D-9C92-736AECE12DE7}" dt="2023-05-17T15:07:34.751" v="641" actId="165"/>
          <ac:spMkLst>
            <pc:docMk/>
            <pc:sldMk cId="2210059846" sldId="370"/>
            <ac:spMk id="60" creationId="{34EC5086-4688-F9B0-8D26-8C8E59F43EC7}"/>
          </ac:spMkLst>
        </pc:spChg>
        <pc:spChg chg="mod">
          <ac:chgData name="Singh, Alecia" userId="46a725d0-f590-4e12-bc22-070966c30b22" providerId="ADAL" clId="{BBD3C0CC-B965-490D-9C92-736AECE12DE7}" dt="2023-05-17T15:07:34.751" v="641" actId="165"/>
          <ac:spMkLst>
            <pc:docMk/>
            <pc:sldMk cId="2210059846" sldId="370"/>
            <ac:spMk id="61" creationId="{F89285B5-BD69-C4FC-201F-5E02E0B764AD}"/>
          </ac:spMkLst>
        </pc:spChg>
        <pc:spChg chg="mod">
          <ac:chgData name="Singh, Alecia" userId="46a725d0-f590-4e12-bc22-070966c30b22" providerId="ADAL" clId="{BBD3C0CC-B965-490D-9C92-736AECE12DE7}" dt="2023-05-17T15:09:49.141" v="649" actId="207"/>
          <ac:spMkLst>
            <pc:docMk/>
            <pc:sldMk cId="2210059846" sldId="370"/>
            <ac:spMk id="65" creationId="{EE47DB82-1C0E-0DD1-F02F-97D2345A763D}"/>
          </ac:spMkLst>
        </pc:spChg>
        <pc:spChg chg="mod">
          <ac:chgData name="Singh, Alecia" userId="46a725d0-f590-4e12-bc22-070966c30b22" providerId="ADAL" clId="{BBD3C0CC-B965-490D-9C92-736AECE12DE7}" dt="2023-05-17T15:09:49.141" v="649" actId="207"/>
          <ac:spMkLst>
            <pc:docMk/>
            <pc:sldMk cId="2210059846" sldId="370"/>
            <ac:spMk id="66" creationId="{760E7216-9499-A0D1-93EC-43D55A8A29EE}"/>
          </ac:spMkLst>
        </pc:spChg>
        <pc:spChg chg="mod">
          <ac:chgData name="Singh, Alecia" userId="46a725d0-f590-4e12-bc22-070966c30b22" providerId="ADAL" clId="{BBD3C0CC-B965-490D-9C92-736AECE12DE7}" dt="2023-05-17T15:09:43.934" v="648" actId="165"/>
          <ac:spMkLst>
            <pc:docMk/>
            <pc:sldMk cId="2210059846" sldId="370"/>
            <ac:spMk id="67" creationId="{FE1E2832-D72F-3192-9DFC-4F10C529CF89}"/>
          </ac:spMkLst>
        </pc:spChg>
        <pc:spChg chg="mod">
          <ac:chgData name="Singh, Alecia" userId="46a725d0-f590-4e12-bc22-070966c30b22" providerId="ADAL" clId="{BBD3C0CC-B965-490D-9C92-736AECE12DE7}" dt="2023-05-17T15:09:43.934" v="648" actId="165"/>
          <ac:spMkLst>
            <pc:docMk/>
            <pc:sldMk cId="2210059846" sldId="370"/>
            <ac:spMk id="68" creationId="{ADAAFB95-5FDD-D7E4-811A-59E32649264C}"/>
          </ac:spMkLst>
        </pc:spChg>
        <pc:spChg chg="mod">
          <ac:chgData name="Singh, Alecia" userId="46a725d0-f590-4e12-bc22-070966c30b22" providerId="ADAL" clId="{BBD3C0CC-B965-490D-9C92-736AECE12DE7}" dt="2023-05-17T15:32:59.390" v="655" actId="207"/>
          <ac:spMkLst>
            <pc:docMk/>
            <pc:sldMk cId="2210059846" sldId="370"/>
            <ac:spMk id="72" creationId="{6AAA2043-C46C-B791-963D-86A2749D0B02}"/>
          </ac:spMkLst>
        </pc:spChg>
        <pc:spChg chg="mod">
          <ac:chgData name="Singh, Alecia" userId="46a725d0-f590-4e12-bc22-070966c30b22" providerId="ADAL" clId="{BBD3C0CC-B965-490D-9C92-736AECE12DE7}" dt="2023-05-17T15:32:59.390" v="655" actId="207"/>
          <ac:spMkLst>
            <pc:docMk/>
            <pc:sldMk cId="2210059846" sldId="370"/>
            <ac:spMk id="73" creationId="{4D2055F2-3663-95CD-6908-FF51E27EBCE2}"/>
          </ac:spMkLst>
        </pc:spChg>
        <pc:spChg chg="mod">
          <ac:chgData name="Singh, Alecia" userId="46a725d0-f590-4e12-bc22-070966c30b22" providerId="ADAL" clId="{BBD3C0CC-B965-490D-9C92-736AECE12DE7}" dt="2023-05-17T15:09:55.421" v="650" actId="165"/>
          <ac:spMkLst>
            <pc:docMk/>
            <pc:sldMk cId="2210059846" sldId="370"/>
            <ac:spMk id="74" creationId="{ADADB379-C51E-D679-F23C-AE89256F25FA}"/>
          </ac:spMkLst>
        </pc:spChg>
        <pc:spChg chg="mod">
          <ac:chgData name="Singh, Alecia" userId="46a725d0-f590-4e12-bc22-070966c30b22" providerId="ADAL" clId="{BBD3C0CC-B965-490D-9C92-736AECE12DE7}" dt="2023-05-17T15:09:55.421" v="650" actId="165"/>
          <ac:spMkLst>
            <pc:docMk/>
            <pc:sldMk cId="2210059846" sldId="370"/>
            <ac:spMk id="75" creationId="{E8F80DEB-62EE-DBFF-FA28-B7D47A25607E}"/>
          </ac:spMkLst>
        </pc:spChg>
        <pc:spChg chg="mod">
          <ac:chgData name="Singh, Alecia" userId="46a725d0-f590-4e12-bc22-070966c30b22" providerId="ADAL" clId="{BBD3C0CC-B965-490D-9C92-736AECE12DE7}" dt="2023-05-17T15:55:26.714" v="773"/>
          <ac:spMkLst>
            <pc:docMk/>
            <pc:sldMk cId="2210059846" sldId="370"/>
            <ac:spMk id="83" creationId="{D90CFF8B-768F-73E3-9B2B-E95EDCBA51F5}"/>
          </ac:spMkLst>
        </pc:spChg>
        <pc:spChg chg="mod">
          <ac:chgData name="Singh, Alecia" userId="46a725d0-f590-4e12-bc22-070966c30b22" providerId="ADAL" clId="{BBD3C0CC-B965-490D-9C92-736AECE12DE7}" dt="2023-05-17T15:55:26.714" v="773"/>
          <ac:spMkLst>
            <pc:docMk/>
            <pc:sldMk cId="2210059846" sldId="370"/>
            <ac:spMk id="84" creationId="{62EEECE2-71EE-4665-C0EF-D1C808AFB397}"/>
          </ac:spMkLst>
        </pc:spChg>
        <pc:spChg chg="mod">
          <ac:chgData name="Singh, Alecia" userId="46a725d0-f590-4e12-bc22-070966c30b22" providerId="ADAL" clId="{BBD3C0CC-B965-490D-9C92-736AECE12DE7}" dt="2023-05-17T15:55:26.714" v="773"/>
          <ac:spMkLst>
            <pc:docMk/>
            <pc:sldMk cId="2210059846" sldId="370"/>
            <ac:spMk id="85" creationId="{47A10DF6-2626-D8BC-D102-8E6F7AAF43DF}"/>
          </ac:spMkLst>
        </pc:spChg>
        <pc:spChg chg="mod">
          <ac:chgData name="Singh, Alecia" userId="46a725d0-f590-4e12-bc22-070966c30b22" providerId="ADAL" clId="{BBD3C0CC-B965-490D-9C92-736AECE12DE7}" dt="2023-05-17T15:56:36.039" v="774" actId="6549"/>
          <ac:spMkLst>
            <pc:docMk/>
            <pc:sldMk cId="2210059846" sldId="370"/>
            <ac:spMk id="86" creationId="{8DFCF535-68C2-46D3-C980-5C5B7CD5147C}"/>
          </ac:spMkLst>
        </pc:spChg>
        <pc:spChg chg="mod">
          <ac:chgData name="Singh, Alecia" userId="46a725d0-f590-4e12-bc22-070966c30b22" providerId="ADAL" clId="{BBD3C0CC-B965-490D-9C92-736AECE12DE7}" dt="2023-05-17T15:58:08.416" v="781"/>
          <ac:spMkLst>
            <pc:docMk/>
            <pc:sldMk cId="2210059846" sldId="370"/>
            <ac:spMk id="88" creationId="{508A8A83-F4D9-3BC5-E1DC-10453A91D96F}"/>
          </ac:spMkLst>
        </pc:spChg>
        <pc:spChg chg="mod">
          <ac:chgData name="Singh, Alecia" userId="46a725d0-f590-4e12-bc22-070966c30b22" providerId="ADAL" clId="{BBD3C0CC-B965-490D-9C92-736AECE12DE7}" dt="2023-05-17T17:33:50.455" v="1062" actId="14100"/>
          <ac:spMkLst>
            <pc:docMk/>
            <pc:sldMk cId="2210059846" sldId="370"/>
            <ac:spMk id="89" creationId="{8FF8755F-01ED-200A-358D-56C6328AC197}"/>
          </ac:spMkLst>
        </pc:spChg>
        <pc:spChg chg="mod">
          <ac:chgData name="Singh, Alecia" userId="46a725d0-f590-4e12-bc22-070966c30b22" providerId="ADAL" clId="{BBD3C0CC-B965-490D-9C92-736AECE12DE7}" dt="2023-05-17T15:58:08.416" v="781"/>
          <ac:spMkLst>
            <pc:docMk/>
            <pc:sldMk cId="2210059846" sldId="370"/>
            <ac:spMk id="91" creationId="{F332D07C-E8A9-A6A2-9983-22C376A792A7}"/>
          </ac:spMkLst>
        </pc:spChg>
        <pc:spChg chg="mod">
          <ac:chgData name="Singh, Alecia" userId="46a725d0-f590-4e12-bc22-070966c30b22" providerId="ADAL" clId="{BBD3C0CC-B965-490D-9C92-736AECE12DE7}" dt="2023-05-17T15:58:26.695" v="785" actId="20577"/>
          <ac:spMkLst>
            <pc:docMk/>
            <pc:sldMk cId="2210059846" sldId="370"/>
            <ac:spMk id="92" creationId="{CE8E4F4D-986C-7BF2-0B20-2C12F8482897}"/>
          </ac:spMkLst>
        </pc:spChg>
        <pc:spChg chg="add mod">
          <ac:chgData name="Singh, Alecia" userId="46a725d0-f590-4e12-bc22-070966c30b22" providerId="ADAL" clId="{BBD3C0CC-B965-490D-9C92-736AECE12DE7}" dt="2023-05-17T17:33:44.586" v="1061" actId="14100"/>
          <ac:spMkLst>
            <pc:docMk/>
            <pc:sldMk cId="2210059846" sldId="370"/>
            <ac:spMk id="93" creationId="{145E61B7-DCE9-A978-CD06-6525F4438425}"/>
          </ac:spMkLst>
        </pc:spChg>
        <pc:spChg chg="add del mod">
          <ac:chgData name="Singh, Alecia" userId="46a725d0-f590-4e12-bc22-070966c30b22" providerId="ADAL" clId="{BBD3C0CC-B965-490D-9C92-736AECE12DE7}" dt="2023-05-17T16:04:47.985" v="791" actId="478"/>
          <ac:spMkLst>
            <pc:docMk/>
            <pc:sldMk cId="2210059846" sldId="370"/>
            <ac:spMk id="94" creationId="{99B9EF5F-0058-CBD0-B561-0D440DC2DA09}"/>
          </ac:spMkLst>
        </pc:spChg>
        <pc:spChg chg="add del mod">
          <ac:chgData name="Singh, Alecia" userId="46a725d0-f590-4e12-bc22-070966c30b22" providerId="ADAL" clId="{BBD3C0CC-B965-490D-9C92-736AECE12DE7}" dt="2023-05-17T16:11:21.661" v="834" actId="478"/>
          <ac:spMkLst>
            <pc:docMk/>
            <pc:sldMk cId="2210059846" sldId="370"/>
            <ac:spMk id="95" creationId="{02DE3A4F-2588-4561-465F-2E0746FF3663}"/>
          </ac:spMkLst>
        </pc:spChg>
        <pc:spChg chg="add del mod">
          <ac:chgData name="Singh, Alecia" userId="46a725d0-f590-4e12-bc22-070966c30b22" providerId="ADAL" clId="{BBD3C0CC-B965-490D-9C92-736AECE12DE7}" dt="2023-05-17T16:11:25.401" v="835" actId="478"/>
          <ac:spMkLst>
            <pc:docMk/>
            <pc:sldMk cId="2210059846" sldId="370"/>
            <ac:spMk id="96" creationId="{97F60FF4-C3AA-F7A6-E30E-4E766AADDD97}"/>
          </ac:spMkLst>
        </pc:spChg>
        <pc:spChg chg="add del mod">
          <ac:chgData name="Singh, Alecia" userId="46a725d0-f590-4e12-bc22-070966c30b22" providerId="ADAL" clId="{BBD3C0CC-B965-490D-9C92-736AECE12DE7}" dt="2023-05-17T16:05:11.129" v="796" actId="478"/>
          <ac:spMkLst>
            <pc:docMk/>
            <pc:sldMk cId="2210059846" sldId="370"/>
            <ac:spMk id="97" creationId="{28C03CE2-E3C6-B959-28D9-B5511BB139E3}"/>
          </ac:spMkLst>
        </pc:spChg>
        <pc:spChg chg="add del mod">
          <ac:chgData name="Singh, Alecia" userId="46a725d0-f590-4e12-bc22-070966c30b22" providerId="ADAL" clId="{BBD3C0CC-B965-490D-9C92-736AECE12DE7}" dt="2023-05-17T16:05:05.219" v="795" actId="478"/>
          <ac:spMkLst>
            <pc:docMk/>
            <pc:sldMk cId="2210059846" sldId="370"/>
            <ac:spMk id="98" creationId="{DA4F4576-5711-4B4C-900B-C44840FF5786}"/>
          </ac:spMkLst>
        </pc:spChg>
        <pc:spChg chg="add mod">
          <ac:chgData name="Singh, Alecia" userId="46a725d0-f590-4e12-bc22-070966c30b22" providerId="ADAL" clId="{BBD3C0CC-B965-490D-9C92-736AECE12DE7}" dt="2023-05-17T17:33:57.562" v="1063" actId="14100"/>
          <ac:spMkLst>
            <pc:docMk/>
            <pc:sldMk cId="2210059846" sldId="370"/>
            <ac:spMk id="99" creationId="{D39F2B15-1684-FACD-5FD1-C4D5F3629E41}"/>
          </ac:spMkLst>
        </pc:spChg>
        <pc:spChg chg="add mod">
          <ac:chgData name="Singh, Alecia" userId="46a725d0-f590-4e12-bc22-070966c30b22" providerId="ADAL" clId="{BBD3C0CC-B965-490D-9C92-736AECE12DE7}" dt="2023-05-17T17:34:32.667" v="1064" actId="1076"/>
          <ac:spMkLst>
            <pc:docMk/>
            <pc:sldMk cId="2210059846" sldId="370"/>
            <ac:spMk id="100" creationId="{4D1BDE0A-CCDE-67FF-9B78-BE6AE385338A}"/>
          </ac:spMkLst>
        </pc:spChg>
        <pc:spChg chg="mod">
          <ac:chgData name="Singh, Alecia" userId="46a725d0-f590-4e12-bc22-070966c30b22" providerId="ADAL" clId="{BBD3C0CC-B965-490D-9C92-736AECE12DE7}" dt="2023-05-17T16:11:26.884" v="836"/>
          <ac:spMkLst>
            <pc:docMk/>
            <pc:sldMk cId="2210059846" sldId="370"/>
            <ac:spMk id="102" creationId="{C7AC2235-31A6-9C97-D1E2-A6FD097CF08D}"/>
          </ac:spMkLst>
        </pc:spChg>
        <pc:spChg chg="mod">
          <ac:chgData name="Singh, Alecia" userId="46a725d0-f590-4e12-bc22-070966c30b22" providerId="ADAL" clId="{BBD3C0CC-B965-490D-9C92-736AECE12DE7}" dt="2023-05-17T16:11:43.519" v="844" actId="20577"/>
          <ac:spMkLst>
            <pc:docMk/>
            <pc:sldMk cId="2210059846" sldId="370"/>
            <ac:spMk id="103" creationId="{AAD1CE51-E46F-1781-16D3-8F2CF5DDA981}"/>
          </ac:spMkLst>
        </pc:spChg>
        <pc:grpChg chg="del">
          <ac:chgData name="Singh, Alecia" userId="46a725d0-f590-4e12-bc22-070966c30b22" providerId="ADAL" clId="{BBD3C0CC-B965-490D-9C92-736AECE12DE7}" dt="2023-05-17T15:00:12.347" v="622" actId="478"/>
          <ac:grpSpMkLst>
            <pc:docMk/>
            <pc:sldMk cId="2210059846" sldId="370"/>
            <ac:grpSpMk id="6" creationId="{5B37EE4B-CB04-2672-9024-E06E439F2943}"/>
          </ac:grpSpMkLst>
        </pc:grpChg>
        <pc:grpChg chg="add del mod">
          <ac:chgData name="Singh, Alecia" userId="46a725d0-f590-4e12-bc22-070966c30b22" providerId="ADAL" clId="{BBD3C0CC-B965-490D-9C92-736AECE12DE7}" dt="2023-05-17T15:03:54.287" v="629" actId="165"/>
          <ac:grpSpMkLst>
            <pc:docMk/>
            <pc:sldMk cId="2210059846" sldId="370"/>
            <ac:grpSpMk id="10" creationId="{FF0340FA-7AA0-8DD2-FFAF-4075C8A1D969}"/>
          </ac:grpSpMkLst>
        </pc:grpChg>
        <pc:grpChg chg="del mod topLvl">
          <ac:chgData name="Singh, Alecia" userId="46a725d0-f590-4e12-bc22-070966c30b22" providerId="ADAL" clId="{BBD3C0CC-B965-490D-9C92-736AECE12DE7}" dt="2023-05-17T15:05:04.292" v="632" actId="165"/>
          <ac:grpSpMkLst>
            <pc:docMk/>
            <pc:sldMk cId="2210059846" sldId="370"/>
            <ac:grpSpMk id="11" creationId="{FAB169BE-5906-30FB-67E0-40A8B0764C0A}"/>
          </ac:grpSpMkLst>
        </pc:grpChg>
        <pc:grpChg chg="del mod topLvl">
          <ac:chgData name="Singh, Alecia" userId="46a725d0-f590-4e12-bc22-070966c30b22" providerId="ADAL" clId="{BBD3C0CC-B965-490D-9C92-736AECE12DE7}" dt="2023-05-17T15:05:04.292" v="632" actId="165"/>
          <ac:grpSpMkLst>
            <pc:docMk/>
            <pc:sldMk cId="2210059846" sldId="370"/>
            <ac:grpSpMk id="12" creationId="{D2310293-1759-3AAA-B7AF-72BD7011E1B2}"/>
          </ac:grpSpMkLst>
        </pc:grpChg>
        <pc:grpChg chg="add del mod">
          <ac:chgData name="Singh, Alecia" userId="46a725d0-f590-4e12-bc22-070966c30b22" providerId="ADAL" clId="{BBD3C0CC-B965-490D-9C92-736AECE12DE7}" dt="2023-05-17T15:09:20.981" v="646" actId="165"/>
          <ac:grpSpMkLst>
            <pc:docMk/>
            <pc:sldMk cId="2210059846" sldId="370"/>
            <ac:grpSpMk id="21" creationId="{40940CB5-9412-9CF5-0AB1-FB601897255C}"/>
          </ac:grpSpMkLst>
        </pc:grpChg>
        <pc:grpChg chg="mod topLvl">
          <ac:chgData name="Singh, Alecia" userId="46a725d0-f590-4e12-bc22-070966c30b22" providerId="ADAL" clId="{BBD3C0CC-B965-490D-9C92-736AECE12DE7}" dt="2023-05-17T15:57:39.433" v="780" actId="1076"/>
          <ac:grpSpMkLst>
            <pc:docMk/>
            <pc:sldMk cId="2210059846" sldId="370"/>
            <ac:grpSpMk id="26" creationId="{74E2CE4B-BB20-E434-5D7B-6894C6386E2F}"/>
          </ac:grpSpMkLst>
        </pc:grpChg>
        <pc:grpChg chg="del mod topLvl">
          <ac:chgData name="Singh, Alecia" userId="46a725d0-f590-4e12-bc22-070966c30b22" providerId="ADAL" clId="{BBD3C0CC-B965-490D-9C92-736AECE12DE7}" dt="2023-05-17T15:09:30.145" v="647" actId="165"/>
          <ac:grpSpMkLst>
            <pc:docMk/>
            <pc:sldMk cId="2210059846" sldId="370"/>
            <ac:grpSpMk id="27" creationId="{D1F64563-2C1D-5370-6C8D-FEBA5A97DB5A}"/>
          </ac:grpSpMkLst>
        </pc:grpChg>
        <pc:grpChg chg="add del mod">
          <ac:chgData name="Singh, Alecia" userId="46a725d0-f590-4e12-bc22-070966c30b22" providerId="ADAL" clId="{BBD3C0CC-B965-490D-9C92-736AECE12DE7}" dt="2023-05-17T15:09:30.145" v="647" actId="165"/>
          <ac:grpSpMkLst>
            <pc:docMk/>
            <pc:sldMk cId="2210059846" sldId="370"/>
            <ac:grpSpMk id="40" creationId="{F0CD216A-4F9D-C8E0-520B-D911DFC14BBC}"/>
          </ac:grpSpMkLst>
        </pc:grpChg>
        <pc:grpChg chg="del mod topLvl">
          <ac:chgData name="Singh, Alecia" userId="46a725d0-f590-4e12-bc22-070966c30b22" providerId="ADAL" clId="{BBD3C0CC-B965-490D-9C92-736AECE12DE7}" dt="2023-05-17T15:55:18.351" v="772" actId="478"/>
          <ac:grpSpMkLst>
            <pc:docMk/>
            <pc:sldMk cId="2210059846" sldId="370"/>
            <ac:grpSpMk id="41" creationId="{9E4F9279-8614-1217-7170-68311643968F}"/>
          </ac:grpSpMkLst>
        </pc:grpChg>
        <pc:grpChg chg="del mod topLvl">
          <ac:chgData name="Singh, Alecia" userId="46a725d0-f590-4e12-bc22-070966c30b22" providerId="ADAL" clId="{BBD3C0CC-B965-490D-9C92-736AECE12DE7}" dt="2023-05-17T15:55:11.125" v="768" actId="478"/>
          <ac:grpSpMkLst>
            <pc:docMk/>
            <pc:sldMk cId="2210059846" sldId="370"/>
            <ac:grpSpMk id="42" creationId="{0FD96E05-8835-FBAA-AC08-0C9E1DDD5F5C}"/>
          </ac:grpSpMkLst>
        </pc:grpChg>
        <pc:grpChg chg="add del mod">
          <ac:chgData name="Singh, Alecia" userId="46a725d0-f590-4e12-bc22-070966c30b22" providerId="ADAL" clId="{BBD3C0CC-B965-490D-9C92-736AECE12DE7}" dt="2023-05-17T15:07:34.751" v="641" actId="165"/>
          <ac:grpSpMkLst>
            <pc:docMk/>
            <pc:sldMk cId="2210059846" sldId="370"/>
            <ac:grpSpMk id="55" creationId="{22B2FF61-171B-FAF0-1E14-D72659FB213D}"/>
          </ac:grpSpMkLst>
        </pc:grpChg>
        <pc:grpChg chg="mod topLvl">
          <ac:chgData name="Singh, Alecia" userId="46a725d0-f590-4e12-bc22-070966c30b22" providerId="ADAL" clId="{BBD3C0CC-B965-490D-9C92-736AECE12DE7}" dt="2023-05-17T15:45:45.595" v="701" actId="1076"/>
          <ac:grpSpMkLst>
            <pc:docMk/>
            <pc:sldMk cId="2210059846" sldId="370"/>
            <ac:grpSpMk id="56" creationId="{66ED642E-4219-33F9-238F-41B6E67AD1C4}"/>
          </ac:grpSpMkLst>
        </pc:grpChg>
        <pc:grpChg chg="mod topLvl">
          <ac:chgData name="Singh, Alecia" userId="46a725d0-f590-4e12-bc22-070966c30b22" providerId="ADAL" clId="{BBD3C0CC-B965-490D-9C92-736AECE12DE7}" dt="2023-05-17T17:32:36.382" v="1053" actId="1076"/>
          <ac:grpSpMkLst>
            <pc:docMk/>
            <pc:sldMk cId="2210059846" sldId="370"/>
            <ac:grpSpMk id="57" creationId="{E6C20F22-3767-BEB2-15F9-04633229E641}"/>
          </ac:grpSpMkLst>
        </pc:grpChg>
        <pc:grpChg chg="add del mod">
          <ac:chgData name="Singh, Alecia" userId="46a725d0-f590-4e12-bc22-070966c30b22" providerId="ADAL" clId="{BBD3C0CC-B965-490D-9C92-736AECE12DE7}" dt="2023-05-17T15:09:43.934" v="648" actId="165"/>
          <ac:grpSpMkLst>
            <pc:docMk/>
            <pc:sldMk cId="2210059846" sldId="370"/>
            <ac:grpSpMk id="62" creationId="{29FD8E07-486C-7220-F265-53B18CD60A70}"/>
          </ac:grpSpMkLst>
        </pc:grpChg>
        <pc:grpChg chg="del mod topLvl">
          <ac:chgData name="Singh, Alecia" userId="46a725d0-f590-4e12-bc22-070966c30b22" providerId="ADAL" clId="{BBD3C0CC-B965-490D-9C92-736AECE12DE7}" dt="2023-05-17T15:56:56.726" v="776" actId="478"/>
          <ac:grpSpMkLst>
            <pc:docMk/>
            <pc:sldMk cId="2210059846" sldId="370"/>
            <ac:grpSpMk id="63" creationId="{1DCBEAAF-1847-B109-C813-CC303EF6A50D}"/>
          </ac:grpSpMkLst>
        </pc:grpChg>
        <pc:grpChg chg="del mod topLvl">
          <ac:chgData name="Singh, Alecia" userId="46a725d0-f590-4e12-bc22-070966c30b22" providerId="ADAL" clId="{BBD3C0CC-B965-490D-9C92-736AECE12DE7}" dt="2023-05-17T15:56:56.726" v="776" actId="478"/>
          <ac:grpSpMkLst>
            <pc:docMk/>
            <pc:sldMk cId="2210059846" sldId="370"/>
            <ac:grpSpMk id="64" creationId="{D02CE8B7-E8A8-132B-3FD5-97FFB4FEE5E1}"/>
          </ac:grpSpMkLst>
        </pc:grpChg>
        <pc:grpChg chg="add del mod">
          <ac:chgData name="Singh, Alecia" userId="46a725d0-f590-4e12-bc22-070966c30b22" providerId="ADAL" clId="{BBD3C0CC-B965-490D-9C92-736AECE12DE7}" dt="2023-05-17T15:09:55.421" v="650" actId="165"/>
          <ac:grpSpMkLst>
            <pc:docMk/>
            <pc:sldMk cId="2210059846" sldId="370"/>
            <ac:grpSpMk id="69" creationId="{CBD7BBDD-22AC-FF1B-4E84-EC9284AE8FCA}"/>
          </ac:grpSpMkLst>
        </pc:grpChg>
        <pc:grpChg chg="del mod topLvl">
          <ac:chgData name="Singh, Alecia" userId="46a725d0-f590-4e12-bc22-070966c30b22" providerId="ADAL" clId="{BBD3C0CC-B965-490D-9C92-736AECE12DE7}" dt="2023-05-17T15:56:56.726" v="776" actId="478"/>
          <ac:grpSpMkLst>
            <pc:docMk/>
            <pc:sldMk cId="2210059846" sldId="370"/>
            <ac:grpSpMk id="70" creationId="{C88A1832-4BEF-AED0-DFFB-62CDB3C82FE3}"/>
          </ac:grpSpMkLst>
        </pc:grpChg>
        <pc:grpChg chg="del mod topLvl">
          <ac:chgData name="Singh, Alecia" userId="46a725d0-f590-4e12-bc22-070966c30b22" providerId="ADAL" clId="{BBD3C0CC-B965-490D-9C92-736AECE12DE7}" dt="2023-05-17T15:56:56.726" v="776" actId="478"/>
          <ac:grpSpMkLst>
            <pc:docMk/>
            <pc:sldMk cId="2210059846" sldId="370"/>
            <ac:grpSpMk id="71" creationId="{6D91370A-5522-F603-AEC9-5402A7139E0C}"/>
          </ac:grpSpMkLst>
        </pc:grpChg>
        <pc:grpChg chg="add del mod">
          <ac:chgData name="Singh, Alecia" userId="46a725d0-f590-4e12-bc22-070966c30b22" providerId="ADAL" clId="{BBD3C0CC-B965-490D-9C92-736AECE12DE7}" dt="2023-05-17T15:05:27.272" v="634" actId="165"/>
          <ac:grpSpMkLst>
            <pc:docMk/>
            <pc:sldMk cId="2210059846" sldId="370"/>
            <ac:grpSpMk id="77" creationId="{44A11AA4-93AE-0A10-CE4F-599968F809D7}"/>
          </ac:grpSpMkLst>
        </pc:grpChg>
        <pc:grpChg chg="add mod">
          <ac:chgData name="Singh, Alecia" userId="46a725d0-f590-4e12-bc22-070966c30b22" providerId="ADAL" clId="{BBD3C0CC-B965-490D-9C92-736AECE12DE7}" dt="2023-05-17T17:32:15.261" v="1052" actId="1076"/>
          <ac:grpSpMkLst>
            <pc:docMk/>
            <pc:sldMk cId="2210059846" sldId="370"/>
            <ac:grpSpMk id="78" creationId="{11F75134-325A-5AA2-1653-0071D5D22F23}"/>
          </ac:grpSpMkLst>
        </pc:grpChg>
        <pc:grpChg chg="add del mod">
          <ac:chgData name="Singh, Alecia" userId="46a725d0-f590-4e12-bc22-070966c30b22" providerId="ADAL" clId="{BBD3C0CC-B965-490D-9C92-736AECE12DE7}" dt="2023-05-17T17:31:50.967" v="1051" actId="1076"/>
          <ac:grpSpMkLst>
            <pc:docMk/>
            <pc:sldMk cId="2210059846" sldId="370"/>
            <ac:grpSpMk id="79" creationId="{A4E5F6A2-A40A-3F53-347B-6AA253A7C4D6}"/>
          </ac:grpSpMkLst>
        </pc:grpChg>
        <pc:grpChg chg="add del mod">
          <ac:chgData name="Singh, Alecia" userId="46a725d0-f590-4e12-bc22-070966c30b22" providerId="ADAL" clId="{BBD3C0CC-B965-490D-9C92-736AECE12DE7}" dt="2023-05-17T15:56:56.726" v="776" actId="478"/>
          <ac:grpSpMkLst>
            <pc:docMk/>
            <pc:sldMk cId="2210059846" sldId="370"/>
            <ac:grpSpMk id="80" creationId="{81FB2284-ABEA-D4B7-C111-A9423FDF1B56}"/>
          </ac:grpSpMkLst>
        </pc:grpChg>
        <pc:grpChg chg="mod">
          <ac:chgData name="Singh, Alecia" userId="46a725d0-f590-4e12-bc22-070966c30b22" providerId="ADAL" clId="{BBD3C0CC-B965-490D-9C92-736AECE12DE7}" dt="2023-05-17T15:55:26.714" v="773"/>
          <ac:grpSpMkLst>
            <pc:docMk/>
            <pc:sldMk cId="2210059846" sldId="370"/>
            <ac:grpSpMk id="81" creationId="{E33FF2DA-2A67-4FCF-7B08-5A707E311522}"/>
          </ac:grpSpMkLst>
        </pc:grpChg>
        <pc:grpChg chg="mod">
          <ac:chgData name="Singh, Alecia" userId="46a725d0-f590-4e12-bc22-070966c30b22" providerId="ADAL" clId="{BBD3C0CC-B965-490D-9C92-736AECE12DE7}" dt="2023-05-17T15:55:26.714" v="773"/>
          <ac:grpSpMkLst>
            <pc:docMk/>
            <pc:sldMk cId="2210059846" sldId="370"/>
            <ac:grpSpMk id="82" creationId="{2F25A47A-0847-353C-E0DE-4B93FFC6B805}"/>
          </ac:grpSpMkLst>
        </pc:grpChg>
        <pc:grpChg chg="add mod">
          <ac:chgData name="Singh, Alecia" userId="46a725d0-f590-4e12-bc22-070966c30b22" providerId="ADAL" clId="{BBD3C0CC-B965-490D-9C92-736AECE12DE7}" dt="2023-05-17T15:58:13.961" v="782" actId="1076"/>
          <ac:grpSpMkLst>
            <pc:docMk/>
            <pc:sldMk cId="2210059846" sldId="370"/>
            <ac:grpSpMk id="87" creationId="{9F2A85E0-6490-3A0E-F1CB-74855AED8621}"/>
          </ac:grpSpMkLst>
        </pc:grpChg>
        <pc:grpChg chg="add mod">
          <ac:chgData name="Singh, Alecia" userId="46a725d0-f590-4e12-bc22-070966c30b22" providerId="ADAL" clId="{BBD3C0CC-B965-490D-9C92-736AECE12DE7}" dt="2023-05-17T17:32:49.366" v="1054" actId="1076"/>
          <ac:grpSpMkLst>
            <pc:docMk/>
            <pc:sldMk cId="2210059846" sldId="370"/>
            <ac:grpSpMk id="90" creationId="{FC38FFC3-AF77-C207-2143-791D5AB10B68}"/>
          </ac:grpSpMkLst>
        </pc:grpChg>
        <pc:grpChg chg="add mod">
          <ac:chgData name="Singh, Alecia" userId="46a725d0-f590-4e12-bc22-070966c30b22" providerId="ADAL" clId="{BBD3C0CC-B965-490D-9C92-736AECE12DE7}" dt="2023-05-17T17:33:09.550" v="1055" actId="1076"/>
          <ac:grpSpMkLst>
            <pc:docMk/>
            <pc:sldMk cId="2210059846" sldId="370"/>
            <ac:grpSpMk id="101" creationId="{E983D48C-7307-986E-BBB6-71A7C5F14327}"/>
          </ac:grpSpMkLst>
        </pc:grpChg>
        <pc:picChg chg="del">
          <ac:chgData name="Singh, Alecia" userId="46a725d0-f590-4e12-bc22-070966c30b22" providerId="ADAL" clId="{BBD3C0CC-B965-490D-9C92-736AECE12DE7}" dt="2023-05-17T15:00:12.347" v="622" actId="478"/>
          <ac:picMkLst>
            <pc:docMk/>
            <pc:sldMk cId="2210059846" sldId="370"/>
            <ac:picMk id="2" creationId="{20341892-A9E6-D6D3-956D-66774CA50552}"/>
          </ac:picMkLst>
        </pc:picChg>
        <pc:picChg chg="add mod">
          <ac:chgData name="Singh, Alecia" userId="46a725d0-f590-4e12-bc22-070966c30b22" providerId="ADAL" clId="{BBD3C0CC-B965-490D-9C92-736AECE12DE7}" dt="2023-05-17T15:00:46.721" v="623"/>
          <ac:picMkLst>
            <pc:docMk/>
            <pc:sldMk cId="2210059846" sldId="370"/>
            <ac:picMk id="76" creationId="{B429D2DA-DE2D-FCEE-16C3-EF7BB4D90EC7}"/>
          </ac:picMkLst>
        </pc:picChg>
      </pc:sldChg>
      <pc:sldMasterChg chg="modSldLayout">
        <pc:chgData name="Singh, Alecia" userId="46a725d0-f590-4e12-bc22-070966c30b22" providerId="ADAL" clId="{BBD3C0CC-B965-490D-9C92-736AECE12DE7}" dt="2023-05-17T16:47:39.838" v="936" actId="255"/>
        <pc:sldMasterMkLst>
          <pc:docMk/>
          <pc:sldMasterMk cId="1961286557" sldId="2147483648"/>
        </pc:sldMasterMkLst>
        <pc:sldLayoutChg chg="modSp mod">
          <pc:chgData name="Singh, Alecia" userId="46a725d0-f590-4e12-bc22-070966c30b22" providerId="ADAL" clId="{BBD3C0CC-B965-490D-9C92-736AECE12DE7}" dt="2023-05-17T16:47:39.838" v="936" actId="255"/>
          <pc:sldLayoutMkLst>
            <pc:docMk/>
            <pc:sldMasterMk cId="1961286557" sldId="2147483648"/>
            <pc:sldLayoutMk cId="3209228634" sldId="2147483650"/>
          </pc:sldLayoutMkLst>
          <pc:spChg chg="mod">
            <ac:chgData name="Singh, Alecia" userId="46a725d0-f590-4e12-bc22-070966c30b22" providerId="ADAL" clId="{BBD3C0CC-B965-490D-9C92-736AECE12DE7}" dt="2023-05-17T16:47:39.838" v="936" actId="255"/>
            <ac:spMkLst>
              <pc:docMk/>
              <pc:sldMasterMk cId="1961286557" sldId="2147483648"/>
              <pc:sldLayoutMk cId="3209228634" sldId="2147483650"/>
              <ac:spMk id="8" creationId="{0FE225D5-BCD8-4C8A-AFB2-3351BCE4DF5D}"/>
            </ac:spMkLst>
          </pc:spChg>
        </pc:sldLayoutChg>
      </pc:sldMasterChg>
      <pc:sldMasterChg chg="del delSldLayout">
        <pc:chgData name="Singh, Alecia" userId="46a725d0-f590-4e12-bc22-070966c30b22" providerId="ADAL" clId="{BBD3C0CC-B965-490D-9C92-736AECE12DE7}" dt="2023-05-17T16:16:45.343" v="851" actId="47"/>
        <pc:sldMasterMkLst>
          <pc:docMk/>
          <pc:sldMasterMk cId="352930933" sldId="2147483660"/>
        </pc:sldMasterMkLst>
        <pc:sldLayoutChg chg="del">
          <pc:chgData name="Singh, Alecia" userId="46a725d0-f590-4e12-bc22-070966c30b22" providerId="ADAL" clId="{BBD3C0CC-B965-490D-9C92-736AECE12DE7}" dt="2023-05-17T16:16:45.343" v="851" actId="47"/>
          <pc:sldLayoutMkLst>
            <pc:docMk/>
            <pc:sldMasterMk cId="352930933" sldId="2147483660"/>
            <pc:sldLayoutMk cId="3574650878" sldId="2147483661"/>
          </pc:sldLayoutMkLst>
        </pc:sldLayoutChg>
        <pc:sldLayoutChg chg="del">
          <pc:chgData name="Singh, Alecia" userId="46a725d0-f590-4e12-bc22-070966c30b22" providerId="ADAL" clId="{BBD3C0CC-B965-490D-9C92-736AECE12DE7}" dt="2023-05-17T16:16:45.343" v="851" actId="47"/>
          <pc:sldLayoutMkLst>
            <pc:docMk/>
            <pc:sldMasterMk cId="352930933" sldId="2147483660"/>
            <pc:sldLayoutMk cId="1655406535" sldId="2147483662"/>
          </pc:sldLayoutMkLst>
        </pc:sldLayoutChg>
        <pc:sldLayoutChg chg="del">
          <pc:chgData name="Singh, Alecia" userId="46a725d0-f590-4e12-bc22-070966c30b22" providerId="ADAL" clId="{BBD3C0CC-B965-490D-9C92-736AECE12DE7}" dt="2023-05-17T16:16:45.343" v="851" actId="47"/>
          <pc:sldLayoutMkLst>
            <pc:docMk/>
            <pc:sldMasterMk cId="352930933" sldId="2147483660"/>
            <pc:sldLayoutMk cId="2730652791" sldId="2147483663"/>
          </pc:sldLayoutMkLst>
        </pc:sldLayoutChg>
        <pc:sldLayoutChg chg="del">
          <pc:chgData name="Singh, Alecia" userId="46a725d0-f590-4e12-bc22-070966c30b22" providerId="ADAL" clId="{BBD3C0CC-B965-490D-9C92-736AECE12DE7}" dt="2023-05-17T16:16:45.343" v="851" actId="47"/>
          <pc:sldLayoutMkLst>
            <pc:docMk/>
            <pc:sldMasterMk cId="352930933" sldId="2147483660"/>
            <pc:sldLayoutMk cId="1694681460" sldId="2147483664"/>
          </pc:sldLayoutMkLst>
        </pc:sldLayoutChg>
        <pc:sldLayoutChg chg="del">
          <pc:chgData name="Singh, Alecia" userId="46a725d0-f590-4e12-bc22-070966c30b22" providerId="ADAL" clId="{BBD3C0CC-B965-490D-9C92-736AECE12DE7}" dt="2023-05-17T16:16:45.343" v="851" actId="47"/>
          <pc:sldLayoutMkLst>
            <pc:docMk/>
            <pc:sldMasterMk cId="352930933" sldId="2147483660"/>
            <pc:sldLayoutMk cId="2412044377" sldId="2147483665"/>
          </pc:sldLayoutMkLst>
        </pc:sldLayoutChg>
        <pc:sldLayoutChg chg="del">
          <pc:chgData name="Singh, Alecia" userId="46a725d0-f590-4e12-bc22-070966c30b22" providerId="ADAL" clId="{BBD3C0CC-B965-490D-9C92-736AECE12DE7}" dt="2023-05-17T16:16:45.343" v="851" actId="47"/>
          <pc:sldLayoutMkLst>
            <pc:docMk/>
            <pc:sldMasterMk cId="352930933" sldId="2147483660"/>
            <pc:sldLayoutMk cId="10279968" sldId="2147483666"/>
          </pc:sldLayoutMkLst>
        </pc:sldLayoutChg>
        <pc:sldLayoutChg chg="del">
          <pc:chgData name="Singh, Alecia" userId="46a725d0-f590-4e12-bc22-070966c30b22" providerId="ADAL" clId="{BBD3C0CC-B965-490D-9C92-736AECE12DE7}" dt="2023-05-17T16:16:45.343" v="851" actId="47"/>
          <pc:sldLayoutMkLst>
            <pc:docMk/>
            <pc:sldMasterMk cId="352930933" sldId="2147483660"/>
            <pc:sldLayoutMk cId="3547170473" sldId="214748366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6038CF-6215-4E7E-82BD-25A3969C8513}"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1821A45-90C4-4FB7-B48F-D346561A6CBE}">
      <dgm:prSet custT="1"/>
      <dgm:spPr/>
      <dgm:t>
        <a:bodyPr/>
        <a:lstStyle/>
        <a:p>
          <a:pPr>
            <a:spcAft>
              <a:spcPts val="1800"/>
            </a:spcAft>
          </a:pPr>
          <a:r>
            <a:rPr lang="en-US" sz="2400" dirty="0"/>
            <a:t>Damage to a vehicle </a:t>
          </a:r>
          <a:r>
            <a:rPr lang="en-US" sz="1800" dirty="0"/>
            <a:t>(car, truck, van, trailer)</a:t>
          </a:r>
        </a:p>
      </dgm:t>
    </dgm:pt>
    <dgm:pt modelId="{90CD6F70-E8CC-49A6-A737-68E7DB3F4F62}" type="parTrans" cxnId="{4D1FC11A-EEDC-49BD-8433-F48DFEB6F0D6}">
      <dgm:prSet/>
      <dgm:spPr/>
      <dgm:t>
        <a:bodyPr/>
        <a:lstStyle/>
        <a:p>
          <a:endParaRPr lang="en-US"/>
        </a:p>
      </dgm:t>
    </dgm:pt>
    <dgm:pt modelId="{331AB24B-3015-4D11-A0F8-1CBDC82DFF93}" type="sibTrans" cxnId="{4D1FC11A-EEDC-49BD-8433-F48DFEB6F0D6}">
      <dgm:prSet/>
      <dgm:spPr/>
      <dgm:t>
        <a:bodyPr/>
        <a:lstStyle/>
        <a:p>
          <a:endParaRPr lang="en-US"/>
        </a:p>
      </dgm:t>
    </dgm:pt>
    <dgm:pt modelId="{A4B9BE53-AC7F-43F5-A717-74B35BBC9695}">
      <dgm:prSet custT="1"/>
      <dgm:spPr/>
      <dgm:t>
        <a:bodyPr/>
        <a:lstStyle/>
        <a:p>
          <a:pPr>
            <a:spcAft>
              <a:spcPts val="1800"/>
            </a:spcAft>
          </a:pPr>
          <a:r>
            <a:rPr lang="en-US" sz="2400" dirty="0"/>
            <a:t>Damage to a facility </a:t>
          </a:r>
          <a:r>
            <a:rPr lang="en-US" sz="1800" dirty="0"/>
            <a:t>(CAP owned or other owned)</a:t>
          </a:r>
        </a:p>
      </dgm:t>
    </dgm:pt>
    <dgm:pt modelId="{B654E661-648B-4C26-A1C2-2B8DCC7E65DD}" type="parTrans" cxnId="{1A597DA5-6EE4-4F98-A741-E9FBD2EA9D6A}">
      <dgm:prSet/>
      <dgm:spPr/>
      <dgm:t>
        <a:bodyPr/>
        <a:lstStyle/>
        <a:p>
          <a:endParaRPr lang="en-US"/>
        </a:p>
      </dgm:t>
    </dgm:pt>
    <dgm:pt modelId="{92990422-DD40-424B-B952-E58954EADCF2}" type="sibTrans" cxnId="{1A597DA5-6EE4-4F98-A741-E9FBD2EA9D6A}">
      <dgm:prSet/>
      <dgm:spPr/>
      <dgm:t>
        <a:bodyPr/>
        <a:lstStyle/>
        <a:p>
          <a:endParaRPr lang="en-US"/>
        </a:p>
      </dgm:t>
    </dgm:pt>
    <dgm:pt modelId="{3F404A98-3B89-43E6-8C73-B9F2E60EDE87}">
      <dgm:prSet custT="1"/>
      <dgm:spPr/>
      <dgm:t>
        <a:bodyPr/>
        <a:lstStyle/>
        <a:p>
          <a:pPr>
            <a:spcAft>
              <a:spcPts val="1800"/>
            </a:spcAft>
          </a:pPr>
          <a:r>
            <a:rPr lang="en-US" sz="2400" dirty="0"/>
            <a:t>Member illness or injury </a:t>
          </a:r>
          <a:r>
            <a:rPr lang="en-US" sz="1800" dirty="0"/>
            <a:t>(occurring or aggravated)</a:t>
          </a:r>
        </a:p>
      </dgm:t>
    </dgm:pt>
    <dgm:pt modelId="{68B287CB-E5EA-49BA-B989-D8BE4503D494}" type="parTrans" cxnId="{0A4A2501-F11F-4AC9-8B70-D07DD57D4248}">
      <dgm:prSet/>
      <dgm:spPr/>
      <dgm:t>
        <a:bodyPr/>
        <a:lstStyle/>
        <a:p>
          <a:endParaRPr lang="en-US"/>
        </a:p>
      </dgm:t>
    </dgm:pt>
    <dgm:pt modelId="{84BEAFD4-A2CC-4300-A5AA-B16099226740}" type="sibTrans" cxnId="{0A4A2501-F11F-4AC9-8B70-D07DD57D4248}">
      <dgm:prSet/>
      <dgm:spPr/>
      <dgm:t>
        <a:bodyPr/>
        <a:lstStyle/>
        <a:p>
          <a:endParaRPr lang="en-US"/>
        </a:p>
      </dgm:t>
    </dgm:pt>
    <dgm:pt modelId="{8ECB4C42-97CE-45BE-8445-803E254A67AD}">
      <dgm:prSet custT="1"/>
      <dgm:spPr/>
      <dgm:t>
        <a:bodyPr/>
        <a:lstStyle/>
        <a:p>
          <a:pPr>
            <a:spcAft>
              <a:spcPts val="1800"/>
            </a:spcAft>
          </a:pPr>
          <a:r>
            <a:rPr lang="en-US" sz="2400" dirty="0"/>
            <a:t>Any near miss </a:t>
          </a:r>
          <a:r>
            <a:rPr lang="en-US" sz="1800" dirty="0"/>
            <a:t>(potential damage, injury, illness)</a:t>
          </a:r>
        </a:p>
      </dgm:t>
    </dgm:pt>
    <dgm:pt modelId="{EB4972E4-A2C6-4C62-9D24-667FF997AA8D}" type="parTrans" cxnId="{2F862516-338F-4F7E-B8CA-C1C627E82ABB}">
      <dgm:prSet/>
      <dgm:spPr/>
      <dgm:t>
        <a:bodyPr/>
        <a:lstStyle/>
        <a:p>
          <a:endParaRPr lang="en-US"/>
        </a:p>
      </dgm:t>
    </dgm:pt>
    <dgm:pt modelId="{C18DE0C6-CF67-4882-8397-9D327BAB2E3C}" type="sibTrans" cxnId="{2F862516-338F-4F7E-B8CA-C1C627E82ABB}">
      <dgm:prSet/>
      <dgm:spPr/>
      <dgm:t>
        <a:bodyPr/>
        <a:lstStyle/>
        <a:p>
          <a:endParaRPr lang="en-US"/>
        </a:p>
      </dgm:t>
    </dgm:pt>
    <dgm:pt modelId="{13C34863-B334-4EEE-B5C4-719CBEC8E9A5}">
      <dgm:prSet custT="1"/>
      <dgm:spPr>
        <a:solidFill>
          <a:srgbClr val="001871"/>
        </a:solidFill>
      </dgm:spPr>
      <dgm:t>
        <a:bodyPr/>
        <a:lstStyle/>
        <a:p>
          <a:r>
            <a:rPr lang="en-US" sz="2400" dirty="0"/>
            <a:t>Participate in safety reporting</a:t>
          </a:r>
        </a:p>
      </dgm:t>
    </dgm:pt>
    <dgm:pt modelId="{14BF6B8D-29F4-42B6-B8F2-25D438B2AFAB}" type="sibTrans" cxnId="{F160E117-D939-4C8C-9F56-1EC4F7890CC7}">
      <dgm:prSet/>
      <dgm:spPr/>
      <dgm:t>
        <a:bodyPr/>
        <a:lstStyle/>
        <a:p>
          <a:endParaRPr lang="en-US"/>
        </a:p>
      </dgm:t>
    </dgm:pt>
    <dgm:pt modelId="{FF068AB4-D3AA-44A2-8836-7A710E7E5FDD}" type="parTrans" cxnId="{F160E117-D939-4C8C-9F56-1EC4F7890CC7}">
      <dgm:prSet/>
      <dgm:spPr/>
      <dgm:t>
        <a:bodyPr/>
        <a:lstStyle/>
        <a:p>
          <a:endParaRPr lang="en-US"/>
        </a:p>
      </dgm:t>
    </dgm:pt>
    <dgm:pt modelId="{0F3E2E9C-0B9F-43C2-A007-1F199B615460}">
      <dgm:prSet custT="1"/>
      <dgm:spPr/>
      <dgm:t>
        <a:bodyPr/>
        <a:lstStyle/>
        <a:p>
          <a:pPr>
            <a:spcAft>
              <a:spcPts val="1800"/>
            </a:spcAft>
          </a:pPr>
          <a:endParaRPr lang="en-US" sz="1800" dirty="0"/>
        </a:p>
      </dgm:t>
    </dgm:pt>
    <dgm:pt modelId="{F6CD09D7-16D2-4B42-975B-F4405FF6C56D}" type="parTrans" cxnId="{AA77FE42-BFD7-4BDF-9D89-5ABB0D8BB46F}">
      <dgm:prSet/>
      <dgm:spPr/>
      <dgm:t>
        <a:bodyPr/>
        <a:lstStyle/>
        <a:p>
          <a:endParaRPr lang="en-US"/>
        </a:p>
      </dgm:t>
    </dgm:pt>
    <dgm:pt modelId="{12EF0243-463B-4F29-9A1F-F516EE17F0A6}" type="sibTrans" cxnId="{AA77FE42-BFD7-4BDF-9D89-5ABB0D8BB46F}">
      <dgm:prSet/>
      <dgm:spPr/>
      <dgm:t>
        <a:bodyPr/>
        <a:lstStyle/>
        <a:p>
          <a:endParaRPr lang="en-US"/>
        </a:p>
      </dgm:t>
    </dgm:pt>
    <dgm:pt modelId="{5287C744-36CA-49F5-A1CB-4E50923C637E}">
      <dgm:prSet custT="1"/>
      <dgm:spPr/>
      <dgm:t>
        <a:bodyPr/>
        <a:lstStyle/>
        <a:p>
          <a:pPr>
            <a:spcAft>
              <a:spcPts val="1800"/>
            </a:spcAft>
          </a:pPr>
          <a:r>
            <a:rPr lang="en-US" sz="2400" dirty="0"/>
            <a:t>Damage to an aircraft </a:t>
          </a:r>
          <a:r>
            <a:rPr lang="en-US" sz="1800" dirty="0"/>
            <a:t>(airplane, glider, sUAS, balloon)</a:t>
          </a:r>
        </a:p>
      </dgm:t>
    </dgm:pt>
    <dgm:pt modelId="{7705380E-8EF5-42F9-A5FA-84B5D3C3C7B3}" type="sibTrans" cxnId="{652ADD35-9038-4366-B639-0D9A1FB6AD83}">
      <dgm:prSet/>
      <dgm:spPr/>
      <dgm:t>
        <a:bodyPr/>
        <a:lstStyle/>
        <a:p>
          <a:endParaRPr lang="en-US"/>
        </a:p>
      </dgm:t>
    </dgm:pt>
    <dgm:pt modelId="{20A2E08A-E554-46A9-BFDC-DEEB08CA4606}" type="parTrans" cxnId="{652ADD35-9038-4366-B639-0D9A1FB6AD83}">
      <dgm:prSet/>
      <dgm:spPr/>
      <dgm:t>
        <a:bodyPr/>
        <a:lstStyle/>
        <a:p>
          <a:endParaRPr lang="en-US"/>
        </a:p>
      </dgm:t>
    </dgm:pt>
    <dgm:pt modelId="{CDF3F0DA-4C09-4F71-AE0C-A88160B020BC}" type="pres">
      <dgm:prSet presAssocID="{556038CF-6215-4E7E-82BD-25A3969C8513}" presName="linear" presStyleCnt="0">
        <dgm:presLayoutVars>
          <dgm:animLvl val="lvl"/>
          <dgm:resizeHandles val="exact"/>
        </dgm:presLayoutVars>
      </dgm:prSet>
      <dgm:spPr/>
    </dgm:pt>
    <dgm:pt modelId="{1CE6657A-0D17-4C3D-83CD-D62A11AD1EE3}" type="pres">
      <dgm:prSet presAssocID="{13C34863-B334-4EEE-B5C4-719CBEC8E9A5}" presName="parentText" presStyleLbl="node1" presStyleIdx="0" presStyleCnt="1" custScaleY="101684" custLinFactNeighborY="7715">
        <dgm:presLayoutVars>
          <dgm:chMax val="0"/>
          <dgm:bulletEnabled val="1"/>
        </dgm:presLayoutVars>
      </dgm:prSet>
      <dgm:spPr/>
    </dgm:pt>
    <dgm:pt modelId="{D76DC888-FA16-4C06-81D7-D9E2990DDB24}" type="pres">
      <dgm:prSet presAssocID="{13C34863-B334-4EEE-B5C4-719CBEC8E9A5}" presName="childText" presStyleLbl="revTx" presStyleIdx="0" presStyleCnt="1">
        <dgm:presLayoutVars>
          <dgm:bulletEnabled val="1"/>
        </dgm:presLayoutVars>
      </dgm:prSet>
      <dgm:spPr/>
    </dgm:pt>
  </dgm:ptLst>
  <dgm:cxnLst>
    <dgm:cxn modelId="{0A4A2501-F11F-4AC9-8B70-D07DD57D4248}" srcId="{13C34863-B334-4EEE-B5C4-719CBEC8E9A5}" destId="{3F404A98-3B89-43E6-8C73-B9F2E60EDE87}" srcOrd="4" destOrd="0" parTransId="{68B287CB-E5EA-49BA-B989-D8BE4503D494}" sibTransId="{84BEAFD4-A2CC-4300-A5AA-B16099226740}"/>
    <dgm:cxn modelId="{2F862516-338F-4F7E-B8CA-C1C627E82ABB}" srcId="{13C34863-B334-4EEE-B5C4-719CBEC8E9A5}" destId="{8ECB4C42-97CE-45BE-8445-803E254A67AD}" srcOrd="5" destOrd="0" parTransId="{EB4972E4-A2C6-4C62-9D24-667FF997AA8D}" sibTransId="{C18DE0C6-CF67-4882-8397-9D327BAB2E3C}"/>
    <dgm:cxn modelId="{F160E117-D939-4C8C-9F56-1EC4F7890CC7}" srcId="{556038CF-6215-4E7E-82BD-25A3969C8513}" destId="{13C34863-B334-4EEE-B5C4-719CBEC8E9A5}" srcOrd="0" destOrd="0" parTransId="{FF068AB4-D3AA-44A2-8836-7A710E7E5FDD}" sibTransId="{14BF6B8D-29F4-42B6-B8F2-25D438B2AFAB}"/>
    <dgm:cxn modelId="{4D1FC11A-EEDC-49BD-8433-F48DFEB6F0D6}" srcId="{13C34863-B334-4EEE-B5C4-719CBEC8E9A5}" destId="{01821A45-90C4-4FB7-B48F-D346561A6CBE}" srcOrd="2" destOrd="0" parTransId="{90CD6F70-E8CC-49A6-A737-68E7DB3F4F62}" sibTransId="{331AB24B-3015-4D11-A0F8-1CBDC82DFF93}"/>
    <dgm:cxn modelId="{3EA49728-AEC9-483C-ABE2-1620439BDD04}" type="presOf" srcId="{3F404A98-3B89-43E6-8C73-B9F2E60EDE87}" destId="{D76DC888-FA16-4C06-81D7-D9E2990DDB24}" srcOrd="0" destOrd="4" presId="urn:microsoft.com/office/officeart/2005/8/layout/vList2"/>
    <dgm:cxn modelId="{4C1A692F-3D11-4193-A24B-4AAC0F9DD38C}" type="presOf" srcId="{8ECB4C42-97CE-45BE-8445-803E254A67AD}" destId="{D76DC888-FA16-4C06-81D7-D9E2990DDB24}" srcOrd="0" destOrd="5" presId="urn:microsoft.com/office/officeart/2005/8/layout/vList2"/>
    <dgm:cxn modelId="{2EF6E132-E681-4F5E-B9C3-18C79DBDF3CD}" type="presOf" srcId="{13C34863-B334-4EEE-B5C4-719CBEC8E9A5}" destId="{1CE6657A-0D17-4C3D-83CD-D62A11AD1EE3}" srcOrd="0" destOrd="0" presId="urn:microsoft.com/office/officeart/2005/8/layout/vList2"/>
    <dgm:cxn modelId="{652ADD35-9038-4366-B639-0D9A1FB6AD83}" srcId="{13C34863-B334-4EEE-B5C4-719CBEC8E9A5}" destId="{5287C744-36CA-49F5-A1CB-4E50923C637E}" srcOrd="1" destOrd="0" parTransId="{20A2E08A-E554-46A9-BFDC-DEEB08CA4606}" sibTransId="{7705380E-8EF5-42F9-A5FA-84B5D3C3C7B3}"/>
    <dgm:cxn modelId="{AA77FE42-BFD7-4BDF-9D89-5ABB0D8BB46F}" srcId="{13C34863-B334-4EEE-B5C4-719CBEC8E9A5}" destId="{0F3E2E9C-0B9F-43C2-A007-1F199B615460}" srcOrd="0" destOrd="0" parTransId="{F6CD09D7-16D2-4B42-975B-F4405FF6C56D}" sibTransId="{12EF0243-463B-4F29-9A1F-F516EE17F0A6}"/>
    <dgm:cxn modelId="{DA6F0844-454E-4339-84E6-FA029F61AFA1}" type="presOf" srcId="{A4B9BE53-AC7F-43F5-A717-74B35BBC9695}" destId="{D76DC888-FA16-4C06-81D7-D9E2990DDB24}" srcOrd="0" destOrd="3" presId="urn:microsoft.com/office/officeart/2005/8/layout/vList2"/>
    <dgm:cxn modelId="{E960A272-58D4-4269-8C66-8BCBE3BE9B13}" type="presOf" srcId="{556038CF-6215-4E7E-82BD-25A3969C8513}" destId="{CDF3F0DA-4C09-4F71-AE0C-A88160B020BC}" srcOrd="0" destOrd="0" presId="urn:microsoft.com/office/officeart/2005/8/layout/vList2"/>
    <dgm:cxn modelId="{40D6BD8E-A785-4A62-AE62-7CD09C39EEB5}" type="presOf" srcId="{01821A45-90C4-4FB7-B48F-D346561A6CBE}" destId="{D76DC888-FA16-4C06-81D7-D9E2990DDB24}" srcOrd="0" destOrd="2" presId="urn:microsoft.com/office/officeart/2005/8/layout/vList2"/>
    <dgm:cxn modelId="{23D04FA2-D744-4CC3-82FC-F117F320FA7C}" type="presOf" srcId="{0F3E2E9C-0B9F-43C2-A007-1F199B615460}" destId="{D76DC888-FA16-4C06-81D7-D9E2990DDB24}" srcOrd="0" destOrd="0" presId="urn:microsoft.com/office/officeart/2005/8/layout/vList2"/>
    <dgm:cxn modelId="{1A597DA5-6EE4-4F98-A741-E9FBD2EA9D6A}" srcId="{13C34863-B334-4EEE-B5C4-719CBEC8E9A5}" destId="{A4B9BE53-AC7F-43F5-A717-74B35BBC9695}" srcOrd="3" destOrd="0" parTransId="{B654E661-648B-4C26-A1C2-2B8DCC7E65DD}" sibTransId="{92990422-DD40-424B-B952-E58954EADCF2}"/>
    <dgm:cxn modelId="{C10C06AE-96B5-4DBA-A90A-1060CE29D74F}" type="presOf" srcId="{5287C744-36CA-49F5-A1CB-4E50923C637E}" destId="{D76DC888-FA16-4C06-81D7-D9E2990DDB24}" srcOrd="0" destOrd="1" presId="urn:microsoft.com/office/officeart/2005/8/layout/vList2"/>
    <dgm:cxn modelId="{355079D7-CFEF-4A7F-907D-CB79DB810225}" type="presParOf" srcId="{CDF3F0DA-4C09-4F71-AE0C-A88160B020BC}" destId="{1CE6657A-0D17-4C3D-83CD-D62A11AD1EE3}" srcOrd="0" destOrd="0" presId="urn:microsoft.com/office/officeart/2005/8/layout/vList2"/>
    <dgm:cxn modelId="{3D516106-CFE3-4268-9857-AF7F34953A91}" type="presParOf" srcId="{CDF3F0DA-4C09-4F71-AE0C-A88160B020BC}" destId="{D76DC888-FA16-4C06-81D7-D9E2990DDB24}"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6657A-0D17-4C3D-83CD-D62A11AD1EE3}">
      <dsp:nvSpPr>
        <dsp:cNvPr id="0" name=""/>
        <dsp:cNvSpPr/>
      </dsp:nvSpPr>
      <dsp:spPr>
        <a:xfrm>
          <a:off x="0" y="629058"/>
          <a:ext cx="6394097" cy="1237290"/>
        </a:xfrm>
        <a:prstGeom prst="roundRect">
          <a:avLst/>
        </a:prstGeom>
        <a:solidFill>
          <a:srgbClr val="00187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Participate in safety reporting</a:t>
          </a:r>
        </a:p>
      </dsp:txBody>
      <dsp:txXfrm>
        <a:off x="60400" y="689458"/>
        <a:ext cx="6273297" cy="1116490"/>
      </dsp:txXfrm>
    </dsp:sp>
    <dsp:sp modelId="{D76DC888-FA16-4C06-81D7-D9E2990DDB24}">
      <dsp:nvSpPr>
        <dsp:cNvPr id="0" name=""/>
        <dsp:cNvSpPr/>
      </dsp:nvSpPr>
      <dsp:spPr>
        <a:xfrm>
          <a:off x="0" y="1596455"/>
          <a:ext cx="6394097" cy="349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013" tIns="22860" rIns="128016" bIns="22860" numCol="1" spcCol="1270" anchor="t" anchorCtr="0">
          <a:noAutofit/>
        </a:bodyPr>
        <a:lstStyle/>
        <a:p>
          <a:pPr marL="171450" lvl="1" indent="-171450" algn="l" defTabSz="800100">
            <a:lnSpc>
              <a:spcPct val="90000"/>
            </a:lnSpc>
            <a:spcBef>
              <a:spcPct val="0"/>
            </a:spcBef>
            <a:spcAft>
              <a:spcPts val="1800"/>
            </a:spcAft>
            <a:buChar char="•"/>
          </a:pPr>
          <a:endParaRPr lang="en-US" sz="1800" kern="1200" dirty="0"/>
        </a:p>
        <a:p>
          <a:pPr marL="228600" lvl="1" indent="-228600" algn="l" defTabSz="1066800">
            <a:lnSpc>
              <a:spcPct val="90000"/>
            </a:lnSpc>
            <a:spcBef>
              <a:spcPct val="0"/>
            </a:spcBef>
            <a:spcAft>
              <a:spcPts val="1800"/>
            </a:spcAft>
            <a:buChar char="•"/>
          </a:pPr>
          <a:r>
            <a:rPr lang="en-US" sz="2400" kern="1200" dirty="0"/>
            <a:t>Damage to an aircraft </a:t>
          </a:r>
          <a:r>
            <a:rPr lang="en-US" sz="1800" kern="1200" dirty="0"/>
            <a:t>(airplane, glider, sUAS, balloon)</a:t>
          </a:r>
        </a:p>
        <a:p>
          <a:pPr marL="228600" lvl="1" indent="-228600" algn="l" defTabSz="1066800">
            <a:lnSpc>
              <a:spcPct val="90000"/>
            </a:lnSpc>
            <a:spcBef>
              <a:spcPct val="0"/>
            </a:spcBef>
            <a:spcAft>
              <a:spcPts val="1800"/>
            </a:spcAft>
            <a:buChar char="•"/>
          </a:pPr>
          <a:r>
            <a:rPr lang="en-US" sz="2400" kern="1200" dirty="0"/>
            <a:t>Damage to a vehicle </a:t>
          </a:r>
          <a:r>
            <a:rPr lang="en-US" sz="1800" kern="1200" dirty="0"/>
            <a:t>(car, truck, van, trailer)</a:t>
          </a:r>
        </a:p>
        <a:p>
          <a:pPr marL="228600" lvl="1" indent="-228600" algn="l" defTabSz="1066800">
            <a:lnSpc>
              <a:spcPct val="90000"/>
            </a:lnSpc>
            <a:spcBef>
              <a:spcPct val="0"/>
            </a:spcBef>
            <a:spcAft>
              <a:spcPts val="1800"/>
            </a:spcAft>
            <a:buChar char="•"/>
          </a:pPr>
          <a:r>
            <a:rPr lang="en-US" sz="2400" kern="1200" dirty="0"/>
            <a:t>Damage to a facility </a:t>
          </a:r>
          <a:r>
            <a:rPr lang="en-US" sz="1800" kern="1200" dirty="0"/>
            <a:t>(CAP owned or other owned)</a:t>
          </a:r>
        </a:p>
        <a:p>
          <a:pPr marL="228600" lvl="1" indent="-228600" algn="l" defTabSz="1066800">
            <a:lnSpc>
              <a:spcPct val="90000"/>
            </a:lnSpc>
            <a:spcBef>
              <a:spcPct val="0"/>
            </a:spcBef>
            <a:spcAft>
              <a:spcPts val="1800"/>
            </a:spcAft>
            <a:buChar char="•"/>
          </a:pPr>
          <a:r>
            <a:rPr lang="en-US" sz="2400" kern="1200" dirty="0"/>
            <a:t>Member illness or injury </a:t>
          </a:r>
          <a:r>
            <a:rPr lang="en-US" sz="1800" kern="1200" dirty="0"/>
            <a:t>(occurring or aggravated)</a:t>
          </a:r>
        </a:p>
        <a:p>
          <a:pPr marL="228600" lvl="1" indent="-228600" algn="l" defTabSz="1066800">
            <a:lnSpc>
              <a:spcPct val="90000"/>
            </a:lnSpc>
            <a:spcBef>
              <a:spcPct val="0"/>
            </a:spcBef>
            <a:spcAft>
              <a:spcPts val="1800"/>
            </a:spcAft>
            <a:buChar char="•"/>
          </a:pPr>
          <a:r>
            <a:rPr lang="en-US" sz="2400" kern="1200" dirty="0"/>
            <a:t>Any near miss </a:t>
          </a:r>
          <a:r>
            <a:rPr lang="en-US" sz="1800" kern="1200" dirty="0"/>
            <a:t>(potential damage, injury, illness)</a:t>
          </a:r>
        </a:p>
      </dsp:txBody>
      <dsp:txXfrm>
        <a:off x="0" y="1596455"/>
        <a:ext cx="6394097" cy="34983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9A8BCF-FF3D-3E4A-A4EB-28EB5D0951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3F2348-4738-484C-A45E-60B2C2B9EE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DA0A6-7C6F-DF46-909C-265526473D0B}" type="datetimeFigureOut">
              <a:rPr lang="en-US" smtClean="0"/>
              <a:t>5/17/2023</a:t>
            </a:fld>
            <a:endParaRPr lang="en-US"/>
          </a:p>
        </p:txBody>
      </p:sp>
      <p:sp>
        <p:nvSpPr>
          <p:cNvPr id="4" name="Footer Placeholder 3">
            <a:extLst>
              <a:ext uri="{FF2B5EF4-FFF2-40B4-BE49-F238E27FC236}">
                <a16:creationId xmlns:a16="http://schemas.microsoft.com/office/drawing/2014/main" id="{41CB548E-3968-674D-8349-8ED65E1D94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65FFD78-87A6-2242-8CC8-C7D2A13685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7858C8-94F6-9649-B36D-1BE13D2E3DBF}" type="slidenum">
              <a:rPr lang="en-US" smtClean="0"/>
              <a:t>‹#›</a:t>
            </a:fld>
            <a:endParaRPr lang="en-US"/>
          </a:p>
        </p:txBody>
      </p:sp>
    </p:spTree>
    <p:extLst>
      <p:ext uri="{BB962C8B-B14F-4D97-AF65-F5344CB8AC3E}">
        <p14:creationId xmlns:p14="http://schemas.microsoft.com/office/powerpoint/2010/main" val="189929600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64E0E-513F-4300-B88D-F63DA86B8B48}"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A1390-2F5E-4337-9BEC-5F90CCEDA078}" type="slidenum">
              <a:rPr lang="en-US" smtClean="0"/>
              <a:t>‹#›</a:t>
            </a:fld>
            <a:endParaRPr lang="en-US"/>
          </a:p>
        </p:txBody>
      </p:sp>
    </p:spTree>
    <p:extLst>
      <p:ext uri="{BB962C8B-B14F-4D97-AF65-F5344CB8AC3E}">
        <p14:creationId xmlns:p14="http://schemas.microsoft.com/office/powerpoint/2010/main" val="404026142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cfr.gov/current/title-49/subtitle-B/chapter-VIII/part-830/subpart-B/section-830.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Civil Air Patrol Safety’s “Reporting a Safety Significant Occurrence” course.. This presentation will take you through the basics of initial notification and reporting of a safety significant occurrence (or SSO) and entering information into the CAP Safety Information System (or CAPSIS). This presentation follows the CAPSIS Safety Reporting Guide which can be found on the CAPSafety website in the CAPSIS section at www.gocivilairpatrol.com. If you accessed this presentation from the CAPSIS webpage, you must take the course in AXIS LMS to receive credit.</a:t>
            </a:r>
          </a:p>
        </p:txBody>
      </p:sp>
      <p:sp>
        <p:nvSpPr>
          <p:cNvPr id="4" name="Slide Number Placeholder 3"/>
          <p:cNvSpPr>
            <a:spLocks noGrp="1"/>
          </p:cNvSpPr>
          <p:nvPr>
            <p:ph type="sldNum" sz="quarter" idx="5"/>
          </p:nvPr>
        </p:nvSpPr>
        <p:spPr/>
        <p:txBody>
          <a:bodyPr/>
          <a:lstStyle/>
          <a:p>
            <a:fld id="{B10A1390-2F5E-4337-9BEC-5F90CCEDA078}" type="slidenum">
              <a:rPr lang="en-US" smtClean="0"/>
              <a:t>1</a:t>
            </a:fld>
            <a:endParaRPr lang="en-US"/>
          </a:p>
        </p:txBody>
      </p:sp>
      <p:sp>
        <p:nvSpPr>
          <p:cNvPr id="5" name="Footer Placeholder 4">
            <a:extLst>
              <a:ext uri="{FF2B5EF4-FFF2-40B4-BE49-F238E27FC236}">
                <a16:creationId xmlns:a16="http://schemas.microsoft.com/office/drawing/2014/main" id="{91680C22-6264-9DE7-1913-45E81C9D2E7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1762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b="1">
                <a:latin typeface="Calibri" panose="020F0502020204030204" pitchFamily="34" charset="0"/>
                <a:ea typeface="MS Gothic" panose="020B0609070205080204" pitchFamily="49" charset="-128"/>
                <a:cs typeface="Times New Roman" panose="02020603050405020304" pitchFamily="18" charset="0"/>
              </a:rPr>
              <a:t>Near Miss</a:t>
            </a:r>
            <a:r>
              <a:rPr lang="en-US" sz="1900">
                <a:latin typeface="Calibri" panose="020F0502020204030204" pitchFamily="34" charset="0"/>
                <a:ea typeface="Calibri" panose="020F0502020204030204" pitchFamily="34" charset="0"/>
                <a:cs typeface="Arial" panose="020B0604020202020204" pitchFamily="34" charset="0"/>
              </a:rPr>
              <a:t>. An SSO that did not, but could have resulted in damage to equipment, injury to a member, and/or a member illness.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10</a:t>
            </a:fld>
            <a:endParaRPr lang="en-US"/>
          </a:p>
        </p:txBody>
      </p:sp>
      <p:sp>
        <p:nvSpPr>
          <p:cNvPr id="5" name="Footer Placeholder 4">
            <a:extLst>
              <a:ext uri="{FF2B5EF4-FFF2-40B4-BE49-F238E27FC236}">
                <a16:creationId xmlns:a16="http://schemas.microsoft.com/office/drawing/2014/main" id="{B91256C1-3188-B754-425D-6CB4BC73D82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18112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And lastly, </a:t>
            </a:r>
            <a:r>
              <a:rPr lang="en-US" sz="1900" b="1">
                <a:latin typeface="Calibri" panose="020F0502020204030204" pitchFamily="34" charset="0"/>
                <a:ea typeface="MS Gothic" panose="020B0609070205080204" pitchFamily="49" charset="-128"/>
                <a:cs typeface="Times New Roman" panose="02020603050405020304" pitchFamily="18" charset="0"/>
              </a:rPr>
              <a:t>Reportable Accident or Incident</a:t>
            </a:r>
            <a:r>
              <a:rPr lang="en-US" sz="1900">
                <a:latin typeface="Calibri" panose="020F0502020204030204" pitchFamily="34" charset="0"/>
                <a:ea typeface="Calibri" panose="020F0502020204030204" pitchFamily="34" charset="0"/>
                <a:cs typeface="Arial" panose="020B0604020202020204" pitchFamily="34" charset="0"/>
              </a:rPr>
              <a:t>. </a:t>
            </a:r>
            <a:r>
              <a:rPr lang="en-US" sz="1900" u="sng">
                <a:solidFill>
                  <a:srgbClr val="0563C1"/>
                </a:solidFill>
                <a:latin typeface="Calibri" panose="020F0502020204030204" pitchFamily="34" charset="0"/>
                <a:ea typeface="Calibri" panose="020F0502020204030204" pitchFamily="34" charset="0"/>
                <a:cs typeface="Arial" panose="020B0604020202020204" pitchFamily="34" charset="0"/>
                <a:hlinkClick r:id="rId3"/>
              </a:rPr>
              <a:t>49 CFR Part 830</a:t>
            </a:r>
            <a:r>
              <a:rPr lang="en-US" sz="1900">
                <a:latin typeface="Calibri" panose="020F0502020204030204" pitchFamily="34" charset="0"/>
                <a:ea typeface="Calibri" panose="020F0502020204030204" pitchFamily="34" charset="0"/>
                <a:cs typeface="Arial" panose="020B0604020202020204" pitchFamily="34" charset="0"/>
              </a:rPr>
              <a:t> defines requirements for immediate and later reporting of aircraft accidents and incidents to the National Transportation Safety Board (or NTSB) .14 CFR Part 107.9 defines the requirements for reporting small unmanned aircraft (or sUAS) accidents to the Federal Aviation Administration (or FAA). Refer to these regulations for the most current and up to date requirements. All reportable accidents or incidents must be reported the National Operations Center per CAPR 160-2. </a:t>
            </a:r>
          </a:p>
          <a:p>
            <a:pPr defTabSz="966612">
              <a:defRPr/>
            </a:pPr>
            <a:endParaRPr lang="en-US" sz="1900">
              <a:latin typeface="Calibri" panose="020F0502020204030204" pitchFamily="34" charset="0"/>
              <a:ea typeface="Calibri" panose="020F0502020204030204" pitchFamily="34" charset="0"/>
              <a:cs typeface="Arial" panose="020B0604020202020204" pitchFamily="34" charset="0"/>
            </a:endParaRPr>
          </a:p>
          <a:p>
            <a:pPr defTabSz="966612">
              <a:defRPr/>
            </a:pPr>
            <a:r>
              <a:rPr lang="en-US" sz="1900">
                <a:latin typeface="Calibri" panose="020F0502020204030204" pitchFamily="34" charset="0"/>
                <a:ea typeface="Calibri" panose="020F0502020204030204" pitchFamily="34" charset="0"/>
                <a:cs typeface="Arial" panose="020B0604020202020204" pitchFamily="34" charset="0"/>
              </a:rPr>
              <a:t>Let’s move on to Member responsibilities in the safety reporting process.</a:t>
            </a:r>
          </a:p>
          <a:p>
            <a:pPr defTabSz="966612">
              <a:defRPr/>
            </a:pPr>
            <a:endParaRPr lang="en-US" sz="1900">
              <a:latin typeface="Calibri" panose="020F0502020204030204" pitchFamily="34" charset="0"/>
              <a:ea typeface="Calibri" panose="020F0502020204030204" pitchFamily="34" charset="0"/>
              <a:cs typeface="Arial" panose="020B0604020202020204" pitchFamily="34" charset="0"/>
            </a:endParaRPr>
          </a:p>
          <a:p>
            <a:pPr defTabSz="966612">
              <a:defRPr/>
            </a:pPr>
            <a:endParaRPr lang="en-US" sz="1900">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11</a:t>
            </a:fld>
            <a:endParaRPr lang="en-US"/>
          </a:p>
        </p:txBody>
      </p:sp>
      <p:sp>
        <p:nvSpPr>
          <p:cNvPr id="5" name="Footer Placeholder 4">
            <a:extLst>
              <a:ext uri="{FF2B5EF4-FFF2-40B4-BE49-F238E27FC236}">
                <a16:creationId xmlns:a16="http://schemas.microsoft.com/office/drawing/2014/main" id="{E811B855-B4F7-07DB-CB3E-D8444663B27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47644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CAP’s Safety Management System depends on member’s being encouraged to follow and following the regulations and processes for reporting safety significant occurrences. </a:t>
            </a:r>
          </a:p>
          <a:p>
            <a:endParaRPr lang="en-US"/>
          </a:p>
          <a:p>
            <a:r>
              <a:rPr lang="en-US"/>
              <a:t>Here are the basic things that must be reported when they occur in the context of a CAP activity, mission, or other event. Keep in mind that these SSOs must be reported, even if the source of the damage, injury, or illness is not known:</a:t>
            </a:r>
          </a:p>
          <a:p>
            <a:endParaRPr lang="en-US"/>
          </a:p>
          <a:p>
            <a:r>
              <a:rPr lang="en-US"/>
              <a:t>First, report all damage to aircraft, excluding minor damage from bird strikes or wildlife strikes</a:t>
            </a:r>
          </a:p>
          <a:p>
            <a:r>
              <a:rPr lang="en-US"/>
              <a:t>Report all damage to vehicles, except normal wear and tear,</a:t>
            </a:r>
          </a:p>
          <a:p>
            <a:r>
              <a:rPr lang="en-US"/>
              <a:t>Report all damage to facilities that CAP uses for our missions, activities, and other events, or is impacted by them, whether or not we own that facility. </a:t>
            </a:r>
          </a:p>
          <a:p>
            <a:r>
              <a:rPr lang="en-US"/>
              <a:t>Report all injuries, regardless of their severity and any illness that manifested or was aggravated by a CAP mission, activity, or other event.</a:t>
            </a:r>
          </a:p>
          <a:p>
            <a:endParaRPr lang="en-US"/>
          </a:p>
          <a:p>
            <a:r>
              <a:rPr lang="en-US"/>
              <a:t>Finally, report any near miss per the definition covered earlier. You can find additional information about near miss reporting requirements in CAPR 160-2.</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12</a:t>
            </a:fld>
            <a:endParaRPr lang="en-US"/>
          </a:p>
        </p:txBody>
      </p:sp>
      <p:sp>
        <p:nvSpPr>
          <p:cNvPr id="5" name="Footer Placeholder 4">
            <a:extLst>
              <a:ext uri="{FF2B5EF4-FFF2-40B4-BE49-F238E27FC236}">
                <a16:creationId xmlns:a16="http://schemas.microsoft.com/office/drawing/2014/main" id="{9121AAF9-917A-3EDF-C379-F4CE9E918F0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833590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any reporting in CAPSIS, members must report SSOs they were involved in, witnessed, or discovered to an activity director, encampment commander, or incident commander, as applicable. In the absence of these, members must report the SSO to their unit commander or wing commander, if the unit commander cannot be reached.</a:t>
            </a:r>
          </a:p>
        </p:txBody>
      </p:sp>
      <p:sp>
        <p:nvSpPr>
          <p:cNvPr id="4" name="Slide Number Placeholder 3"/>
          <p:cNvSpPr>
            <a:spLocks noGrp="1"/>
          </p:cNvSpPr>
          <p:nvPr>
            <p:ph type="sldNum" sz="quarter" idx="5"/>
          </p:nvPr>
        </p:nvSpPr>
        <p:spPr/>
        <p:txBody>
          <a:bodyPr/>
          <a:lstStyle/>
          <a:p>
            <a:fld id="{B10A1390-2F5E-4337-9BEC-5F90CCEDA078}" type="slidenum">
              <a:rPr lang="en-US" smtClean="0"/>
              <a:t>13</a:t>
            </a:fld>
            <a:endParaRPr lang="en-US"/>
          </a:p>
        </p:txBody>
      </p:sp>
      <p:sp>
        <p:nvSpPr>
          <p:cNvPr id="5" name="Footer Placeholder 4">
            <a:extLst>
              <a:ext uri="{FF2B5EF4-FFF2-40B4-BE49-F238E27FC236}">
                <a16:creationId xmlns:a16="http://schemas.microsoft.com/office/drawing/2014/main" id="{C0977302-0A6F-DD9C-1A55-B855AA4EA43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7756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initially reporting a possible death, serious injury or illness, or reportable accident or incident, follow this list of guidelines: </a:t>
            </a:r>
          </a:p>
          <a:p>
            <a:endParaRPr lang="en-US" dirty="0"/>
          </a:p>
          <a:p>
            <a:r>
              <a:rPr lang="en-US" dirty="0"/>
              <a:t>Who was involved?</a:t>
            </a:r>
          </a:p>
          <a:p>
            <a:r>
              <a:rPr lang="en-US" dirty="0"/>
              <a:t>What equipment was involved?</a:t>
            </a:r>
          </a:p>
          <a:p>
            <a:r>
              <a:rPr lang="en-US" dirty="0"/>
              <a:t>Where did it happen?</a:t>
            </a:r>
          </a:p>
          <a:p>
            <a:r>
              <a:rPr lang="en-US" dirty="0"/>
              <a:t>When did it happen?</a:t>
            </a:r>
          </a:p>
          <a:p>
            <a:r>
              <a:rPr lang="en-US" dirty="0"/>
              <a:t>Why was it happening?</a:t>
            </a:r>
          </a:p>
          <a:p>
            <a:r>
              <a:rPr lang="en-US" dirty="0"/>
              <a:t>How did it happen?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A1390-2F5E-4337-9BEC-5F90CCEDA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BEAB3B9-3555-F349-07BC-755E4D1B41ED}"/>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36330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a:t>
            </a:r>
          </a:p>
          <a:p>
            <a:endParaRPr lang="en-US"/>
          </a:p>
          <a:p>
            <a:r>
              <a:rPr lang="en-US"/>
              <a:t>Any media attention?</a:t>
            </a:r>
          </a:p>
          <a:p>
            <a:r>
              <a:rPr lang="en-US"/>
              <a:t>Or Any mission impact?</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15</a:t>
            </a:fld>
            <a:endParaRPr lang="en-US"/>
          </a:p>
        </p:txBody>
      </p:sp>
      <p:sp>
        <p:nvSpPr>
          <p:cNvPr id="5" name="Footer Placeholder 4">
            <a:extLst>
              <a:ext uri="{FF2B5EF4-FFF2-40B4-BE49-F238E27FC236}">
                <a16:creationId xmlns:a16="http://schemas.microsoft.com/office/drawing/2014/main" id="{C1547BDB-A5EB-796B-FBF4-3BAC7ADA67B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201535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a member reports an SSO, activity directors, encampment commanders, or incident commanders, as applicable, must ensure member emergency contacts are notified per CAPF 161 and then notify each member’s involved unit commander or wing commander, if the unit commander cannot be reached. Be sure to bring the activity or mission safety officer into the process to begin the process of making entries into CAPSIS.</a:t>
            </a:r>
          </a:p>
        </p:txBody>
      </p:sp>
      <p:sp>
        <p:nvSpPr>
          <p:cNvPr id="4" name="Slide Number Placeholder 3"/>
          <p:cNvSpPr>
            <a:spLocks noGrp="1"/>
          </p:cNvSpPr>
          <p:nvPr>
            <p:ph type="sldNum" sz="quarter" idx="5"/>
          </p:nvPr>
        </p:nvSpPr>
        <p:spPr/>
        <p:txBody>
          <a:bodyPr/>
          <a:lstStyle/>
          <a:p>
            <a:pPr defTabSz="966612">
              <a:defRPr/>
            </a:pPr>
            <a:fld id="{B10A1390-2F5E-4337-9BEC-5F90CCEDA078}" type="slidenum">
              <a:rPr lang="en-US">
                <a:solidFill>
                  <a:prstClr val="black"/>
                </a:solidFill>
                <a:latin typeface="Calibri" panose="020F0502020204030204"/>
              </a:rPr>
              <a:pPr defTabSz="966612">
                <a:defRPr/>
              </a:pPr>
              <a:t>16</a:t>
            </a:fld>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AF147096-9DD8-D984-B1FE-6A74CD2E2E6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5483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Regions are required to submit and receive approval for a supplement to CAPR 160-2 that outlines the means and members (by role) who must be notified of an SSO. Be sure to provide them with the information collected earlier (the who, what, when, where, why, how, media, and mission impacts). This ensures that commanders are not caught off guard and can perform their required actions. Safety officers can then make initial entries into CAPSIS or assist the reporting member in the CAPSIS entry process.</a:t>
            </a:r>
          </a:p>
        </p:txBody>
      </p:sp>
      <p:sp>
        <p:nvSpPr>
          <p:cNvPr id="4" name="Slide Number Placeholder 3"/>
          <p:cNvSpPr>
            <a:spLocks noGrp="1"/>
          </p:cNvSpPr>
          <p:nvPr>
            <p:ph type="sldNum" sz="quarter" idx="5"/>
          </p:nvPr>
        </p:nvSpPr>
        <p:spPr/>
        <p:txBody>
          <a:bodyPr/>
          <a:lstStyle/>
          <a:p>
            <a:pPr defTabSz="966612">
              <a:defRPr/>
            </a:pPr>
            <a:fld id="{B10A1390-2F5E-4337-9BEC-5F90CCEDA078}" type="slidenum">
              <a:rPr lang="en-US">
                <a:solidFill>
                  <a:prstClr val="black"/>
                </a:solidFill>
                <a:latin typeface="Calibri" panose="020F0502020204030204"/>
              </a:rPr>
              <a:pPr defTabSz="966612">
                <a:defRPr/>
              </a:pPr>
              <a:t>17</a:t>
            </a:fld>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87F0DE73-E3D5-D2FD-45B6-1ACD91D96CC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602025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instances where SSOs result in death, serious injury or illness, or a reportable accident or incident, the region commander must notify CAP’s National Operations Center (or NOC) at the number on this slide. The NOC then provides additional notifications to NHQ personnel who may have other responsibilities for notifications or interacting with government agencies or the media.</a:t>
            </a:r>
          </a:p>
        </p:txBody>
      </p:sp>
      <p:sp>
        <p:nvSpPr>
          <p:cNvPr id="4" name="Slide Number Placeholder 3"/>
          <p:cNvSpPr>
            <a:spLocks noGrp="1"/>
          </p:cNvSpPr>
          <p:nvPr>
            <p:ph type="sldNum" sz="quarter" idx="5"/>
          </p:nvPr>
        </p:nvSpPr>
        <p:spPr/>
        <p:txBody>
          <a:bodyPr/>
          <a:lstStyle/>
          <a:p>
            <a:pPr defTabSz="966612">
              <a:defRPr/>
            </a:pPr>
            <a:fld id="{B10A1390-2F5E-4337-9BEC-5F90CCEDA078}" type="slidenum">
              <a:rPr lang="en-US">
                <a:solidFill>
                  <a:prstClr val="black"/>
                </a:solidFill>
                <a:latin typeface="Calibri" panose="020F0502020204030204"/>
              </a:rPr>
              <a:pPr defTabSz="966612">
                <a:defRPr/>
              </a:pPr>
              <a:t>18</a:t>
            </a:fld>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58A1882B-58ED-958B-7DA3-46FAB74D93ED}"/>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05032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lnSpc>
                <a:spcPct val="107000"/>
              </a:lnSpc>
              <a:spcAft>
                <a:spcPts val="925"/>
              </a:spcAft>
              <a:buClr>
                <a:srgbClr val="000000"/>
              </a:buClr>
              <a:buSzPts val="1100"/>
            </a:pPr>
            <a:r>
              <a:rPr lang="en-US" sz="1300">
                <a:solidFill>
                  <a:srgbClr val="000000"/>
                </a:solidFill>
                <a:uFill>
                  <a:solidFill>
                    <a:srgbClr val="000000"/>
                  </a:solidFill>
                </a:uFill>
                <a:latin typeface="Calibri" panose="020F0502020204030204" pitchFamily="34" charset="0"/>
                <a:ea typeface="Calibri" panose="020F0502020204030204" pitchFamily="34" charset="0"/>
              </a:rPr>
              <a:t>In accordance with CAPR 160-2, if an SSO involves a possible reportable accident or incident, CAP/SE, or their designee, has sole responsibility for reporting CAP </a:t>
            </a:r>
            <a:r>
              <a:rPr lang="en-US" sz="1300">
                <a:solidFill>
                  <a:srgbClr val="000000"/>
                </a:solidFill>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rPr>
              <a:t>aircraft accidents and incidents to the NTSB, FAA, or other government entity, as applicable. </a:t>
            </a:r>
            <a:endParaRPr lang="en-US" sz="1300">
              <a:solidFill>
                <a:srgbClr val="000000"/>
              </a:solidFill>
              <a:uFill>
                <a:solidFill>
                  <a:srgbClr val="000000"/>
                </a:solidFill>
              </a:uFill>
              <a:latin typeface="Calibri" panose="020F0502020204030204" pitchFamily="34" charset="0"/>
              <a:ea typeface="Times New Roman" panose="02020603050405020304" pitchFamily="18" charset="0"/>
            </a:endParaRPr>
          </a:p>
          <a:p>
            <a:pPr algn="just" fontAlgn="base">
              <a:lnSpc>
                <a:spcPct val="107000"/>
              </a:lnSpc>
              <a:spcAft>
                <a:spcPts val="925"/>
              </a:spcAft>
              <a:buClr>
                <a:srgbClr val="000000"/>
              </a:buClr>
              <a:buSzPts val="1100"/>
            </a:pPr>
            <a:endParaRPr lang="en-US" sz="1300">
              <a:solidFill>
                <a:srgbClr val="000000"/>
              </a:solidFill>
              <a:uFill>
                <a:solidFill>
                  <a:srgbClr val="000000"/>
                </a:solidFill>
              </a:uFill>
              <a:latin typeface="Calibri" panose="020F0502020204030204" pitchFamily="34" charset="0"/>
              <a:ea typeface="Times New Roman" panose="02020603050405020304" pitchFamily="18" charset="0"/>
            </a:endParaRPr>
          </a:p>
          <a:p>
            <a:pPr algn="just" fontAlgn="base">
              <a:lnSpc>
                <a:spcPct val="107000"/>
              </a:lnSpc>
              <a:spcAft>
                <a:spcPts val="925"/>
              </a:spcAft>
              <a:buClr>
                <a:srgbClr val="000000"/>
              </a:buClr>
              <a:buSzPts val="1100"/>
            </a:pPr>
            <a:r>
              <a:rPr lang="en-US" sz="1300">
                <a:solidFill>
                  <a:srgbClr val="000000"/>
                </a:solidFill>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rPr>
              <a:t>Members involved in an SSO while participating in a CAP mission or activity must not self-report any accident or incident to a government entity without coordinating with CAP/SE.</a:t>
            </a:r>
          </a:p>
          <a:p>
            <a:pPr algn="just" fontAlgn="base">
              <a:lnSpc>
                <a:spcPct val="107000"/>
              </a:lnSpc>
              <a:spcAft>
                <a:spcPts val="925"/>
              </a:spcAft>
              <a:buClr>
                <a:srgbClr val="000000"/>
              </a:buClr>
              <a:buSzPts val="1100"/>
            </a:pPr>
            <a:endParaRPr lang="en-US" sz="1300">
              <a:solidFill>
                <a:srgbClr val="000000"/>
              </a:solidFill>
              <a:uFill>
                <a:solidFill>
                  <a:srgbClr val="000000"/>
                </a:solidFill>
              </a:uFill>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925"/>
              </a:spcAft>
              <a:buClr>
                <a:srgbClr val="000000"/>
              </a:buClr>
              <a:buSzPts val="1100"/>
            </a:pPr>
            <a:r>
              <a:rPr lang="en-US" sz="1300">
                <a:solidFill>
                  <a:srgbClr val="000000"/>
                </a:solidFill>
                <a:uFill>
                  <a:solidFill>
                    <a:srgbClr val="000000"/>
                  </a:solidFill>
                </a:uFill>
                <a:latin typeface="Calibri" panose="020F0502020204030204" pitchFamily="34" charset="0"/>
                <a:ea typeface="Calibri" panose="020F0502020204030204" pitchFamily="34" charset="0"/>
              </a:rPr>
              <a:t>Members should fully cooperate with NTSB and FAA representatives if they are contacted and must provide those representatives with contact information for CAP/SE as the official CAP point of contact.  </a:t>
            </a:r>
          </a:p>
          <a:p>
            <a:pPr algn="just" fontAlgn="base">
              <a:lnSpc>
                <a:spcPct val="107000"/>
              </a:lnSpc>
              <a:spcAft>
                <a:spcPts val="925"/>
              </a:spcAft>
              <a:buClr>
                <a:srgbClr val="000000"/>
              </a:buClr>
              <a:buSzPts val="1100"/>
            </a:pPr>
            <a:endParaRPr lang="en-US" sz="1300">
              <a:solidFill>
                <a:srgbClr val="000000"/>
              </a:solidFill>
              <a:uFill>
                <a:solidFill>
                  <a:srgbClr val="000000"/>
                </a:solidFill>
              </a:uFill>
              <a:latin typeface="Calibri" panose="020F0502020204030204" pitchFamily="34" charset="0"/>
              <a:ea typeface="Calibri" panose="020F0502020204030204" pitchFamily="34" charset="0"/>
            </a:endParaRPr>
          </a:p>
          <a:p>
            <a:pPr algn="just" fontAlgn="base">
              <a:lnSpc>
                <a:spcPct val="107000"/>
              </a:lnSpc>
              <a:spcAft>
                <a:spcPts val="925"/>
              </a:spcAft>
              <a:buClr>
                <a:srgbClr val="000000"/>
              </a:buClr>
              <a:buSzPts val="1100"/>
            </a:pPr>
            <a:r>
              <a:rPr lang="en-US" sz="1300">
                <a:solidFill>
                  <a:srgbClr val="000000"/>
                </a:solidFill>
                <a:latin typeface="Calibri" panose="020F0502020204030204" pitchFamily="34" charset="0"/>
                <a:ea typeface="Calibri" panose="020F0502020204030204" pitchFamily="34" charset="0"/>
              </a:rPr>
              <a:t>CAP members must not speak to the media on behalf of CAP or speculate as to the nature or cause of an accident or incident and must refer all media inquiries to CAP/SE or CAP Marketing and Communications</a:t>
            </a:r>
            <a:endParaRPr lang="en-US" b="0"/>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19</a:t>
            </a:fld>
            <a:endParaRPr lang="en-US"/>
          </a:p>
        </p:txBody>
      </p:sp>
      <p:sp>
        <p:nvSpPr>
          <p:cNvPr id="5" name="Footer Placeholder 4">
            <a:extLst>
              <a:ext uri="{FF2B5EF4-FFF2-40B4-BE49-F238E27FC236}">
                <a16:creationId xmlns:a16="http://schemas.microsoft.com/office/drawing/2014/main" id="{E938DC08-6249-85E8-2165-3181E6647A2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93226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for this course include:</a:t>
            </a:r>
          </a:p>
          <a:p>
            <a:endParaRPr lang="en-US" dirty="0"/>
          </a:p>
          <a:p>
            <a:pPr defTabSz="966612">
              <a:defRPr/>
            </a:pPr>
            <a:r>
              <a:rPr lang="en-US" dirty="0"/>
              <a:t>Introducing the terms associated with safety reporting</a:t>
            </a:r>
          </a:p>
          <a:p>
            <a:pPr defTabSz="966612">
              <a:defRPr/>
            </a:pPr>
            <a:endParaRPr lang="en-US" dirty="0"/>
          </a:p>
          <a:p>
            <a:pPr defTabSz="966612">
              <a:defRPr/>
            </a:pPr>
            <a:r>
              <a:rPr lang="en-US" dirty="0"/>
              <a:t>Covering member responsibilities in the reporting process</a:t>
            </a:r>
          </a:p>
          <a:p>
            <a:endParaRPr lang="en-US" dirty="0"/>
          </a:p>
          <a:p>
            <a:pPr defTabSz="966612">
              <a:defRPr/>
            </a:pPr>
            <a:r>
              <a:rPr lang="en-US" dirty="0"/>
              <a:t>And, reviewing the information that reporting members can provide in CAPSIS</a:t>
            </a:r>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2</a:t>
            </a:fld>
            <a:endParaRPr lang="en-US"/>
          </a:p>
        </p:txBody>
      </p:sp>
      <p:sp>
        <p:nvSpPr>
          <p:cNvPr id="5" name="Footer Placeholder 4">
            <a:extLst>
              <a:ext uri="{FF2B5EF4-FFF2-40B4-BE49-F238E27FC236}">
                <a16:creationId xmlns:a16="http://schemas.microsoft.com/office/drawing/2014/main" id="{84F6103A-344F-511B-5810-3D2928A3DF1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50570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required initial notifications are made, it’s now time to enter the occurrence into CAPSIS. This entry should be made and submitted as quickly as possible but not more 48 hours after the SSO or from the date and time the SSO was discovered.</a:t>
            </a:r>
          </a:p>
        </p:txBody>
      </p:sp>
      <p:sp>
        <p:nvSpPr>
          <p:cNvPr id="4" name="Slide Number Placeholder 3"/>
          <p:cNvSpPr>
            <a:spLocks noGrp="1"/>
          </p:cNvSpPr>
          <p:nvPr>
            <p:ph type="sldNum" sz="quarter" idx="5"/>
          </p:nvPr>
        </p:nvSpPr>
        <p:spPr/>
        <p:txBody>
          <a:bodyPr/>
          <a:lstStyle/>
          <a:p>
            <a:fld id="{B10A1390-2F5E-4337-9BEC-5F90CCEDA078}" type="slidenum">
              <a:rPr lang="en-US" smtClean="0"/>
              <a:t>20</a:t>
            </a:fld>
            <a:endParaRPr lang="en-US"/>
          </a:p>
        </p:txBody>
      </p:sp>
      <p:sp>
        <p:nvSpPr>
          <p:cNvPr id="5" name="Footer Placeholder 4">
            <a:extLst>
              <a:ext uri="{FF2B5EF4-FFF2-40B4-BE49-F238E27FC236}">
                <a16:creationId xmlns:a16="http://schemas.microsoft.com/office/drawing/2014/main" id="{D6D6DEFE-E426-2601-9BEF-785A6271109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94776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any member can enter an occurrence in CAPSIS, safety officers, including activity safety officers, mission safety officers, unit and wing safety officers should ideally make the initial entry. Doing so ensures that the entry is made in a timely manner and contains all relevant information that will support the safety review process. Here’s a good rule of thumb…before entering any information in CAPSIS, reach out to your safety officer.</a:t>
            </a:r>
          </a:p>
          <a:p>
            <a:endParaRPr lang="en-US"/>
          </a:p>
          <a:p>
            <a:r>
              <a:rPr lang="en-US"/>
              <a:t>Let’s now cover the steps for entering an occurrence in CAPSIS.</a:t>
            </a:r>
          </a:p>
        </p:txBody>
      </p:sp>
      <p:sp>
        <p:nvSpPr>
          <p:cNvPr id="4" name="Slide Number Placeholder 3"/>
          <p:cNvSpPr>
            <a:spLocks noGrp="1"/>
          </p:cNvSpPr>
          <p:nvPr>
            <p:ph type="sldNum" sz="quarter" idx="5"/>
          </p:nvPr>
        </p:nvSpPr>
        <p:spPr/>
        <p:txBody>
          <a:bodyPr/>
          <a:lstStyle/>
          <a:p>
            <a:fld id="{B10A1390-2F5E-4337-9BEC-5F90CCEDA078}" type="slidenum">
              <a:rPr lang="en-US" smtClean="0"/>
              <a:t>21</a:t>
            </a:fld>
            <a:endParaRPr lang="en-US"/>
          </a:p>
        </p:txBody>
      </p:sp>
      <p:sp>
        <p:nvSpPr>
          <p:cNvPr id="5" name="Footer Placeholder 4">
            <a:extLst>
              <a:ext uri="{FF2B5EF4-FFF2-40B4-BE49-F238E27FC236}">
                <a16:creationId xmlns:a16="http://schemas.microsoft.com/office/drawing/2014/main" id="{7D4FBB2E-D14B-D6D0-D2EF-34C3CBD434B6}"/>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774449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CAPSIS application can be accessed from the eServices menu at the bottom under “Safety”. Don’t forget to save CAPSIS as a favorite so you can access it from the eServices homepage.</a:t>
            </a:r>
          </a:p>
        </p:txBody>
      </p:sp>
      <p:sp>
        <p:nvSpPr>
          <p:cNvPr id="4" name="Slide Number Placeholder 3"/>
          <p:cNvSpPr>
            <a:spLocks noGrp="1"/>
          </p:cNvSpPr>
          <p:nvPr>
            <p:ph type="sldNum" sz="quarter" idx="5"/>
          </p:nvPr>
        </p:nvSpPr>
        <p:spPr/>
        <p:txBody>
          <a:bodyPr/>
          <a:lstStyle/>
          <a:p>
            <a:fld id="{B10A1390-2F5E-4337-9BEC-5F90CCEDA078}" type="slidenum">
              <a:rPr lang="en-US" smtClean="0"/>
              <a:t>22</a:t>
            </a:fld>
            <a:endParaRPr lang="en-US"/>
          </a:p>
        </p:txBody>
      </p:sp>
      <p:sp>
        <p:nvSpPr>
          <p:cNvPr id="5" name="Footer Placeholder 4">
            <a:extLst>
              <a:ext uri="{FF2B5EF4-FFF2-40B4-BE49-F238E27FC236}">
                <a16:creationId xmlns:a16="http://schemas.microsoft.com/office/drawing/2014/main" id="{B6A38AF8-8F58-0BEA-FEC2-0CA7853FB9F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833282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900">
                <a:latin typeface="Calibri" panose="020F0502020204030204" pitchFamily="34" charset="0"/>
                <a:ea typeface="Calibri" panose="020F0502020204030204" pitchFamily="34" charset="0"/>
                <a:cs typeface="Arial" panose="020B0604020202020204" pitchFamily="34" charset="0"/>
              </a:rPr>
            </a:br>
            <a:r>
              <a:rPr lang="en-US" sz="1900">
                <a:latin typeface="Calibri" panose="020F0502020204030204" pitchFamily="34" charset="0"/>
                <a:ea typeface="Calibri" panose="020F0502020204030204" pitchFamily="34" charset="0"/>
                <a:cs typeface="Arial" panose="020B0604020202020204" pitchFamily="34" charset="0"/>
              </a:rPr>
              <a:t>What should be entered?</a:t>
            </a:r>
          </a:p>
          <a:p>
            <a:endParaRPr lang="en-US" sz="1900">
              <a:latin typeface="Calibri" panose="020F0502020204030204" pitchFamily="34" charset="0"/>
              <a:ea typeface="Calibri" panose="020F0502020204030204" pitchFamily="34" charset="0"/>
              <a:cs typeface="Arial" panose="020B0604020202020204" pitchFamily="34" charset="0"/>
            </a:endParaRPr>
          </a:p>
          <a:p>
            <a:r>
              <a:rPr lang="en-US" sz="1900">
                <a:latin typeface="Calibri" panose="020F0502020204030204" pitchFamily="34" charset="0"/>
                <a:ea typeface="Calibri" panose="020F0502020204030204" pitchFamily="34" charset="0"/>
                <a:cs typeface="Arial" panose="020B0604020202020204" pitchFamily="34" charset="0"/>
              </a:rPr>
              <a:t>Any observed or potential safety hazard should be entered. The Safety Reporting Process in CAPSIS will lead you through the following steps for what information to provide for initial reporting. Fill in as many of the fields as possible which will help the assigned review officer finalize the initial report. </a:t>
            </a:r>
          </a:p>
          <a:p>
            <a:endParaRPr lang="en-US" sz="1900">
              <a:latin typeface="Calibri" panose="020F0502020204030204" pitchFamily="34" charset="0"/>
              <a:cs typeface="Arial" panose="020B0604020202020204" pitchFamily="34" charset="0"/>
            </a:endParaRPr>
          </a:p>
          <a:p>
            <a:r>
              <a:rPr lang="en-US" sz="1900">
                <a:latin typeface="Calibri" panose="020F0502020204030204" pitchFamily="34" charset="0"/>
                <a:cs typeface="Arial" panose="020B0604020202020204" pitchFamily="34" charset="0"/>
              </a:rPr>
              <a:t>The General tab contains the SSO account, date/time, and location fields. This section also asks the question, “Was this a near miss?” if there was no actual damage, injury, or illness involved but where something was observed that could have resulted in a negative safety outcome.</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23</a:t>
            </a:fld>
            <a:endParaRPr lang="en-US"/>
          </a:p>
        </p:txBody>
      </p:sp>
      <p:sp>
        <p:nvSpPr>
          <p:cNvPr id="5" name="Footer Placeholder 4">
            <a:extLst>
              <a:ext uri="{FF2B5EF4-FFF2-40B4-BE49-F238E27FC236}">
                <a16:creationId xmlns:a16="http://schemas.microsoft.com/office/drawing/2014/main" id="{66BB49E1-4198-3911-83AC-8A6C9CABBDF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38860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If you are using this report to meet Specialty Track requirements or for training purposes, select the “This entry is used for Specialty track or for Training” button</a:t>
            </a:r>
            <a:r>
              <a:rPr lang="en-US" sz="1900">
                <a:latin typeface="Calibri" panose="020F0502020204030204" pitchFamily="34" charset="0"/>
                <a:ea typeface="Calibri" panose="020F0502020204030204" pitchFamily="34" charset="0"/>
                <a:cs typeface="Times New Roman" panose="02020603050405020304" pitchFamily="18" charset="0"/>
              </a:rPr>
              <a:t>. By selecting the referenced button, the system will not count this as an official report and can be deleted by the safety officer once completed.</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24</a:t>
            </a:fld>
            <a:endParaRPr lang="en-US"/>
          </a:p>
        </p:txBody>
      </p:sp>
      <p:sp>
        <p:nvSpPr>
          <p:cNvPr id="5" name="Footer Placeholder 4">
            <a:extLst>
              <a:ext uri="{FF2B5EF4-FFF2-40B4-BE49-F238E27FC236}">
                <a16:creationId xmlns:a16="http://schemas.microsoft.com/office/drawing/2014/main" id="{295A9D86-AA87-C5A0-F2BC-45D7B6BC1A0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111958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The </a:t>
            </a:r>
            <a:r>
              <a:rPr lang="en-US" sz="1900" b="1">
                <a:latin typeface="Calibri" panose="020F0502020204030204" pitchFamily="34" charset="0"/>
                <a:ea typeface="MS Gothic" panose="020B0609070205080204" pitchFamily="49" charset="-128"/>
                <a:cs typeface="Times New Roman" panose="02020603050405020304" pitchFamily="18" charset="0"/>
              </a:rPr>
              <a:t>Account </a:t>
            </a:r>
            <a:r>
              <a:rPr lang="en-US" sz="1900">
                <a:latin typeface="Calibri" panose="020F0502020204030204" pitchFamily="34" charset="0"/>
                <a:ea typeface="MS Gothic" panose="020B0609070205080204" pitchFamily="49" charset="-128"/>
                <a:cs typeface="Times New Roman" panose="02020603050405020304" pitchFamily="18" charset="0"/>
              </a:rPr>
              <a:t>field is a free-text field that briefly describes</a:t>
            </a:r>
            <a:r>
              <a:rPr lang="en-US" sz="1900">
                <a:latin typeface="Calibri" panose="020F0502020204030204" pitchFamily="34" charset="0"/>
                <a:ea typeface="Calibri" panose="020F0502020204030204" pitchFamily="34" charset="0"/>
                <a:cs typeface="Arial" panose="020B0604020202020204" pitchFamily="34" charset="0"/>
              </a:rPr>
              <a:t> What happened? Keep this brief and do not include proper names or other identifying information about an individual.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25</a:t>
            </a:fld>
            <a:endParaRPr lang="en-US"/>
          </a:p>
        </p:txBody>
      </p:sp>
      <p:sp>
        <p:nvSpPr>
          <p:cNvPr id="5" name="Footer Placeholder 4">
            <a:extLst>
              <a:ext uri="{FF2B5EF4-FFF2-40B4-BE49-F238E27FC236}">
                <a16:creationId xmlns:a16="http://schemas.microsoft.com/office/drawing/2014/main" id="{88D09118-2069-44EA-738D-77E6C2A962C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05690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Next, select the </a:t>
            </a:r>
            <a:r>
              <a:rPr lang="en-US" sz="1900" b="1">
                <a:latin typeface="Calibri" panose="020F0502020204030204" pitchFamily="34" charset="0"/>
                <a:ea typeface="MS Gothic" panose="020B0609070205080204" pitchFamily="49" charset="-128"/>
                <a:cs typeface="Times New Roman" panose="02020603050405020304" pitchFamily="18" charset="0"/>
              </a:rPr>
              <a:t>Date and local time </a:t>
            </a:r>
            <a:r>
              <a:rPr lang="en-US" sz="1900">
                <a:latin typeface="Calibri" panose="020F0502020204030204" pitchFamily="34" charset="0"/>
                <a:ea typeface="MS Gothic" panose="020B0609070205080204" pitchFamily="49" charset="-128"/>
                <a:cs typeface="Times New Roman" panose="02020603050405020304" pitchFamily="18" charset="0"/>
              </a:rPr>
              <a:t>of the SSO</a:t>
            </a:r>
            <a:r>
              <a:rPr lang="en-US" sz="1900" b="1">
                <a:latin typeface="Calibri" panose="020F0502020204030204" pitchFamily="34" charset="0"/>
                <a:ea typeface="MS Gothic" panose="020B0609070205080204" pitchFamily="49" charset="-128"/>
                <a:cs typeface="Times New Roman" panose="02020603050405020304" pitchFamily="18" charset="0"/>
              </a:rPr>
              <a:t>.</a:t>
            </a:r>
            <a:r>
              <a:rPr lang="en-US" sz="1900">
                <a:latin typeface="Calibri" panose="020F0502020204030204" pitchFamily="34" charset="0"/>
                <a:ea typeface="Calibri" panose="020F0502020204030204" pitchFamily="34" charset="0"/>
                <a:cs typeface="Arial" panose="020B0604020202020204" pitchFamily="34" charset="0"/>
              </a:rPr>
              <a:t> In some cases, a reporting member may observe an outcome such as damage to a vehicle or an aircraft but not be able to determine the date it occurred. In this instance, select the UNKNOWN box.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26</a:t>
            </a:fld>
            <a:endParaRPr lang="en-US"/>
          </a:p>
        </p:txBody>
      </p:sp>
      <p:sp>
        <p:nvSpPr>
          <p:cNvPr id="5" name="Footer Placeholder 4">
            <a:extLst>
              <a:ext uri="{FF2B5EF4-FFF2-40B4-BE49-F238E27FC236}">
                <a16:creationId xmlns:a16="http://schemas.microsoft.com/office/drawing/2014/main" id="{68AFFACB-F2F1-F076-5596-F078F7E88366}"/>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31746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sz="1900" b="1">
                <a:latin typeface="Calibri" panose="020F0502020204030204" pitchFamily="34" charset="0"/>
                <a:ea typeface="MS Gothic" panose="020B0609070205080204" pitchFamily="49" charset="-128"/>
                <a:cs typeface="Times New Roman" panose="02020603050405020304" pitchFamily="18" charset="0"/>
              </a:rPr>
              <a:t>Location </a:t>
            </a:r>
            <a:r>
              <a:rPr lang="en-US" sz="1900">
                <a:latin typeface="Calibri" panose="020F0502020204030204" pitchFamily="34" charset="0"/>
                <a:ea typeface="MS Gothic" panose="020B0609070205080204" pitchFamily="49" charset="-128"/>
                <a:cs typeface="Times New Roman" panose="02020603050405020304" pitchFamily="18" charset="0"/>
              </a:rPr>
              <a:t>field is where you can i</a:t>
            </a:r>
            <a:r>
              <a:rPr lang="en-US" sz="1900">
                <a:latin typeface="Calibri" panose="020F0502020204030204" pitchFamily="34" charset="0"/>
                <a:ea typeface="Calibri" panose="020F0502020204030204" pitchFamily="34" charset="0"/>
                <a:cs typeface="Arial" panose="020B0604020202020204" pitchFamily="34" charset="0"/>
              </a:rPr>
              <a:t>nput the state, city, and/or airport. Once a state is selected, you may begin typing the city or three-letter airport code and a list of options will be available for selection. For similar reasons as previously noted in the date/time field, if the location is not known, UNKNOWN may be selected.</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27</a:t>
            </a:fld>
            <a:endParaRPr lang="en-US"/>
          </a:p>
        </p:txBody>
      </p:sp>
      <p:sp>
        <p:nvSpPr>
          <p:cNvPr id="5" name="Footer Placeholder 4">
            <a:extLst>
              <a:ext uri="{FF2B5EF4-FFF2-40B4-BE49-F238E27FC236}">
                <a16:creationId xmlns:a16="http://schemas.microsoft.com/office/drawing/2014/main" id="{D2C9E788-2673-9E64-F5D2-A44516416EB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57528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this Important Tip: After entering all known information in the General tab, be sure to click “Save SSO” before moving to the Activity tab. </a:t>
            </a:r>
          </a:p>
        </p:txBody>
      </p:sp>
      <p:sp>
        <p:nvSpPr>
          <p:cNvPr id="4" name="Slide Number Placeholder 3"/>
          <p:cNvSpPr>
            <a:spLocks noGrp="1"/>
          </p:cNvSpPr>
          <p:nvPr>
            <p:ph type="sldNum" sz="quarter" idx="5"/>
          </p:nvPr>
        </p:nvSpPr>
        <p:spPr/>
        <p:txBody>
          <a:bodyPr/>
          <a:lstStyle/>
          <a:p>
            <a:fld id="{B10A1390-2F5E-4337-9BEC-5F90CCEDA078}" type="slidenum">
              <a:rPr lang="en-US" smtClean="0"/>
              <a:t>28</a:t>
            </a:fld>
            <a:endParaRPr lang="en-US"/>
          </a:p>
        </p:txBody>
      </p:sp>
      <p:sp>
        <p:nvSpPr>
          <p:cNvPr id="5" name="Footer Placeholder 4">
            <a:extLst>
              <a:ext uri="{FF2B5EF4-FFF2-40B4-BE49-F238E27FC236}">
                <a16:creationId xmlns:a16="http://schemas.microsoft.com/office/drawing/2014/main" id="{88ACCB98-30DE-14AD-1A84-45EF6238380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164049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let’s cover the fields in the Activity tab.</a:t>
            </a:r>
          </a:p>
          <a:p>
            <a:endParaRPr lang="en-US"/>
          </a:p>
          <a:p>
            <a:r>
              <a:rPr lang="en-US"/>
              <a:t>These fields include the Activity type – which may also lead to additional drop-down or text entry fields – and the responsible wing and unit. Note that the region information is also included in all wing/unit selections.</a:t>
            </a:r>
          </a:p>
        </p:txBody>
      </p:sp>
      <p:sp>
        <p:nvSpPr>
          <p:cNvPr id="4" name="Slide Number Placeholder 3"/>
          <p:cNvSpPr>
            <a:spLocks noGrp="1"/>
          </p:cNvSpPr>
          <p:nvPr>
            <p:ph type="sldNum" sz="quarter" idx="5"/>
          </p:nvPr>
        </p:nvSpPr>
        <p:spPr/>
        <p:txBody>
          <a:bodyPr/>
          <a:lstStyle/>
          <a:p>
            <a:fld id="{B10A1390-2F5E-4337-9BEC-5F90CCEDA078}" type="slidenum">
              <a:rPr lang="en-US" smtClean="0"/>
              <a:t>29</a:t>
            </a:fld>
            <a:endParaRPr lang="en-US"/>
          </a:p>
        </p:txBody>
      </p:sp>
      <p:sp>
        <p:nvSpPr>
          <p:cNvPr id="5" name="Footer Placeholder 4">
            <a:extLst>
              <a:ext uri="{FF2B5EF4-FFF2-40B4-BE49-F238E27FC236}">
                <a16:creationId xmlns:a16="http://schemas.microsoft.com/office/drawing/2014/main" id="{1658FBF7-B374-7C8F-0BFB-F18EE2B5928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93137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Here’s how you should be able to use the learning from this course. You should:</a:t>
            </a:r>
          </a:p>
          <a:p>
            <a:pPr defTabSz="966612">
              <a:defRPr/>
            </a:pPr>
            <a:endParaRPr lang="en-US" dirty="0"/>
          </a:p>
          <a:p>
            <a:pPr defTabSz="966612">
              <a:defRPr/>
            </a:pPr>
            <a:r>
              <a:rPr lang="en-US" dirty="0"/>
              <a:t>Become knowledgeable about what to report  so the right information is reported, and the right people are involved</a:t>
            </a:r>
          </a:p>
          <a:p>
            <a:pPr defTabSz="966612">
              <a:defRPr/>
            </a:pPr>
            <a:r>
              <a:rPr lang="en-US" dirty="0"/>
              <a:t>Become familiar with the reporting process and how to follow that process</a:t>
            </a:r>
          </a:p>
          <a:p>
            <a:pPr defTabSz="966612">
              <a:defRPr/>
            </a:pPr>
            <a:r>
              <a:rPr lang="en-US" dirty="0"/>
              <a:t>Be able to enter important information into CAPSIS</a:t>
            </a:r>
          </a:p>
          <a:p>
            <a:pPr defTabSz="966612">
              <a:defRPr/>
            </a:pPr>
            <a:endParaRPr lang="en-US" dirty="0"/>
          </a:p>
          <a:p>
            <a:pPr defTabSz="966612">
              <a:defRPr/>
            </a:pPr>
            <a:r>
              <a:rPr lang="en-US" dirty="0"/>
              <a:t>Let’s start by looking briefly at why reporting is an important part of CAP’s safety management system and how it supports our ideal safety culture.</a:t>
            </a:r>
          </a:p>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3</a:t>
            </a:fld>
            <a:endParaRPr lang="en-US"/>
          </a:p>
        </p:txBody>
      </p:sp>
      <p:sp>
        <p:nvSpPr>
          <p:cNvPr id="5" name="Footer Placeholder 4">
            <a:extLst>
              <a:ext uri="{FF2B5EF4-FFF2-40B4-BE49-F238E27FC236}">
                <a16:creationId xmlns:a16="http://schemas.microsoft.com/office/drawing/2014/main" id="{B26D36C1-46B7-2BCF-AEAB-9430A96BCF5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157800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latin typeface="Calibri" panose="020F0502020204030204" pitchFamily="34" charset="0"/>
                <a:ea typeface="Calibri" panose="020F0502020204030204" pitchFamily="34" charset="0"/>
                <a:cs typeface="Arial" panose="020B0604020202020204" pitchFamily="34" charset="0"/>
              </a:rPr>
              <a:t>When selecting an activity in which the SSO occurred, the system may ask for additional information in the form of selectable options or text entries. Depending on which activity is selected, you may also select an associated sub-activity – such as sports or physical fitness. Only use the OTHER option if the activity of sub-activity is not listed. Other fields may auto fill based on selections from this list.</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30</a:t>
            </a:fld>
            <a:endParaRPr lang="en-US"/>
          </a:p>
        </p:txBody>
      </p:sp>
      <p:sp>
        <p:nvSpPr>
          <p:cNvPr id="5" name="Footer Placeholder 4">
            <a:extLst>
              <a:ext uri="{FF2B5EF4-FFF2-40B4-BE49-F238E27FC236}">
                <a16:creationId xmlns:a16="http://schemas.microsoft.com/office/drawing/2014/main" id="{9728D838-82A2-1CFC-4861-E0A4591E756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849449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responsible wing/unit may auto-fill based on previous selections. </a:t>
            </a:r>
            <a:r>
              <a:rPr lang="en-US" sz="1900">
                <a:latin typeface="Calibri" panose="020F0502020204030204" pitchFamily="34" charset="0"/>
                <a:ea typeface="Calibri" panose="020F0502020204030204" pitchFamily="34" charset="0"/>
                <a:cs typeface="Arial" panose="020B0604020202020204" pitchFamily="34" charset="0"/>
              </a:rPr>
              <a:t>If this field is auto filled, verify it is accurate. </a:t>
            </a:r>
            <a:r>
              <a:rPr lang="en-US"/>
              <a:t>If not, select the wing/unit that had responsibility for the activity. Note that NHQ and REGION options will also be available in this field.</a:t>
            </a:r>
          </a:p>
        </p:txBody>
      </p:sp>
      <p:sp>
        <p:nvSpPr>
          <p:cNvPr id="4" name="Slide Number Placeholder 3"/>
          <p:cNvSpPr>
            <a:spLocks noGrp="1"/>
          </p:cNvSpPr>
          <p:nvPr>
            <p:ph type="sldNum" sz="quarter" idx="5"/>
          </p:nvPr>
        </p:nvSpPr>
        <p:spPr/>
        <p:txBody>
          <a:bodyPr/>
          <a:lstStyle/>
          <a:p>
            <a:fld id="{B10A1390-2F5E-4337-9BEC-5F90CCEDA078}" type="slidenum">
              <a:rPr lang="en-US" smtClean="0"/>
              <a:t>31</a:t>
            </a:fld>
            <a:endParaRPr lang="en-US"/>
          </a:p>
        </p:txBody>
      </p:sp>
      <p:sp>
        <p:nvSpPr>
          <p:cNvPr id="5" name="Footer Placeholder 4">
            <a:extLst>
              <a:ext uri="{FF2B5EF4-FFF2-40B4-BE49-F238E27FC236}">
                <a16:creationId xmlns:a16="http://schemas.microsoft.com/office/drawing/2014/main" id="{8C3A5EE2-4A31-A743-FB78-6E36A16607A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912285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this Important Tip: After entering all known information in the Activity tab, be sure to click “Save SSO” before moving on to the Individuals tab.</a:t>
            </a:r>
          </a:p>
        </p:txBody>
      </p:sp>
      <p:sp>
        <p:nvSpPr>
          <p:cNvPr id="4" name="Slide Number Placeholder 3"/>
          <p:cNvSpPr>
            <a:spLocks noGrp="1"/>
          </p:cNvSpPr>
          <p:nvPr>
            <p:ph type="sldNum" sz="quarter" idx="5"/>
          </p:nvPr>
        </p:nvSpPr>
        <p:spPr/>
        <p:txBody>
          <a:bodyPr/>
          <a:lstStyle/>
          <a:p>
            <a:fld id="{B10A1390-2F5E-4337-9BEC-5F90CCEDA078}" type="slidenum">
              <a:rPr lang="en-US" smtClean="0"/>
              <a:t>32</a:t>
            </a:fld>
            <a:endParaRPr lang="en-US"/>
          </a:p>
        </p:txBody>
      </p:sp>
      <p:sp>
        <p:nvSpPr>
          <p:cNvPr id="5" name="Footer Placeholder 4">
            <a:extLst>
              <a:ext uri="{FF2B5EF4-FFF2-40B4-BE49-F238E27FC236}">
                <a16:creationId xmlns:a16="http://schemas.microsoft.com/office/drawing/2014/main" id="{A1F882EE-351A-A1D0-705F-1B893FA908D2}"/>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591910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now cover the fields under the Individuals tab. This is where you enter the CAP IDs or names of individuals involved in an SSO or of those who can provide relevant witness information about it. </a:t>
            </a:r>
          </a:p>
        </p:txBody>
      </p:sp>
      <p:sp>
        <p:nvSpPr>
          <p:cNvPr id="4" name="Slide Number Placeholder 3"/>
          <p:cNvSpPr>
            <a:spLocks noGrp="1"/>
          </p:cNvSpPr>
          <p:nvPr>
            <p:ph type="sldNum" sz="quarter" idx="5"/>
          </p:nvPr>
        </p:nvSpPr>
        <p:spPr/>
        <p:txBody>
          <a:bodyPr/>
          <a:lstStyle/>
          <a:p>
            <a:fld id="{B10A1390-2F5E-4337-9BEC-5F90CCEDA078}" type="slidenum">
              <a:rPr lang="en-US" smtClean="0"/>
              <a:t>33</a:t>
            </a:fld>
            <a:endParaRPr lang="en-US"/>
          </a:p>
        </p:txBody>
      </p:sp>
      <p:sp>
        <p:nvSpPr>
          <p:cNvPr id="5" name="Footer Placeholder 4">
            <a:extLst>
              <a:ext uri="{FF2B5EF4-FFF2-40B4-BE49-F238E27FC236}">
                <a16:creationId xmlns:a16="http://schemas.microsoft.com/office/drawing/2014/main" id="{5107387C-4507-8318-C193-6E5BCA6EAD6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561505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a:latin typeface="Calibri" panose="020F0502020204030204" pitchFamily="34" charset="0"/>
                <a:ea typeface="Calibri" panose="020F0502020204030204" pitchFamily="34" charset="0"/>
                <a:cs typeface="Arial" panose="020B0604020202020204" pitchFamily="34" charset="0"/>
              </a:rPr>
              <a:t>In the Individual field, enter the CAP ID of the individuals involved in or witnessing the SSO, add them to the report, and answer the injury and illness questions for each. If the individual was a non-member, select “No” to the CAP member question and enter the individual’s name. Contact information for non-members should be placed in the attachments tab which we will describe later. The information added in this section is auto-saved.</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34</a:t>
            </a:fld>
            <a:endParaRPr lang="en-US"/>
          </a:p>
        </p:txBody>
      </p:sp>
      <p:sp>
        <p:nvSpPr>
          <p:cNvPr id="5" name="Footer Placeholder 4">
            <a:extLst>
              <a:ext uri="{FF2B5EF4-FFF2-40B4-BE49-F238E27FC236}">
                <a16:creationId xmlns:a16="http://schemas.microsoft.com/office/drawing/2014/main" id="{D7006D39-E187-DCA2-1593-1B7C39D8945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17479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added an individual, the system will ask you a series of questions. </a:t>
            </a:r>
          </a:p>
          <a:p>
            <a:endParaRPr lang="en-US"/>
          </a:p>
          <a:p>
            <a:pPr>
              <a:spcAft>
                <a:spcPts val="846"/>
              </a:spcAft>
            </a:pPr>
            <a:r>
              <a:rPr lang="en-US" b="1">
                <a:latin typeface="Calibri" panose="020F0502020204030204" pitchFamily="34" charset="0"/>
                <a:ea typeface="MS Gothic" panose="020B0609070205080204" pitchFamily="49" charset="-128"/>
                <a:cs typeface="Times New Roman" panose="02020603050405020304" pitchFamily="18" charset="0"/>
              </a:rPr>
              <a:t>For Injury or Illnesses.</a:t>
            </a:r>
            <a:r>
              <a:rPr lang="en-US">
                <a:latin typeface="Calibri" panose="020F0502020204030204" pitchFamily="34" charset="0"/>
                <a:ea typeface="Calibri" panose="020F0502020204030204" pitchFamily="34" charset="0"/>
                <a:cs typeface="Arial" panose="020B0604020202020204" pitchFamily="34" charset="0"/>
              </a:rPr>
              <a:t> If the individual was injured or became ill, select “Yes”, and select additional information about the injury or illness, if known. </a:t>
            </a:r>
          </a:p>
          <a:p>
            <a:pPr marL="483306" lvl="1">
              <a:spcAft>
                <a:spcPts val="846"/>
              </a:spcAft>
            </a:pPr>
            <a:endParaRPr lang="en-US">
              <a:latin typeface="Calibri" panose="020F0502020204030204" pitchFamily="34" charset="0"/>
              <a:ea typeface="MS Gothic" panose="020B0609070205080204" pitchFamily="49" charset="-128"/>
              <a:cs typeface="Times New Roman" panose="02020603050405020304" pitchFamily="18" charset="0"/>
            </a:endParaRPr>
          </a:p>
          <a:p>
            <a:pPr marL="483306" lvl="1">
              <a:spcAft>
                <a:spcPts val="846"/>
              </a:spcAft>
            </a:pPr>
            <a:r>
              <a:rPr lang="en-US">
                <a:latin typeface="Calibri" panose="020F0502020204030204" pitchFamily="34" charset="0"/>
                <a:ea typeface="MS Gothic" panose="020B0609070205080204" pitchFamily="49" charset="-128"/>
                <a:cs typeface="Times New Roman" panose="02020603050405020304" pitchFamily="18" charset="0"/>
              </a:rPr>
              <a:t>If you select “Yes”, you must select a severity option from the next dropdown. The option labeled “No medical treatment or first aid only” may be selected if the individual didn’t receive any treatment or only received first aid. </a:t>
            </a:r>
            <a:endParaRPr lang="en-US">
              <a:latin typeface="Calibri" panose="020F0502020204030204" pitchFamily="34" charset="0"/>
              <a:ea typeface="Calibri" panose="020F0502020204030204" pitchFamily="34" charset="0"/>
              <a:cs typeface="Arial" panose="020B0604020202020204" pitchFamily="34" charset="0"/>
            </a:endParaRPr>
          </a:p>
          <a:p>
            <a:pPr marL="483306" lvl="1">
              <a:spcAft>
                <a:spcPts val="846"/>
              </a:spcAft>
            </a:pPr>
            <a:endParaRPr lang="en-US">
              <a:latin typeface="Calibri" panose="020F0502020204030204" pitchFamily="34" charset="0"/>
              <a:ea typeface="MS Gothic" panose="020B0609070205080204" pitchFamily="49" charset="-128"/>
              <a:cs typeface="Times New Roman" panose="02020603050405020304" pitchFamily="18" charset="0"/>
            </a:endParaRPr>
          </a:p>
          <a:p>
            <a:pPr marL="483306" lvl="1">
              <a:spcAft>
                <a:spcPts val="846"/>
              </a:spcAft>
            </a:pPr>
            <a:r>
              <a:rPr lang="en-US">
                <a:latin typeface="Calibri" panose="020F0502020204030204" pitchFamily="34" charset="0"/>
                <a:ea typeface="MS Gothic" panose="020B0609070205080204" pitchFamily="49" charset="-128"/>
                <a:cs typeface="Times New Roman" panose="02020603050405020304" pitchFamily="18" charset="0"/>
              </a:rPr>
              <a:t>Before going on, select an answer to the question, “What was the person doing when they experienced the illness or injury?”</a:t>
            </a:r>
            <a:endParaRPr lang="en-US">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35</a:t>
            </a:fld>
            <a:endParaRPr lang="en-US"/>
          </a:p>
        </p:txBody>
      </p:sp>
      <p:sp>
        <p:nvSpPr>
          <p:cNvPr id="5" name="Footer Placeholder 4">
            <a:extLst>
              <a:ext uri="{FF2B5EF4-FFF2-40B4-BE49-F238E27FC236}">
                <a16:creationId xmlns:a16="http://schemas.microsoft.com/office/drawing/2014/main" id="{64DF0586-3CA3-9D2C-9118-0E83633490C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33506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Answering “Yes” to the injury or illness questions about an individual will automatically trigger an email notification to CAP members for entering a statement about the SSO. If the individual was neither injured nor became ill and was not directly involved in the SSO (such as a driver, pilot, instructor pilot, etc.), you can select “Yes” to the witness question. If the individual is a CAP member, they will receive an email notification for entering a witness statement. Remember, if a non-CAP member is involved in or witnessed an SSO, their contact information should be included in the attachments tab covered later.</a:t>
            </a:r>
          </a:p>
          <a:p>
            <a:endParaRPr lang="en-US"/>
          </a:p>
          <a:p>
            <a:r>
              <a:rPr lang="en-US"/>
              <a:t>The Follow Up field can be used to select any known updates about an individual who was injured or became ill. For example, if an individual was transported to a medical facility and later either received medical treatment or if the final result was first aid only in accordance with CAP regulation 160-2.</a:t>
            </a:r>
          </a:p>
          <a:p>
            <a:endParaRPr lang="en-US"/>
          </a:p>
          <a:p>
            <a:r>
              <a:rPr lang="en-US" sz="1900">
                <a:latin typeface="Calibri" panose="020F0502020204030204" pitchFamily="34" charset="0"/>
                <a:ea typeface="Calibri" panose="020F0502020204030204" pitchFamily="34" charset="0"/>
                <a:cs typeface="Arial" panose="020B0604020202020204" pitchFamily="34" charset="0"/>
              </a:rPr>
              <a:t>If “None” or “First Aid” is selected, the region commander or the region director of safety have the option to close the occurrence or to require a review.</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36</a:t>
            </a:fld>
            <a:endParaRPr lang="en-US"/>
          </a:p>
        </p:txBody>
      </p:sp>
      <p:sp>
        <p:nvSpPr>
          <p:cNvPr id="5" name="Footer Placeholder 4">
            <a:extLst>
              <a:ext uri="{FF2B5EF4-FFF2-40B4-BE49-F238E27FC236}">
                <a16:creationId xmlns:a16="http://schemas.microsoft.com/office/drawing/2014/main" id="{4EAAA29E-AB20-DB58-2016-E9AD0CF0263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54941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answered the relevant questions about an individual, they will be listed in the “Individuals involved in an SSO” field which will also depict some additional symbols that pertain to them. In this case, John Doe is depicted as having been injured. You can add as many individuals as you need to using the same process just described.</a:t>
            </a:r>
          </a:p>
        </p:txBody>
      </p:sp>
      <p:sp>
        <p:nvSpPr>
          <p:cNvPr id="4" name="Slide Number Placeholder 3"/>
          <p:cNvSpPr>
            <a:spLocks noGrp="1"/>
          </p:cNvSpPr>
          <p:nvPr>
            <p:ph type="sldNum" sz="quarter" idx="5"/>
          </p:nvPr>
        </p:nvSpPr>
        <p:spPr/>
        <p:txBody>
          <a:bodyPr/>
          <a:lstStyle/>
          <a:p>
            <a:fld id="{B10A1390-2F5E-4337-9BEC-5F90CCEDA078}" type="slidenum">
              <a:rPr lang="en-US" smtClean="0"/>
              <a:t>37</a:t>
            </a:fld>
            <a:endParaRPr lang="en-US"/>
          </a:p>
        </p:txBody>
      </p:sp>
      <p:sp>
        <p:nvSpPr>
          <p:cNvPr id="5" name="Footer Placeholder 4">
            <a:extLst>
              <a:ext uri="{FF2B5EF4-FFF2-40B4-BE49-F238E27FC236}">
                <a16:creationId xmlns:a16="http://schemas.microsoft.com/office/drawing/2014/main" id="{7DF09DFE-E127-94DB-8761-478B3ACDD46D}"/>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049501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Resources tab contains information about damaged aircraft, vehicles, equipment, or facilities, as applicable. If nothing was damaged, you may leave this information blank. You may list as many resources as you need to in this tab. </a:t>
            </a:r>
          </a:p>
        </p:txBody>
      </p:sp>
      <p:sp>
        <p:nvSpPr>
          <p:cNvPr id="4" name="Slide Number Placeholder 3"/>
          <p:cNvSpPr>
            <a:spLocks noGrp="1"/>
          </p:cNvSpPr>
          <p:nvPr>
            <p:ph type="sldNum" sz="quarter" idx="5"/>
          </p:nvPr>
        </p:nvSpPr>
        <p:spPr/>
        <p:txBody>
          <a:bodyPr/>
          <a:lstStyle/>
          <a:p>
            <a:fld id="{B10A1390-2F5E-4337-9BEC-5F90CCEDA078}" type="slidenum">
              <a:rPr lang="en-US" smtClean="0"/>
              <a:t>38</a:t>
            </a:fld>
            <a:endParaRPr lang="en-US"/>
          </a:p>
        </p:txBody>
      </p:sp>
      <p:sp>
        <p:nvSpPr>
          <p:cNvPr id="5" name="Footer Placeholder 4">
            <a:extLst>
              <a:ext uri="{FF2B5EF4-FFF2-40B4-BE49-F238E27FC236}">
                <a16:creationId xmlns:a16="http://schemas.microsoft.com/office/drawing/2014/main" id="{A2CB80AE-1AFC-9779-4E7F-C5EF597DBD1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993935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resource field, you can select aircraft, vehicle, equipment, or facility. You will be asked a series of questions about the resource and individuals involved. The questions will vary depending on the resource selected. We cover the list of possible questions in the slides that follow.</a:t>
            </a:r>
          </a:p>
        </p:txBody>
      </p:sp>
      <p:sp>
        <p:nvSpPr>
          <p:cNvPr id="4" name="Slide Number Placeholder 3"/>
          <p:cNvSpPr>
            <a:spLocks noGrp="1"/>
          </p:cNvSpPr>
          <p:nvPr>
            <p:ph type="sldNum" sz="quarter" idx="5"/>
          </p:nvPr>
        </p:nvSpPr>
        <p:spPr/>
        <p:txBody>
          <a:bodyPr/>
          <a:lstStyle/>
          <a:p>
            <a:fld id="{B10A1390-2F5E-4337-9BEC-5F90CCEDA078}" type="slidenum">
              <a:rPr lang="en-US" smtClean="0"/>
              <a:t>39</a:t>
            </a:fld>
            <a:endParaRPr lang="en-US"/>
          </a:p>
        </p:txBody>
      </p:sp>
      <p:sp>
        <p:nvSpPr>
          <p:cNvPr id="5" name="Footer Placeholder 4">
            <a:extLst>
              <a:ext uri="{FF2B5EF4-FFF2-40B4-BE49-F238E27FC236}">
                <a16:creationId xmlns:a16="http://schemas.microsoft.com/office/drawing/2014/main" id="{910B9EAB-D77E-228E-1167-BB017F5B1722}"/>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594814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safety reporting is vital to our ideal safety culture. The specific characteristics of an ideal reporting culture in CAP, looks like the following:</a:t>
            </a:r>
          </a:p>
          <a:p>
            <a:endParaRPr lang="en-US"/>
          </a:p>
          <a:p>
            <a:pPr marL="181240" indent="-181240">
              <a:buFont typeface="Arial" panose="020B0604020202020204" pitchFamily="34" charset="0"/>
              <a:buChar char="•"/>
            </a:pPr>
            <a:r>
              <a:rPr lang="en-US"/>
              <a:t>Members are aware of safety issues that should be reported  </a:t>
            </a:r>
          </a:p>
          <a:p>
            <a:pPr marL="181240" indent="-181240">
              <a:buFont typeface="Arial" panose="020B0604020202020204" pitchFamily="34" charset="0"/>
              <a:buChar char="•"/>
            </a:pPr>
            <a:r>
              <a:rPr lang="en-US"/>
              <a:t>Members are encouraged to report safety issues </a:t>
            </a:r>
          </a:p>
          <a:p>
            <a:pPr marL="181240" indent="-181240">
              <a:buFont typeface="Arial" panose="020B0604020202020204" pitchFamily="34" charset="0"/>
              <a:buChar char="•"/>
            </a:pPr>
            <a:r>
              <a:rPr lang="en-US"/>
              <a:t>Members have a positive tendency to report safety issues</a:t>
            </a:r>
          </a:p>
          <a:p>
            <a:pPr marL="181240" indent="-181240">
              <a:buFont typeface="Arial" panose="020B0604020202020204" pitchFamily="34" charset="0"/>
              <a:buChar char="•"/>
            </a:pPr>
            <a:endParaRPr lang="en-US"/>
          </a:p>
          <a:p>
            <a:r>
              <a:rPr lang="en-US"/>
              <a:t>When our reporting culture is healthy…</a:t>
            </a:r>
          </a:p>
          <a:p>
            <a:pPr marL="181240" indent="-181240">
              <a:buFont typeface="Arial" panose="020B0604020202020204" pitchFamily="34" charset="0"/>
              <a:buChar char="•"/>
            </a:pPr>
            <a:endParaRPr lang="en-US"/>
          </a:p>
          <a:p>
            <a:pPr marL="181240" indent="-181240" defTabSz="966612">
              <a:buFont typeface="Arial" panose="020B0604020202020204" pitchFamily="34" charset="0"/>
              <a:buChar char="•"/>
              <a:defRPr/>
            </a:pPr>
            <a:r>
              <a:rPr lang="en-US" sz="1300"/>
              <a:t>We ensure we are ready because safety issues get identified early to ensure that members and equipment are available and ready for the mission or activity</a:t>
            </a:r>
          </a:p>
          <a:p>
            <a:pPr marL="181240" indent="-181240" defTabSz="966612">
              <a:buFont typeface="Arial" panose="020B0604020202020204" pitchFamily="34" charset="0"/>
              <a:buChar char="•"/>
              <a:defRPr/>
            </a:pPr>
            <a:r>
              <a:rPr lang="en-US" sz="1300"/>
              <a:t>We ensure we are reliable because reporting safety concerns as soon as they are observed helps us ensure we can complete the mission or activity by keeping safety top of mind throughout</a:t>
            </a:r>
          </a:p>
          <a:p>
            <a:pPr marL="181240" indent="-181240" defTabSz="966612">
              <a:buFont typeface="Arial" panose="020B0604020202020204" pitchFamily="34" charset="0"/>
              <a:buChar char="•"/>
              <a:defRPr/>
            </a:pPr>
            <a:r>
              <a:rPr lang="en-US" sz="1300"/>
              <a:t>We ensure we are credible because safety issues are reported, and we use the data to add or improve safeguards that prevent injury, illness, or damage</a:t>
            </a:r>
          </a:p>
          <a:p>
            <a:pPr marL="181240" indent="-181240" defTabSz="966612">
              <a:buFont typeface="Arial" panose="020B0604020202020204" pitchFamily="34" charset="0"/>
              <a:buChar char="•"/>
              <a:defRPr/>
            </a:pPr>
            <a:endParaRPr lang="en-US" sz="1300"/>
          </a:p>
          <a:p>
            <a:pPr marL="181240" indent="-181240" defTabSz="966612">
              <a:buFont typeface="Arial" panose="020B0604020202020204" pitchFamily="34" charset="0"/>
              <a:buChar char="•"/>
              <a:defRPr/>
            </a:pPr>
            <a:endParaRPr lang="en-US" sz="1300"/>
          </a:p>
          <a:p>
            <a:pPr defTabSz="966612">
              <a:defRPr/>
            </a:pPr>
            <a:endParaRPr lang="en-US" sz="1300"/>
          </a:p>
          <a:p>
            <a:pPr marL="181240" indent="-18124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4</a:t>
            </a:fld>
            <a:endParaRPr lang="en-US"/>
          </a:p>
        </p:txBody>
      </p:sp>
      <p:sp>
        <p:nvSpPr>
          <p:cNvPr id="5" name="Footer Placeholder 4">
            <a:extLst>
              <a:ext uri="{FF2B5EF4-FFF2-40B4-BE49-F238E27FC236}">
                <a16:creationId xmlns:a16="http://schemas.microsoft.com/office/drawing/2014/main" id="{3B7F8055-B55A-4A42-3DCC-0862E908164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283576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46"/>
              </a:spcAft>
            </a:pPr>
            <a:r>
              <a:rPr lang="en-US" sz="1900">
                <a:latin typeface="Calibri" panose="020F0502020204030204" pitchFamily="34" charset="0"/>
                <a:ea typeface="MS Gothic" panose="020B0609070205080204" pitchFamily="49" charset="-128"/>
                <a:cs typeface="Times New Roman" panose="02020603050405020304" pitchFamily="18" charset="0"/>
              </a:rPr>
              <a:t>Note that not all of the following questions will be associated with each resource and the specific wording of the question may vary. </a:t>
            </a: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Who owns the resource?</a:t>
            </a:r>
            <a:r>
              <a:rPr lang="en-US" sz="1900">
                <a:latin typeface="Calibri" panose="020F0502020204030204" pitchFamily="34" charset="0"/>
                <a:ea typeface="Calibri" panose="020F0502020204030204" pitchFamily="34" charset="0"/>
                <a:cs typeface="Arial" panose="020B0604020202020204" pitchFamily="34" charset="0"/>
              </a:rPr>
              <a:t> Is the resource CAP-owned, member-owned, or other-owned</a:t>
            </a: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Who was onboard? </a:t>
            </a:r>
            <a:r>
              <a:rPr lang="en-US" sz="1900">
                <a:latin typeface="Calibri" panose="020F0502020204030204" pitchFamily="34" charset="0"/>
                <a:ea typeface="MS Gothic" panose="020B0609070205080204" pitchFamily="49" charset="-128"/>
                <a:cs typeface="Times New Roman" panose="02020603050405020304" pitchFamily="18" charset="0"/>
              </a:rPr>
              <a:t>In this field, you will be able to select from the individuals listed previously and select the role they were serving in at the time. If you need to go back and add an individual, you may do so and then return to this tab to associated them with the resource.</a:t>
            </a:r>
            <a:endParaRPr lang="en-US" sz="1900">
              <a:latin typeface="Calibri" panose="020F0502020204030204" pitchFamily="34" charset="0"/>
              <a:ea typeface="Calibri" panose="020F0502020204030204" pitchFamily="34" charset="0"/>
              <a:cs typeface="Arial" panose="020B0604020202020204" pitchFamily="34" charset="0"/>
            </a:endParaRP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What specific resource was involved? </a:t>
            </a:r>
            <a:r>
              <a:rPr lang="en-US" sz="1900">
                <a:latin typeface="Calibri" panose="020F0502020204030204" pitchFamily="34" charset="0"/>
                <a:ea typeface="MS Gothic" panose="020B0609070205080204" pitchFamily="49" charset="-128"/>
                <a:cs typeface="Times New Roman" panose="02020603050405020304" pitchFamily="18" charset="0"/>
              </a:rPr>
              <a:t>Based on the selected resource type, you can select from a list of information about the resource. If this field is auto filled, verify it is accurate.</a:t>
            </a:r>
            <a:endParaRPr lang="en-US" sz="1900">
              <a:latin typeface="Calibri" panose="020F0502020204030204" pitchFamily="34" charset="0"/>
              <a:ea typeface="Calibri" panose="020F0502020204030204" pitchFamily="34" charset="0"/>
              <a:cs typeface="Arial" panose="020B0604020202020204" pitchFamily="34" charset="0"/>
            </a:endParaRP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When did the damage occur?</a:t>
            </a:r>
            <a:r>
              <a:rPr lang="en-US" sz="1900">
                <a:latin typeface="Calibri" panose="020F0502020204030204" pitchFamily="34" charset="0"/>
                <a:ea typeface="MS Gothic" panose="020B0609070205080204" pitchFamily="49" charset="-128"/>
                <a:cs typeface="Times New Roman" panose="02020603050405020304" pitchFamily="18" charset="0"/>
              </a:rPr>
              <a:t> This question may include the phase of flight or the driving situation during which the damage occurred.</a:t>
            </a:r>
            <a:endParaRPr lang="en-US" sz="1900">
              <a:latin typeface="Calibri" panose="020F0502020204030204" pitchFamily="34" charset="0"/>
              <a:ea typeface="Calibri" panose="020F0502020204030204" pitchFamily="34" charset="0"/>
              <a:cs typeface="Arial" panose="020B0604020202020204" pitchFamily="34" charset="0"/>
            </a:endParaRP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What was damaged? </a:t>
            </a:r>
            <a:r>
              <a:rPr lang="en-US" sz="1900">
                <a:latin typeface="Calibri" panose="020F0502020204030204" pitchFamily="34" charset="0"/>
                <a:ea typeface="MS Gothic" panose="020B0609070205080204" pitchFamily="49" charset="-128"/>
                <a:cs typeface="Times New Roman" panose="02020603050405020304" pitchFamily="18" charset="0"/>
              </a:rPr>
              <a:t>You can select from a list of components that were damaged in the SSO.</a:t>
            </a:r>
            <a:endParaRPr lang="en-US" sz="1900">
              <a:latin typeface="Calibri" panose="020F0502020204030204" pitchFamily="34" charset="0"/>
              <a:ea typeface="Calibri" panose="020F0502020204030204" pitchFamily="34" charset="0"/>
              <a:cs typeface="Arial" panose="020B0604020202020204" pitchFamily="34" charset="0"/>
            </a:endParaRP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Registration. </a:t>
            </a:r>
            <a:r>
              <a:rPr lang="en-US" sz="1900">
                <a:latin typeface="Calibri" panose="020F0502020204030204" pitchFamily="34" charset="0"/>
                <a:ea typeface="MS Gothic" panose="020B0609070205080204" pitchFamily="49" charset="-128"/>
                <a:cs typeface="Times New Roman" panose="02020603050405020304" pitchFamily="18" charset="0"/>
              </a:rPr>
              <a:t>Select or enter the registration, if known. If this field is auto filled, verify it is accurate.</a:t>
            </a:r>
            <a:endParaRPr lang="en-US" sz="1900">
              <a:latin typeface="Calibri" panose="020F0502020204030204" pitchFamily="34" charset="0"/>
              <a:ea typeface="Calibri" panose="020F0502020204030204" pitchFamily="34" charset="0"/>
              <a:cs typeface="Arial" panose="020B0604020202020204" pitchFamily="34" charset="0"/>
            </a:endParaRPr>
          </a:p>
          <a:p>
            <a:pPr>
              <a:spcAft>
                <a:spcPts val="846"/>
              </a:spcAft>
            </a:pPr>
            <a:endParaRPr lang="en-US" sz="1900" b="1">
              <a:latin typeface="Calibri" panose="020F0502020204030204" pitchFamily="34" charset="0"/>
              <a:ea typeface="MS Gothic" panose="020B0609070205080204" pitchFamily="49" charset="-128"/>
              <a:cs typeface="Times New Roman" panose="02020603050405020304" pitchFamily="18" charset="0"/>
            </a:endParaRPr>
          </a:p>
          <a:p>
            <a:pPr>
              <a:spcAft>
                <a:spcPts val="846"/>
              </a:spcAft>
            </a:pPr>
            <a:r>
              <a:rPr lang="en-US" sz="1900" b="1">
                <a:latin typeface="Calibri" panose="020F0502020204030204" pitchFamily="34" charset="0"/>
                <a:ea typeface="MS Gothic" panose="020B0609070205080204" pitchFamily="49" charset="-128"/>
                <a:cs typeface="Times New Roman" panose="02020603050405020304" pitchFamily="18" charset="0"/>
              </a:rPr>
              <a:t>Type.</a:t>
            </a:r>
            <a:r>
              <a:rPr lang="en-US" sz="1900">
                <a:latin typeface="Calibri" panose="020F0502020204030204" pitchFamily="34" charset="0"/>
                <a:ea typeface="Calibri" panose="020F0502020204030204" pitchFamily="34" charset="0"/>
                <a:cs typeface="Arial" panose="020B0604020202020204" pitchFamily="34" charset="0"/>
              </a:rPr>
              <a:t> This field is specific to aircraft and should be auto filled based on previously entered information. Verify it is accurate.</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40</a:t>
            </a:fld>
            <a:endParaRPr lang="en-US"/>
          </a:p>
        </p:txBody>
      </p:sp>
      <p:sp>
        <p:nvSpPr>
          <p:cNvPr id="5" name="Footer Placeholder 4">
            <a:extLst>
              <a:ext uri="{FF2B5EF4-FFF2-40B4-BE49-F238E27FC236}">
                <a16:creationId xmlns:a16="http://schemas.microsoft.com/office/drawing/2014/main" id="{27E9C776-17CA-EE12-3193-62D9DD5CD54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30855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Lastly, we briefly cover the Attachments tab. Here, you can upload</a:t>
            </a:r>
            <a:r>
              <a:rPr lang="en-US" sz="1900">
                <a:latin typeface="Calibri" panose="020F0502020204030204" pitchFamily="34" charset="0"/>
                <a:ea typeface="Calibri" panose="020F0502020204030204" pitchFamily="34" charset="0"/>
                <a:cs typeface="Arial" panose="020B0604020202020204" pitchFamily="34" charset="0"/>
              </a:rPr>
              <a:t> any records, documents, or pictures associated with the SSO. Don’t forget to include any non-member contact information in this tab.</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41</a:t>
            </a:fld>
            <a:endParaRPr lang="en-US"/>
          </a:p>
        </p:txBody>
      </p:sp>
      <p:sp>
        <p:nvSpPr>
          <p:cNvPr id="5" name="Footer Placeholder 4">
            <a:extLst>
              <a:ext uri="{FF2B5EF4-FFF2-40B4-BE49-F238E27FC236}">
                <a16:creationId xmlns:a16="http://schemas.microsoft.com/office/drawing/2014/main" id="{62B01195-705F-6566-27EA-8D370408830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603806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concludes the “Reporting a Safety Significant Occurrence” course. You may now close this presentation. Be sure to take the knowledge check quiz.</a:t>
            </a:r>
          </a:p>
        </p:txBody>
      </p:sp>
      <p:sp>
        <p:nvSpPr>
          <p:cNvPr id="4" name="Slide Number Placeholder 3"/>
          <p:cNvSpPr>
            <a:spLocks noGrp="1"/>
          </p:cNvSpPr>
          <p:nvPr>
            <p:ph type="sldNum" sz="quarter" idx="5"/>
          </p:nvPr>
        </p:nvSpPr>
        <p:spPr/>
        <p:txBody>
          <a:bodyPr/>
          <a:lstStyle/>
          <a:p>
            <a:fld id="{B10A1390-2F5E-4337-9BEC-5F90CCEDA078}" type="slidenum">
              <a:rPr lang="en-US" smtClean="0"/>
              <a:t>42</a:t>
            </a:fld>
            <a:endParaRPr lang="en-US"/>
          </a:p>
        </p:txBody>
      </p:sp>
      <p:sp>
        <p:nvSpPr>
          <p:cNvPr id="5" name="Footer Placeholder 4">
            <a:extLst>
              <a:ext uri="{FF2B5EF4-FFF2-40B4-BE49-F238E27FC236}">
                <a16:creationId xmlns:a16="http://schemas.microsoft.com/office/drawing/2014/main" id="{D593CF51-A40E-D165-1888-829B15B25EC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2955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Members reporting an SSO should never be treated punitively. Doing so damages our ideal reporting culture by discouraging them to report in the future. Always thank members for self-reporting and for supporting CAP and our safety program.</a:t>
            </a:r>
          </a:p>
          <a:p>
            <a:endParaRPr lang="en-US"/>
          </a:p>
          <a:p>
            <a:pPr defTabSz="966612">
              <a:defRPr/>
            </a:pPr>
            <a:r>
              <a:rPr lang="en-US" sz="1300"/>
              <a:t>Members reporting SSOs are a critical link in protecting themselves, their fellow members, and the resources we need to be ready, reliable, and credible to serve America’s communities, save lives, and shape futures. Safety reporting is the first step to ensuring we learn how to do those things better every day.</a:t>
            </a:r>
          </a:p>
          <a:p>
            <a:pPr defTabSz="966612">
              <a:defRPr/>
            </a:pPr>
            <a:endParaRPr lang="en-US" sz="1300"/>
          </a:p>
          <a:p>
            <a:pPr defTabSz="966612">
              <a:defRPr/>
            </a:pPr>
            <a:r>
              <a:rPr lang="en-US" sz="1300"/>
              <a:t>Now, let’s cover some of the terms and definitions you will encounter in safety reporting.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5</a:t>
            </a:fld>
            <a:endParaRPr lang="en-US"/>
          </a:p>
        </p:txBody>
      </p:sp>
      <p:sp>
        <p:nvSpPr>
          <p:cNvPr id="5" name="Footer Placeholder 4">
            <a:extLst>
              <a:ext uri="{FF2B5EF4-FFF2-40B4-BE49-F238E27FC236}">
                <a16:creationId xmlns:a16="http://schemas.microsoft.com/office/drawing/2014/main" id="{99728BA6-6D65-4B34-8134-C04CA038C1B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3104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b="1">
                <a:latin typeface="Calibri" panose="020F0502020204030204" pitchFamily="34" charset="0"/>
                <a:ea typeface="MS Gothic" panose="020B0609070205080204" pitchFamily="49" charset="-128"/>
                <a:cs typeface="Times New Roman" panose="02020603050405020304" pitchFamily="18" charset="0"/>
              </a:rPr>
              <a:t>Safety Significant Occurrence.</a:t>
            </a:r>
            <a:r>
              <a:rPr lang="en-US" sz="1900">
                <a:latin typeface="Calibri" panose="020F0502020204030204" pitchFamily="34" charset="0"/>
                <a:ea typeface="Calibri" panose="020F0502020204030204" pitchFamily="34" charset="0"/>
                <a:cs typeface="Arial" panose="020B0604020202020204" pitchFamily="34" charset="0"/>
              </a:rPr>
              <a:t> Any observed outcome that resulted in or could have resulted in damage to equipment or a facility, injury to a member, and/or a member illness.</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6</a:t>
            </a:fld>
            <a:endParaRPr lang="en-US"/>
          </a:p>
        </p:txBody>
      </p:sp>
      <p:sp>
        <p:nvSpPr>
          <p:cNvPr id="5" name="Footer Placeholder 4">
            <a:extLst>
              <a:ext uri="{FF2B5EF4-FFF2-40B4-BE49-F238E27FC236}">
                <a16:creationId xmlns:a16="http://schemas.microsoft.com/office/drawing/2014/main" id="{DA7559A8-C3AF-80DF-53FC-9CCF7E15332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03668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b="1">
                <a:latin typeface="Calibri" panose="020F0502020204030204" pitchFamily="34" charset="0"/>
                <a:ea typeface="MS Gothic" panose="020B0609070205080204" pitchFamily="49" charset="-128"/>
                <a:cs typeface="Times New Roman" panose="02020603050405020304" pitchFamily="18" charset="0"/>
              </a:rPr>
              <a:t>Damage</a:t>
            </a:r>
            <a:r>
              <a:rPr lang="en-US" sz="1900">
                <a:latin typeface="Calibri" panose="020F0502020204030204" pitchFamily="34" charset="0"/>
                <a:ea typeface="Calibri" panose="020F0502020204030204" pitchFamily="34" charset="0"/>
                <a:cs typeface="Arial" panose="020B0604020202020204" pitchFamily="34" charset="0"/>
              </a:rPr>
              <a:t>. Any physical harm, breakage, marring, or any unintended change to a vehicle, aircraft, facility, or any other piece of real or personal property.  This includes any damage to CAP property, regardless of the cause, or damage to private property that may occur during a CAP activity or mission.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7</a:t>
            </a:fld>
            <a:endParaRPr lang="en-US"/>
          </a:p>
        </p:txBody>
      </p:sp>
      <p:sp>
        <p:nvSpPr>
          <p:cNvPr id="5" name="Footer Placeholder 4">
            <a:extLst>
              <a:ext uri="{FF2B5EF4-FFF2-40B4-BE49-F238E27FC236}">
                <a16:creationId xmlns:a16="http://schemas.microsoft.com/office/drawing/2014/main" id="{117C7F4A-3D7D-A123-9D4F-66029900C11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69427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b="1">
                <a:latin typeface="Calibri" panose="020F0502020204030204" pitchFamily="34" charset="0"/>
                <a:ea typeface="MS Gothic" panose="020B0609070205080204" pitchFamily="49" charset="-128"/>
                <a:cs typeface="Times New Roman" panose="02020603050405020304" pitchFamily="18" charset="0"/>
              </a:rPr>
              <a:t>Injury</a:t>
            </a:r>
            <a:r>
              <a:rPr lang="en-US" sz="1900">
                <a:latin typeface="Calibri" panose="020F0502020204030204" pitchFamily="34" charset="0"/>
                <a:ea typeface="Calibri" panose="020F0502020204030204" pitchFamily="34" charset="0"/>
                <a:cs typeface="Arial" panose="020B0604020202020204" pitchFamily="34" charset="0"/>
              </a:rPr>
              <a:t>. Evidence of internal or external physical trauma or damage to the body and/or evidence of an aggravated pre-existing injury in the context of a CAP activity or mission.</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8</a:t>
            </a:fld>
            <a:endParaRPr lang="en-US"/>
          </a:p>
        </p:txBody>
      </p:sp>
      <p:sp>
        <p:nvSpPr>
          <p:cNvPr id="5" name="Footer Placeholder 4">
            <a:extLst>
              <a:ext uri="{FF2B5EF4-FFF2-40B4-BE49-F238E27FC236}">
                <a16:creationId xmlns:a16="http://schemas.microsoft.com/office/drawing/2014/main" id="{5482A4A0-A1C1-7CE8-43BE-7BAC8040337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175388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b="1">
                <a:latin typeface="Calibri" panose="020F0502020204030204" pitchFamily="34" charset="0"/>
                <a:ea typeface="MS Gothic" panose="020B0609070205080204" pitchFamily="49" charset="-128"/>
                <a:cs typeface="Times New Roman" panose="02020603050405020304" pitchFamily="18" charset="0"/>
              </a:rPr>
              <a:t>Illness</a:t>
            </a:r>
            <a:r>
              <a:rPr lang="en-US" sz="1900">
                <a:latin typeface="Calibri" panose="020F0502020204030204" pitchFamily="34" charset="0"/>
                <a:ea typeface="Calibri" panose="020F0502020204030204" pitchFamily="34" charset="0"/>
                <a:cs typeface="Arial" panose="020B0604020202020204" pitchFamily="34" charset="0"/>
              </a:rPr>
              <a:t>. Evidence of disease or sickness affecting the body or mind and/or evidence of an aggravated pre-existing illness occurring in the context of a CAP activity or mission.</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9</a:t>
            </a:fld>
            <a:endParaRPr lang="en-US"/>
          </a:p>
        </p:txBody>
      </p:sp>
      <p:sp>
        <p:nvSpPr>
          <p:cNvPr id="5" name="Footer Placeholder 4">
            <a:extLst>
              <a:ext uri="{FF2B5EF4-FFF2-40B4-BE49-F238E27FC236}">
                <a16:creationId xmlns:a16="http://schemas.microsoft.com/office/drawing/2014/main" id="{154C5158-2FA9-DC4B-DB31-1B81B55BCB9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763115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Google Shape;56;p13">
            <a:extLst>
              <a:ext uri="{FF2B5EF4-FFF2-40B4-BE49-F238E27FC236}">
                <a16:creationId xmlns:a16="http://schemas.microsoft.com/office/drawing/2014/main" id="{24348F6A-551A-4BB5-9CFF-50100A3EC745}"/>
              </a:ext>
            </a:extLst>
          </p:cNvPr>
          <p:cNvSpPr/>
          <p:nvPr userDrawn="1"/>
        </p:nvSpPr>
        <p:spPr>
          <a:xfrm>
            <a:off x="0" y="6656150"/>
            <a:ext cx="9231550" cy="201850"/>
          </a:xfrm>
          <a:prstGeom prst="rtTriangl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8;p13">
            <a:extLst>
              <a:ext uri="{FF2B5EF4-FFF2-40B4-BE49-F238E27FC236}">
                <a16:creationId xmlns:a16="http://schemas.microsoft.com/office/drawing/2014/main" id="{182BAF24-DAED-4314-8CE5-36ADBB18FC5A}"/>
              </a:ext>
            </a:extLst>
          </p:cNvPr>
          <p:cNvSpPr/>
          <p:nvPr userDrawn="1"/>
        </p:nvSpPr>
        <p:spPr>
          <a:xfrm rot="16202181">
            <a:off x="994997" y="5358766"/>
            <a:ext cx="511617" cy="2501287"/>
          </a:xfrm>
          <a:prstGeom prst="diagStripe">
            <a:avLst>
              <a:gd name="adj" fmla="val 81854"/>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54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p13">
            <a:extLst>
              <a:ext uri="{FF2B5EF4-FFF2-40B4-BE49-F238E27FC236}">
                <a16:creationId xmlns:a16="http://schemas.microsoft.com/office/drawing/2014/main" id="{8F5C3701-1845-4E5D-9E35-DCB39987B856}"/>
              </a:ext>
            </a:extLst>
          </p:cNvPr>
          <p:cNvSpPr/>
          <p:nvPr userDrawn="1"/>
        </p:nvSpPr>
        <p:spPr>
          <a:xfrm>
            <a:off x="2" y="6421511"/>
            <a:ext cx="2501449" cy="445025"/>
          </a:xfrm>
          <a:prstGeom prst="rtTriangle">
            <a:avLst/>
          </a:prstGeom>
          <a:gradFill flip="none" rotWithShape="1">
            <a:gsLst>
              <a:gs pos="0">
                <a:srgbClr val="2613B5">
                  <a:shade val="30000"/>
                  <a:satMod val="115000"/>
                </a:srgbClr>
              </a:gs>
              <a:gs pos="50000">
                <a:srgbClr val="2613B5">
                  <a:shade val="67500"/>
                  <a:satMod val="115000"/>
                </a:srgbClr>
              </a:gs>
              <a:gs pos="100000">
                <a:srgbClr val="2613B5">
                  <a:shade val="100000"/>
                  <a:satMod val="115000"/>
                </a:srgbClr>
              </a:gs>
            </a:gsLst>
            <a:lin ang="189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Placeholder 1">
            <a:extLst>
              <a:ext uri="{FF2B5EF4-FFF2-40B4-BE49-F238E27FC236}">
                <a16:creationId xmlns:a16="http://schemas.microsoft.com/office/drawing/2014/main" id="{F64B1598-0A11-4ADE-A8F1-25958FE5922E}"/>
              </a:ext>
            </a:extLst>
          </p:cNvPr>
          <p:cNvSpPr>
            <a:spLocks noGrp="1"/>
          </p:cNvSpPr>
          <p:nvPr>
            <p:ph type="title"/>
          </p:nvPr>
        </p:nvSpPr>
        <p:spPr>
          <a:xfrm>
            <a:off x="3400960" y="2349542"/>
            <a:ext cx="7931825" cy="2184640"/>
          </a:xfrm>
          <a:prstGeom prst="rect">
            <a:avLst/>
          </a:prstGeom>
        </p:spPr>
        <p:txBody>
          <a:bodyPr vert="horz" lIns="91440" tIns="45720" rIns="91440" bIns="45720" rtlCol="0" anchor="ctr">
            <a:normAutofit/>
          </a:bodyPr>
          <a:lstStyle>
            <a:lvl1pPr>
              <a:defRPr sz="3600">
                <a:latin typeface="+mj-lt"/>
              </a:defRPr>
            </a:lvl1pPr>
          </a:lstStyle>
          <a:p>
            <a:r>
              <a:rPr lang="en-US"/>
              <a:t>Click to edit Master </a:t>
            </a:r>
            <a:br>
              <a:rPr lang="en-US"/>
            </a:br>
            <a:r>
              <a:rPr lang="en-US"/>
              <a:t>title style</a:t>
            </a:r>
          </a:p>
        </p:txBody>
      </p:sp>
      <p:sp>
        <p:nvSpPr>
          <p:cNvPr id="2" name="Rectangle 1">
            <a:extLst>
              <a:ext uri="{FF2B5EF4-FFF2-40B4-BE49-F238E27FC236}">
                <a16:creationId xmlns:a16="http://schemas.microsoft.com/office/drawing/2014/main" id="{89E42631-8B64-4020-9116-5174F713B1FA}"/>
              </a:ext>
            </a:extLst>
          </p:cNvPr>
          <p:cNvSpPr/>
          <p:nvPr userDrawn="1"/>
        </p:nvSpPr>
        <p:spPr>
          <a:xfrm>
            <a:off x="88490" y="98323"/>
            <a:ext cx="1504336" cy="14453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A9AF4A50-C891-1D57-D444-08568EB87F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90" y="2176292"/>
            <a:ext cx="3596647" cy="2531140"/>
          </a:xfrm>
          <a:prstGeom prst="rect">
            <a:avLst/>
          </a:prstGeom>
        </p:spPr>
      </p:pic>
    </p:spTree>
    <p:extLst>
      <p:ext uri="{BB962C8B-B14F-4D97-AF65-F5344CB8AC3E}">
        <p14:creationId xmlns:p14="http://schemas.microsoft.com/office/powerpoint/2010/main" val="275376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7079FD-F3DD-45E6-9736-FC88E2E40796}"/>
              </a:ext>
            </a:extLst>
          </p:cNvPr>
          <p:cNvSpPr>
            <a:spLocks noGrp="1"/>
          </p:cNvSpPr>
          <p:nvPr>
            <p:ph idx="1"/>
          </p:nvPr>
        </p:nvSpPr>
        <p:spPr>
          <a:xfrm>
            <a:off x="1621410" y="1825625"/>
            <a:ext cx="9061304"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FE225D5-BCD8-4C8A-AFB2-3351BCE4DF5D}"/>
              </a:ext>
            </a:extLst>
          </p:cNvPr>
          <p:cNvSpPr>
            <a:spLocks noGrp="1"/>
          </p:cNvSpPr>
          <p:nvPr>
            <p:ph type="sldNum" sz="quarter" idx="11"/>
          </p:nvPr>
        </p:nvSpPr>
        <p:spPr>
          <a:xfrm>
            <a:off x="11347495" y="6459897"/>
            <a:ext cx="542036" cy="321416"/>
          </a:xfrm>
        </p:spPr>
        <p:txBody>
          <a:bodyPr/>
          <a:lstStyle>
            <a:lvl1pPr>
              <a:defRPr sz="1200">
                <a:solidFill>
                  <a:srgbClr val="BDBDBD"/>
                </a:solidFill>
                <a:latin typeface="+mn-lt"/>
              </a:defRPr>
            </a:lvl1pPr>
          </a:lstStyle>
          <a:p>
            <a:fld id="{A47E3F7A-0EE5-45E7-B40F-D7CBCF0FD8B8}" type="slidenum">
              <a:rPr lang="en-US" smtClean="0"/>
              <a:pPr/>
              <a:t>‹#›</a:t>
            </a:fld>
            <a:endParaRPr lang="en-US" dirty="0"/>
          </a:p>
        </p:txBody>
      </p:sp>
      <p:sp>
        <p:nvSpPr>
          <p:cNvPr id="9" name="Title 8">
            <a:extLst>
              <a:ext uri="{FF2B5EF4-FFF2-40B4-BE49-F238E27FC236}">
                <a16:creationId xmlns:a16="http://schemas.microsoft.com/office/drawing/2014/main" id="{4D98CF1B-D3CD-4E42-A764-F2AB0E5645A2}"/>
              </a:ext>
            </a:extLst>
          </p:cNvPr>
          <p:cNvSpPr>
            <a:spLocks noGrp="1"/>
          </p:cNvSpPr>
          <p:nvPr>
            <p:ph type="title"/>
          </p:nvPr>
        </p:nvSpPr>
        <p:spPr/>
        <p:txBody>
          <a:bodyPr>
            <a:normAutofit/>
          </a:bodyPr>
          <a:lstStyle>
            <a:lvl1pPr algn="l">
              <a:defRPr sz="3200">
                <a:latin typeface="+mj-lt"/>
              </a:defRPr>
            </a:lvl1pPr>
          </a:lstStyle>
          <a:p>
            <a:r>
              <a:rPr lang="en-US"/>
              <a:t>Click to edit Master title style</a:t>
            </a:r>
          </a:p>
        </p:txBody>
      </p:sp>
      <p:sp>
        <p:nvSpPr>
          <p:cNvPr id="6" name="Footer Placeholder 7">
            <a:extLst>
              <a:ext uri="{FF2B5EF4-FFF2-40B4-BE49-F238E27FC236}">
                <a16:creationId xmlns:a16="http://schemas.microsoft.com/office/drawing/2014/main" id="{59ADBDD4-70CA-4385-9C98-1BA05DC92EAA}"/>
              </a:ext>
            </a:extLst>
          </p:cNvPr>
          <p:cNvSpPr>
            <a:spLocks noGrp="1"/>
          </p:cNvSpPr>
          <p:nvPr>
            <p:ph type="ftr" sz="quarter" idx="3"/>
          </p:nvPr>
        </p:nvSpPr>
        <p:spPr>
          <a:xfrm>
            <a:off x="844505"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320922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CBF21-1D03-4DB0-9D4C-7A74FCD4D05A}"/>
              </a:ext>
            </a:extLst>
          </p:cNvPr>
          <p:cNvSpPr>
            <a:spLocks noGrp="1"/>
          </p:cNvSpPr>
          <p:nvPr>
            <p:ph type="title"/>
          </p:nvPr>
        </p:nvSpPr>
        <p:spPr>
          <a:xfrm>
            <a:off x="1621410" y="188913"/>
            <a:ext cx="9109545" cy="1325563"/>
          </a:xfrm>
          <a:prstGeom prst="rect">
            <a:avLst/>
          </a:prstGeom>
        </p:spPr>
        <p:txBody>
          <a:bodyPr>
            <a:normAutofit/>
          </a:bodyPr>
          <a:lstStyle>
            <a:lvl1pPr>
              <a:defRPr sz="3200">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F37456AA-A7C4-431E-BAA0-D788BC1D6E04}"/>
              </a:ext>
            </a:extLst>
          </p:cNvPr>
          <p:cNvSpPr>
            <a:spLocks noGrp="1"/>
          </p:cNvSpPr>
          <p:nvPr>
            <p:ph type="body" idx="1"/>
          </p:nvPr>
        </p:nvSpPr>
        <p:spPr>
          <a:xfrm>
            <a:off x="2009938" y="1725307"/>
            <a:ext cx="3750944" cy="823912"/>
          </a:xfrm>
        </p:spPr>
        <p:txBody>
          <a:bodyPr anchor="b">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606726-4D8C-409F-B61C-6630E723F07D}"/>
              </a:ext>
            </a:extLst>
          </p:cNvPr>
          <p:cNvSpPr>
            <a:spLocks noGrp="1"/>
          </p:cNvSpPr>
          <p:nvPr>
            <p:ph sz="half" idx="2"/>
          </p:nvPr>
        </p:nvSpPr>
        <p:spPr>
          <a:xfrm>
            <a:off x="2006088" y="2549219"/>
            <a:ext cx="3732561" cy="3684588"/>
          </a:xfrm>
        </p:spPr>
        <p:txBody>
          <a:bodyPr/>
          <a:lstStyle>
            <a:lvl1pPr>
              <a:defRPr sz="2000">
                <a:latin typeface="+mn-lt"/>
              </a:defRPr>
            </a:lvl1pPr>
            <a:lvl2pPr>
              <a:defRPr sz="2000">
                <a:latin typeface="+mn-lt"/>
              </a:defRPr>
            </a:lvl2pPr>
            <a:lvl3pPr>
              <a:defRPr sz="1800">
                <a:latin typeface="+mn-lt"/>
              </a:defRPr>
            </a:lvl3pPr>
            <a:lvl4pPr>
              <a:defRPr sz="18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38F9B7-A44E-411A-BCF1-AB5151460705}"/>
              </a:ext>
            </a:extLst>
          </p:cNvPr>
          <p:cNvSpPr>
            <a:spLocks noGrp="1"/>
          </p:cNvSpPr>
          <p:nvPr>
            <p:ph type="body" sz="quarter" idx="3"/>
          </p:nvPr>
        </p:nvSpPr>
        <p:spPr>
          <a:xfrm>
            <a:off x="6545329" y="1725307"/>
            <a:ext cx="3769416" cy="823912"/>
          </a:xfrm>
        </p:spPr>
        <p:txBody>
          <a:bodyPr anchor="b">
            <a:norm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7BE248-7D69-490E-8147-C4EB882C9103}"/>
              </a:ext>
            </a:extLst>
          </p:cNvPr>
          <p:cNvSpPr>
            <a:spLocks noGrp="1"/>
          </p:cNvSpPr>
          <p:nvPr>
            <p:ph sz="quarter" idx="4"/>
          </p:nvPr>
        </p:nvSpPr>
        <p:spPr>
          <a:xfrm>
            <a:off x="6541460" y="2549219"/>
            <a:ext cx="3750943" cy="3684588"/>
          </a:xfrm>
        </p:spPr>
        <p:txBody>
          <a:bodyPr/>
          <a:lstStyle>
            <a:lvl1pPr>
              <a:defRPr sz="2000">
                <a:latin typeface="+mn-lt"/>
              </a:defRPr>
            </a:lvl1pPr>
            <a:lvl2pPr>
              <a:defRPr sz="2000">
                <a:latin typeface="+mn-lt"/>
              </a:defRPr>
            </a:lvl2pPr>
            <a:lvl3pPr>
              <a:defRPr sz="1800">
                <a:latin typeface="+mn-lt"/>
              </a:defRPr>
            </a:lvl3pPr>
            <a:lvl4pPr>
              <a:defRPr>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C061A147-1B50-42E4-9784-AED17788D02E}"/>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9" name="Footer Placeholder 7">
            <a:extLst>
              <a:ext uri="{FF2B5EF4-FFF2-40B4-BE49-F238E27FC236}">
                <a16:creationId xmlns:a16="http://schemas.microsoft.com/office/drawing/2014/main" id="{4D53D0CD-3B3C-40F3-9CC5-0A3677653BD1}"/>
              </a:ext>
            </a:extLst>
          </p:cNvPr>
          <p:cNvSpPr>
            <a:spLocks noGrp="1"/>
          </p:cNvSpPr>
          <p:nvPr>
            <p:ph type="ftr" sz="quarter" idx="12"/>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274191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4B67-2F88-4C02-A1E3-BC8D4740209E}"/>
              </a:ext>
            </a:extLst>
          </p:cNvPr>
          <p:cNvSpPr>
            <a:spLocks noGrp="1"/>
          </p:cNvSpPr>
          <p:nvPr>
            <p:ph type="title"/>
          </p:nvPr>
        </p:nvSpPr>
        <p:spPr>
          <a:xfrm>
            <a:off x="1602556" y="149242"/>
            <a:ext cx="9751243" cy="1325563"/>
          </a:xfrm>
          <a:prstGeom prst="rect">
            <a:avLst/>
          </a:prstGeom>
        </p:spPr>
        <p:txBody>
          <a:bodyPr>
            <a:normAutofit/>
          </a:bodyPr>
          <a:lstStyle>
            <a:lvl1pPr>
              <a:defRPr sz="3600">
                <a:latin typeface="+mj-lt"/>
              </a:defRPr>
            </a:lvl1pPr>
          </a:lstStyle>
          <a:p>
            <a:r>
              <a:rPr lang="en-US"/>
              <a:t>Click to edit Master title style</a:t>
            </a:r>
          </a:p>
        </p:txBody>
      </p:sp>
      <p:sp>
        <p:nvSpPr>
          <p:cNvPr id="7" name="Slide Number Placeholder 6">
            <a:extLst>
              <a:ext uri="{FF2B5EF4-FFF2-40B4-BE49-F238E27FC236}">
                <a16:creationId xmlns:a16="http://schemas.microsoft.com/office/drawing/2014/main" id="{4DBBE18F-E527-4C34-985A-AD6904315DCC}"/>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5" name="Footer Placeholder 7">
            <a:extLst>
              <a:ext uri="{FF2B5EF4-FFF2-40B4-BE49-F238E27FC236}">
                <a16:creationId xmlns:a16="http://schemas.microsoft.com/office/drawing/2014/main" id="{9D2B31F7-F246-75CD-87F9-253FF551B90D}"/>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190745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B28CC3-5CE8-413B-9C2B-2981579256C4}"/>
              </a:ext>
            </a:extLst>
          </p:cNvPr>
          <p:cNvSpPr>
            <a:spLocks noGrp="1"/>
          </p:cNvSpPr>
          <p:nvPr>
            <p:ph idx="1"/>
          </p:nvPr>
        </p:nvSpPr>
        <p:spPr>
          <a:xfrm>
            <a:off x="5183188" y="2057400"/>
            <a:ext cx="5417546" cy="3803650"/>
          </a:xfrm>
        </p:spPr>
        <p:txBody>
          <a:bodyPr/>
          <a:lstStyle>
            <a:lvl1pPr>
              <a:defRPr sz="2400">
                <a:latin typeface="+mn-lt"/>
              </a:defRPr>
            </a:lvl1pPr>
            <a:lvl2pPr>
              <a:defRPr sz="24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29FFA-977D-4A08-A1A9-5BA43CA6C4A4}"/>
              </a:ext>
            </a:extLst>
          </p:cNvPr>
          <p:cNvSpPr>
            <a:spLocks noGrp="1"/>
          </p:cNvSpPr>
          <p:nvPr>
            <p:ph type="body" sz="half" idx="2"/>
          </p:nvPr>
        </p:nvSpPr>
        <p:spPr>
          <a:xfrm>
            <a:off x="1621410" y="2057400"/>
            <a:ext cx="3150615" cy="3811588"/>
          </a:xfrm>
        </p:spPr>
        <p:txBody>
          <a:bodyPr>
            <a:normAutofit/>
          </a:bodyPr>
          <a:lstStyle>
            <a:lvl1pPr marL="0" indent="0">
              <a:buNone/>
              <a:defRPr sz="24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2ECFD9F4-20DF-4295-B890-812B9A3B7C3F}"/>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10" name="Title 9">
            <a:extLst>
              <a:ext uri="{FF2B5EF4-FFF2-40B4-BE49-F238E27FC236}">
                <a16:creationId xmlns:a16="http://schemas.microsoft.com/office/drawing/2014/main" id="{20FFD026-36F0-4F6C-8173-C96885D489E9}"/>
              </a:ext>
            </a:extLst>
          </p:cNvPr>
          <p:cNvSpPr>
            <a:spLocks noGrp="1"/>
          </p:cNvSpPr>
          <p:nvPr>
            <p:ph type="title"/>
          </p:nvPr>
        </p:nvSpPr>
        <p:spPr/>
        <p:txBody>
          <a:bodyPr>
            <a:normAutofit/>
          </a:bodyPr>
          <a:lstStyle>
            <a:lvl1pPr>
              <a:defRPr sz="3200">
                <a:latin typeface="+mj-lt"/>
              </a:defRPr>
            </a:lvl1pPr>
          </a:lstStyle>
          <a:p>
            <a:r>
              <a:rPr lang="en-US"/>
              <a:t>Click to edit Master title style</a:t>
            </a:r>
          </a:p>
        </p:txBody>
      </p:sp>
      <p:sp>
        <p:nvSpPr>
          <p:cNvPr id="7" name="Footer Placeholder 7">
            <a:extLst>
              <a:ext uri="{FF2B5EF4-FFF2-40B4-BE49-F238E27FC236}">
                <a16:creationId xmlns:a16="http://schemas.microsoft.com/office/drawing/2014/main" id="{552D96AD-66D3-C5B3-3C2E-307DDEAB4835}"/>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55126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1D2261-4825-48A7-AF21-30EB9B959752}"/>
              </a:ext>
            </a:extLst>
          </p:cNvPr>
          <p:cNvSpPr>
            <a:spLocks noGrp="1"/>
          </p:cNvSpPr>
          <p:nvPr>
            <p:ph type="pic" idx="1"/>
          </p:nvPr>
        </p:nvSpPr>
        <p:spPr>
          <a:xfrm>
            <a:off x="5183188" y="2057400"/>
            <a:ext cx="5537364" cy="3803650"/>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F80A55-EAA8-4E4B-B6A1-6814EF24193B}"/>
              </a:ext>
            </a:extLst>
          </p:cNvPr>
          <p:cNvSpPr>
            <a:spLocks noGrp="1"/>
          </p:cNvSpPr>
          <p:nvPr>
            <p:ph type="body" sz="half" idx="2"/>
          </p:nvPr>
        </p:nvSpPr>
        <p:spPr>
          <a:xfrm>
            <a:off x="1621410" y="2057400"/>
            <a:ext cx="3150615"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B45C9E10-A2BD-453B-BB04-FC2639D57EA9}"/>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10" name="Title 9">
            <a:extLst>
              <a:ext uri="{FF2B5EF4-FFF2-40B4-BE49-F238E27FC236}">
                <a16:creationId xmlns:a16="http://schemas.microsoft.com/office/drawing/2014/main" id="{53A5F33E-5E01-4250-BCD6-6C4F8022EF32}"/>
              </a:ext>
            </a:extLst>
          </p:cNvPr>
          <p:cNvSpPr>
            <a:spLocks noGrp="1"/>
          </p:cNvSpPr>
          <p:nvPr>
            <p:ph type="title"/>
          </p:nvPr>
        </p:nvSpPr>
        <p:spPr/>
        <p:txBody>
          <a:bodyPr>
            <a:normAutofit/>
          </a:bodyPr>
          <a:lstStyle>
            <a:lvl1pPr>
              <a:defRPr sz="3200">
                <a:latin typeface="+mj-lt"/>
              </a:defRPr>
            </a:lvl1pPr>
          </a:lstStyle>
          <a:p>
            <a:r>
              <a:rPr lang="en-US"/>
              <a:t>Click to edit Master title style</a:t>
            </a:r>
          </a:p>
        </p:txBody>
      </p:sp>
      <p:sp>
        <p:nvSpPr>
          <p:cNvPr id="7" name="Footer Placeholder 7">
            <a:extLst>
              <a:ext uri="{FF2B5EF4-FFF2-40B4-BE49-F238E27FC236}">
                <a16:creationId xmlns:a16="http://schemas.microsoft.com/office/drawing/2014/main" id="{368D3085-46F0-D1F8-DBE8-52216CCBBD2B}"/>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360323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D515C8-AD4A-4C7F-A43D-6781C82B8E40}"/>
              </a:ext>
            </a:extLst>
          </p:cNvPr>
          <p:cNvSpPr>
            <a:spLocks noGrp="1"/>
          </p:cNvSpPr>
          <p:nvPr>
            <p:ph type="title"/>
          </p:nvPr>
        </p:nvSpPr>
        <p:spPr>
          <a:xfrm>
            <a:off x="1621410" y="167158"/>
            <a:ext cx="9061304" cy="13755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090FB7-BA14-4A2D-8E12-1C51D0F5CE6A}"/>
              </a:ext>
            </a:extLst>
          </p:cNvPr>
          <p:cNvSpPr>
            <a:spLocks noGrp="1"/>
          </p:cNvSpPr>
          <p:nvPr>
            <p:ph type="body" idx="1"/>
          </p:nvPr>
        </p:nvSpPr>
        <p:spPr>
          <a:xfrm>
            <a:off x="1621410" y="1825625"/>
            <a:ext cx="906130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B1626888-99C9-4F70-9675-FEEED1ACE82D}"/>
              </a:ext>
            </a:extLst>
          </p:cNvPr>
          <p:cNvSpPr>
            <a:spLocks noGrp="1"/>
          </p:cNvSpPr>
          <p:nvPr>
            <p:ph type="sldNum" sz="quarter" idx="4"/>
          </p:nvPr>
        </p:nvSpPr>
        <p:spPr>
          <a:xfrm>
            <a:off x="10932666" y="6459897"/>
            <a:ext cx="956865" cy="321416"/>
          </a:xfrm>
          <a:prstGeom prst="rect">
            <a:avLst/>
          </a:prstGeom>
        </p:spPr>
        <p:txBody>
          <a:bodyPr/>
          <a:lstStyle>
            <a:lvl1pPr algn="r">
              <a:defRPr sz="1600" b="1">
                <a:solidFill>
                  <a:srgbClr val="BDBDBD"/>
                </a:solidFill>
                <a:latin typeface="Arial Black" panose="020B0A04020102020204" pitchFamily="34" charset="0"/>
              </a:defRPr>
            </a:lvl1pPr>
          </a:lstStyle>
          <a:p>
            <a:fld id="{A47E3F7A-0EE5-45E7-B40F-D7CBCF0FD8B8}" type="slidenum">
              <a:rPr lang="en-US" smtClean="0"/>
              <a:pPr/>
              <a:t>‹#›</a:t>
            </a:fld>
            <a:endParaRPr lang="en-US"/>
          </a:p>
        </p:txBody>
      </p:sp>
      <p:sp>
        <p:nvSpPr>
          <p:cNvPr id="8" name="Footer Placeholder 7">
            <a:extLst>
              <a:ext uri="{FF2B5EF4-FFF2-40B4-BE49-F238E27FC236}">
                <a16:creationId xmlns:a16="http://schemas.microsoft.com/office/drawing/2014/main" id="{DE0839D0-C84D-4248-B64C-208C59DB369F}"/>
              </a:ext>
            </a:extLst>
          </p:cNvPr>
          <p:cNvSpPr>
            <a:spLocks noGrp="1"/>
          </p:cNvSpPr>
          <p:nvPr>
            <p:ph type="ftr" sz="quarter" idx="3"/>
          </p:nvPr>
        </p:nvSpPr>
        <p:spPr>
          <a:xfrm>
            <a:off x="838199" y="6535503"/>
            <a:ext cx="10507860" cy="184862"/>
          </a:xfrm>
          <a:prstGeom prst="rect">
            <a:avLst/>
          </a:prstGeom>
        </p:spPr>
        <p:txBody>
          <a:bodyPr/>
          <a:lstStyle>
            <a:lvl1pPr>
              <a:defRPr sz="1200" i="1">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pic>
        <p:nvPicPr>
          <p:cNvPr id="9" name="Picture 8" descr="A picture containing icon&#10;&#10;Description automatically generated">
            <a:extLst>
              <a:ext uri="{FF2B5EF4-FFF2-40B4-BE49-F238E27FC236}">
                <a16:creationId xmlns:a16="http://schemas.microsoft.com/office/drawing/2014/main" id="{A9517603-1C92-8F88-47E1-F0441ACCE1E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9236" t="20146" r="19238" b="21665"/>
          <a:stretch/>
        </p:blipFill>
        <p:spPr>
          <a:xfrm>
            <a:off x="251689" y="268142"/>
            <a:ext cx="1173019" cy="994084"/>
          </a:xfrm>
          <a:prstGeom prst="rect">
            <a:avLst/>
          </a:prstGeom>
        </p:spPr>
      </p:pic>
      <p:pic>
        <p:nvPicPr>
          <p:cNvPr id="5" name="Picture 4" descr="Logo, company name&#10;&#10;Description automatically generated">
            <a:extLst>
              <a:ext uri="{FF2B5EF4-FFF2-40B4-BE49-F238E27FC236}">
                <a16:creationId xmlns:a16="http://schemas.microsoft.com/office/drawing/2014/main" id="{61C27235-7D57-B4AA-7965-FFAFA7DF07B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74910" y="5118728"/>
            <a:ext cx="1157779" cy="1161899"/>
          </a:xfrm>
          <a:prstGeom prst="rect">
            <a:avLst/>
          </a:prstGeom>
        </p:spPr>
      </p:pic>
    </p:spTree>
    <p:extLst>
      <p:ext uri="{BB962C8B-B14F-4D97-AF65-F5344CB8AC3E}">
        <p14:creationId xmlns:p14="http://schemas.microsoft.com/office/powerpoint/2010/main" val="1961286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9" r:id="rId6"/>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sv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11"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sv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image" Target="../media/image4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FE1A-0946-405C-8B33-227D1CDA2FF1}"/>
              </a:ext>
            </a:extLst>
          </p:cNvPr>
          <p:cNvSpPr>
            <a:spLocks noGrp="1"/>
          </p:cNvSpPr>
          <p:nvPr>
            <p:ph type="title"/>
          </p:nvPr>
        </p:nvSpPr>
        <p:spPr>
          <a:xfrm>
            <a:off x="3765176" y="2349542"/>
            <a:ext cx="7567609" cy="2184640"/>
          </a:xfrm>
        </p:spPr>
        <p:txBody>
          <a:bodyPr>
            <a:normAutofit fontScale="90000"/>
          </a:bodyPr>
          <a:lstStyle/>
          <a:p>
            <a:pPr marL="0" marR="0">
              <a:lnSpc>
                <a:spcPct val="115000"/>
              </a:lnSpc>
              <a:spcBef>
                <a:spcPts val="0"/>
              </a:spcBef>
              <a:spcAft>
                <a:spcPts val="0"/>
              </a:spcAft>
            </a:pPr>
            <a:r>
              <a:rPr lang="en-US" sz="5900" u="sng" kern="1400" spc="-50" dirty="0">
                <a:effectLst/>
                <a:ea typeface="Times New Roman" panose="02020603050405020304" pitchFamily="18" charset="0"/>
                <a:cs typeface="Times New Roman" panose="02020603050405020304" pitchFamily="18" charset="0"/>
              </a:rPr>
              <a:t>Civil Air Patrol Safety</a:t>
            </a:r>
            <a:br>
              <a:rPr lang="en-US" sz="5900" dirty="0">
                <a:effectLst/>
                <a:latin typeface="Century Gothic" panose="020B0502020202020204" pitchFamily="34" charset="0"/>
                <a:ea typeface="Century Gothic" panose="020B0502020202020204" pitchFamily="34" charset="0"/>
                <a:cs typeface="Times New Roman" panose="02020603050405020304" pitchFamily="18" charset="0"/>
              </a:rPr>
            </a:br>
            <a:r>
              <a:rPr lang="en-US" sz="2700" b="1" spc="25" dirty="0">
                <a:ea typeface="Century Gothic" panose="020B0502020202020204" pitchFamily="34" charset="0"/>
                <a:cs typeface="Arial" panose="020B0604020202020204" pitchFamily="34" charset="0"/>
              </a:rPr>
              <a:t>Reporting a Safety Significant Occurrence</a:t>
            </a:r>
            <a:b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br>
            <a:endParaRPr lang="en-US" dirty="0"/>
          </a:p>
        </p:txBody>
      </p:sp>
      <p:pic>
        <p:nvPicPr>
          <p:cNvPr id="5" name="Reporting SSO S1">
            <a:hlinkClick r:id="" action="ppaction://media"/>
            <a:extLst>
              <a:ext uri="{FF2B5EF4-FFF2-40B4-BE49-F238E27FC236}">
                <a16:creationId xmlns:a16="http://schemas.microsoft.com/office/drawing/2014/main" id="{E961ACEA-E7DB-0306-5840-5911F13949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5875" y="5971401"/>
            <a:ext cx="609600" cy="609600"/>
          </a:xfrm>
          <a:prstGeom prst="rect">
            <a:avLst/>
          </a:prstGeom>
        </p:spPr>
      </p:pic>
    </p:spTree>
    <p:extLst>
      <p:ext uri="{BB962C8B-B14F-4D97-AF65-F5344CB8AC3E}">
        <p14:creationId xmlns:p14="http://schemas.microsoft.com/office/powerpoint/2010/main" val="3217319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8000">
        <p15:prstTrans prst="airplane"/>
      </p:transition>
    </mc:Choice>
    <mc:Fallback xmlns="">
      <p:transition spd="slow" advClick="0"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E08DAB-7BDC-4102-8199-7A362F68ADBA}"/>
              </a:ext>
            </a:extLst>
          </p:cNvPr>
          <p:cNvSpPr>
            <a:spLocks noGrp="1"/>
          </p:cNvSpPr>
          <p:nvPr>
            <p:ph type="sldNum" sz="quarter" idx="11"/>
          </p:nvPr>
        </p:nvSpPr>
        <p:spPr/>
        <p:txBody>
          <a:bodyPr/>
          <a:lstStyle/>
          <a:p>
            <a:fld id="{A47E3F7A-0EE5-45E7-B40F-D7CBCF0FD8B8}" type="slidenum">
              <a:rPr lang="en-US" sz="1200" smtClean="0">
                <a:latin typeface="+mn-lt"/>
              </a:rPr>
              <a:pPr/>
              <a:t>10</a:t>
            </a:fld>
            <a:endParaRPr lang="en-US" sz="1200" dirty="0">
              <a:latin typeface="+mn-lt"/>
            </a:endParaRPr>
          </a:p>
        </p:txBody>
      </p:sp>
      <p:sp>
        <p:nvSpPr>
          <p:cNvPr id="4" name="Title 3">
            <a:extLst>
              <a:ext uri="{FF2B5EF4-FFF2-40B4-BE49-F238E27FC236}">
                <a16:creationId xmlns:a16="http://schemas.microsoft.com/office/drawing/2014/main" id="{5B722864-806B-41E7-A95F-A2B29DEB5D43}"/>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CBFA2125-4FD6-42A0-87A6-7C97FA7E4A73}"/>
              </a:ext>
            </a:extLst>
          </p:cNvPr>
          <p:cNvGrpSpPr/>
          <p:nvPr/>
        </p:nvGrpSpPr>
        <p:grpSpPr>
          <a:xfrm>
            <a:off x="1254169" y="1412557"/>
            <a:ext cx="9286832" cy="791505"/>
            <a:chOff x="0" y="6826"/>
            <a:chExt cx="9683663" cy="791505"/>
          </a:xfrm>
          <a:solidFill>
            <a:srgbClr val="001871"/>
          </a:solidFill>
        </p:grpSpPr>
        <p:sp>
          <p:nvSpPr>
            <p:cNvPr id="21" name="Rectangle: Rounded Corners 20">
              <a:extLst>
                <a:ext uri="{FF2B5EF4-FFF2-40B4-BE49-F238E27FC236}">
                  <a16:creationId xmlns:a16="http://schemas.microsoft.com/office/drawing/2014/main" id="{4D839041-F159-4A4C-9378-69C3D20805A1}"/>
                </a:ext>
              </a:extLst>
            </p:cNvPr>
            <p:cNvSpPr/>
            <p:nvPr/>
          </p:nvSpPr>
          <p:spPr>
            <a:xfrm>
              <a:off x="0" y="682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id="{9C3CB211-B2FF-409B-B9B1-BE8A85629488}"/>
                </a:ext>
              </a:extLst>
            </p:cNvPr>
            <p:cNvSpPr txBox="1"/>
            <p:nvPr/>
          </p:nvSpPr>
          <p:spPr>
            <a:xfrm>
              <a:off x="38638" y="4546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dirty="0"/>
                <a:t>Safety Significant Occurrence (SSO)</a:t>
              </a:r>
            </a:p>
          </p:txBody>
        </p:sp>
      </p:grpSp>
      <p:grpSp>
        <p:nvGrpSpPr>
          <p:cNvPr id="9" name="Group 8">
            <a:extLst>
              <a:ext uri="{FF2B5EF4-FFF2-40B4-BE49-F238E27FC236}">
                <a16:creationId xmlns:a16="http://schemas.microsoft.com/office/drawing/2014/main" id="{C22DFDFE-2114-4CE5-9DB8-3DD6E908D164}"/>
              </a:ext>
            </a:extLst>
          </p:cNvPr>
          <p:cNvGrpSpPr/>
          <p:nvPr/>
        </p:nvGrpSpPr>
        <p:grpSpPr>
          <a:xfrm>
            <a:off x="1254168" y="2299102"/>
            <a:ext cx="9286833" cy="791505"/>
            <a:chOff x="0" y="893371"/>
            <a:chExt cx="9683663" cy="791505"/>
          </a:xfrm>
          <a:solidFill>
            <a:srgbClr val="001871"/>
          </a:solidFill>
        </p:grpSpPr>
        <p:sp>
          <p:nvSpPr>
            <p:cNvPr id="19" name="Rectangle: Rounded Corners 18">
              <a:extLst>
                <a:ext uri="{FF2B5EF4-FFF2-40B4-BE49-F238E27FC236}">
                  <a16:creationId xmlns:a16="http://schemas.microsoft.com/office/drawing/2014/main" id="{855048E9-295F-4A66-BE78-FBA6A64622E1}"/>
                </a:ext>
              </a:extLst>
            </p:cNvPr>
            <p:cNvSpPr/>
            <p:nvPr/>
          </p:nvSpPr>
          <p:spPr>
            <a:xfrm>
              <a:off x="0" y="89337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6">
              <a:extLst>
                <a:ext uri="{FF2B5EF4-FFF2-40B4-BE49-F238E27FC236}">
                  <a16:creationId xmlns:a16="http://schemas.microsoft.com/office/drawing/2014/main" id="{227EF7FA-90D5-469B-B9C2-1A9D213CA57E}"/>
                </a:ext>
              </a:extLst>
            </p:cNvPr>
            <p:cNvSpPr txBox="1"/>
            <p:nvPr/>
          </p:nvSpPr>
          <p:spPr>
            <a:xfrm>
              <a:off x="38638" y="932009"/>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a:t>Damage</a:t>
              </a:r>
            </a:p>
          </p:txBody>
        </p:sp>
      </p:grpSp>
      <p:grpSp>
        <p:nvGrpSpPr>
          <p:cNvPr id="10" name="Group 9">
            <a:extLst>
              <a:ext uri="{FF2B5EF4-FFF2-40B4-BE49-F238E27FC236}">
                <a16:creationId xmlns:a16="http://schemas.microsoft.com/office/drawing/2014/main" id="{6C4E1F93-C453-48E2-8C97-C7182DDE4A90}"/>
              </a:ext>
            </a:extLst>
          </p:cNvPr>
          <p:cNvGrpSpPr/>
          <p:nvPr/>
        </p:nvGrpSpPr>
        <p:grpSpPr>
          <a:xfrm>
            <a:off x="1254169" y="3185647"/>
            <a:ext cx="9286832" cy="791505"/>
            <a:chOff x="0" y="1779916"/>
            <a:chExt cx="9683663" cy="791505"/>
          </a:xfrm>
          <a:solidFill>
            <a:srgbClr val="001871"/>
          </a:solidFill>
        </p:grpSpPr>
        <p:sp>
          <p:nvSpPr>
            <p:cNvPr id="17" name="Rectangle: Rounded Corners 16">
              <a:extLst>
                <a:ext uri="{FF2B5EF4-FFF2-40B4-BE49-F238E27FC236}">
                  <a16:creationId xmlns:a16="http://schemas.microsoft.com/office/drawing/2014/main" id="{28F893C3-42BB-4213-B781-AA02527C2E40}"/>
                </a:ext>
              </a:extLst>
            </p:cNvPr>
            <p:cNvSpPr/>
            <p:nvPr/>
          </p:nvSpPr>
          <p:spPr>
            <a:xfrm>
              <a:off x="0" y="177991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8">
              <a:extLst>
                <a:ext uri="{FF2B5EF4-FFF2-40B4-BE49-F238E27FC236}">
                  <a16:creationId xmlns:a16="http://schemas.microsoft.com/office/drawing/2014/main" id="{EC5106F4-F0E6-4932-BEAC-08FF67503E36}"/>
                </a:ext>
              </a:extLst>
            </p:cNvPr>
            <p:cNvSpPr txBox="1"/>
            <p:nvPr/>
          </p:nvSpPr>
          <p:spPr>
            <a:xfrm>
              <a:off x="38638" y="181855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dirty="0"/>
                <a:t>Injury</a:t>
              </a:r>
            </a:p>
          </p:txBody>
        </p:sp>
      </p:grpSp>
      <p:grpSp>
        <p:nvGrpSpPr>
          <p:cNvPr id="11" name="Group 10">
            <a:extLst>
              <a:ext uri="{FF2B5EF4-FFF2-40B4-BE49-F238E27FC236}">
                <a16:creationId xmlns:a16="http://schemas.microsoft.com/office/drawing/2014/main" id="{F944D59E-9642-4E14-B97B-79023F5C493A}"/>
              </a:ext>
            </a:extLst>
          </p:cNvPr>
          <p:cNvGrpSpPr/>
          <p:nvPr/>
        </p:nvGrpSpPr>
        <p:grpSpPr>
          <a:xfrm>
            <a:off x="1254169" y="4072192"/>
            <a:ext cx="9286832" cy="791505"/>
            <a:chOff x="0" y="2666461"/>
            <a:chExt cx="9683663" cy="791505"/>
          </a:xfrm>
          <a:solidFill>
            <a:srgbClr val="001871"/>
          </a:solidFill>
        </p:grpSpPr>
        <p:sp>
          <p:nvSpPr>
            <p:cNvPr id="15" name="Rectangle: Rounded Corners 14">
              <a:extLst>
                <a:ext uri="{FF2B5EF4-FFF2-40B4-BE49-F238E27FC236}">
                  <a16:creationId xmlns:a16="http://schemas.microsoft.com/office/drawing/2014/main" id="{BC80AACF-5986-46B7-BF2A-EB5ECA0F83FE}"/>
                </a:ext>
              </a:extLst>
            </p:cNvPr>
            <p:cNvSpPr/>
            <p:nvPr/>
          </p:nvSpPr>
          <p:spPr>
            <a:xfrm>
              <a:off x="0" y="266646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FE48B4AB-FEC4-451B-B54A-A2B82DC07219}"/>
                </a:ext>
              </a:extLst>
            </p:cNvPr>
            <p:cNvSpPr txBox="1"/>
            <p:nvPr/>
          </p:nvSpPr>
          <p:spPr>
            <a:xfrm>
              <a:off x="38638" y="2705099"/>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a:t>Illness</a:t>
              </a:r>
            </a:p>
          </p:txBody>
        </p:sp>
      </p:grpSp>
      <p:grpSp>
        <p:nvGrpSpPr>
          <p:cNvPr id="12" name="Group 11">
            <a:extLst>
              <a:ext uri="{FF2B5EF4-FFF2-40B4-BE49-F238E27FC236}">
                <a16:creationId xmlns:a16="http://schemas.microsoft.com/office/drawing/2014/main" id="{A933E683-3F44-4145-A581-99AA7F308C4F}"/>
              </a:ext>
            </a:extLst>
          </p:cNvPr>
          <p:cNvGrpSpPr/>
          <p:nvPr/>
        </p:nvGrpSpPr>
        <p:grpSpPr>
          <a:xfrm>
            <a:off x="1254169" y="4958737"/>
            <a:ext cx="9286832" cy="791505"/>
            <a:chOff x="0" y="3553006"/>
            <a:chExt cx="9683663" cy="791505"/>
          </a:xfrm>
          <a:solidFill>
            <a:srgbClr val="BDBDBD"/>
          </a:solidFill>
        </p:grpSpPr>
        <p:sp>
          <p:nvSpPr>
            <p:cNvPr id="13" name="Rectangle: Rounded Corners 12">
              <a:extLst>
                <a:ext uri="{FF2B5EF4-FFF2-40B4-BE49-F238E27FC236}">
                  <a16:creationId xmlns:a16="http://schemas.microsoft.com/office/drawing/2014/main" id="{50646CD8-B210-42AE-A228-22E48CDFE2BC}"/>
                </a:ext>
              </a:extLst>
            </p:cNvPr>
            <p:cNvSpPr/>
            <p:nvPr/>
          </p:nvSpPr>
          <p:spPr>
            <a:xfrm>
              <a:off x="0" y="355300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12">
              <a:extLst>
                <a:ext uri="{FF2B5EF4-FFF2-40B4-BE49-F238E27FC236}">
                  <a16:creationId xmlns:a16="http://schemas.microsoft.com/office/drawing/2014/main" id="{954E70AC-585B-42D8-8EEB-151956F2A21F}"/>
                </a:ext>
              </a:extLst>
            </p:cNvPr>
            <p:cNvSpPr txBox="1"/>
            <p:nvPr/>
          </p:nvSpPr>
          <p:spPr>
            <a:xfrm>
              <a:off x="38638" y="359164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a:t>Near Miss</a:t>
              </a:r>
            </a:p>
          </p:txBody>
        </p:sp>
      </p:grpSp>
      <p:pic>
        <p:nvPicPr>
          <p:cNvPr id="2" name="NSOC 6.1.7">
            <a:hlinkClick r:id="" action="ppaction://media"/>
            <a:extLst>
              <a:ext uri="{FF2B5EF4-FFF2-40B4-BE49-F238E27FC236}">
                <a16:creationId xmlns:a16="http://schemas.microsoft.com/office/drawing/2014/main" id="{1633788F-5F98-4D81-B05A-3ABC9B5B8C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297" y="5785221"/>
            <a:ext cx="609600" cy="609600"/>
          </a:xfrm>
          <a:prstGeom prst="rect">
            <a:avLst/>
          </a:prstGeom>
        </p:spPr>
      </p:pic>
    </p:spTree>
    <p:extLst>
      <p:ext uri="{BB962C8B-B14F-4D97-AF65-F5344CB8AC3E}">
        <p14:creationId xmlns:p14="http://schemas.microsoft.com/office/powerpoint/2010/main" val="3352609820"/>
      </p:ext>
    </p:extLst>
  </p:cSld>
  <p:clrMapOvr>
    <a:masterClrMapping/>
  </p:clrMapOvr>
  <p:transition spd="med" advClick="0" advTm="1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01"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3EBEF4-AE3B-436D-AC41-DFD615AC6289}"/>
              </a:ext>
            </a:extLst>
          </p:cNvPr>
          <p:cNvSpPr>
            <a:spLocks noGrp="1"/>
          </p:cNvSpPr>
          <p:nvPr>
            <p:ph type="sldNum" sz="quarter" idx="11"/>
          </p:nvPr>
        </p:nvSpPr>
        <p:spPr/>
        <p:txBody>
          <a:bodyPr/>
          <a:lstStyle/>
          <a:p>
            <a:fld id="{A47E3F7A-0EE5-45E7-B40F-D7CBCF0FD8B8}" type="slidenum">
              <a:rPr lang="en-US" smtClean="0"/>
              <a:pPr/>
              <a:t>11</a:t>
            </a:fld>
            <a:endParaRPr lang="en-US"/>
          </a:p>
        </p:txBody>
      </p:sp>
      <p:sp>
        <p:nvSpPr>
          <p:cNvPr id="4" name="Title 3">
            <a:extLst>
              <a:ext uri="{FF2B5EF4-FFF2-40B4-BE49-F238E27FC236}">
                <a16:creationId xmlns:a16="http://schemas.microsoft.com/office/drawing/2014/main" id="{81FDDDE1-6819-417A-8D60-A9D99F3C82BD}"/>
              </a:ext>
            </a:extLst>
          </p:cNvPr>
          <p:cNvSpPr>
            <a:spLocks noGrp="1"/>
          </p:cNvSpPr>
          <p:nvPr>
            <p:ph type="title"/>
          </p:nvPr>
        </p:nvSpPr>
        <p:spPr/>
        <p:txBody>
          <a:bodyPr/>
          <a:lstStyle/>
          <a:p>
            <a:r>
              <a:rPr lang="en-US" dirty="0"/>
              <a:t>Terms</a:t>
            </a:r>
          </a:p>
        </p:txBody>
      </p:sp>
      <p:grpSp>
        <p:nvGrpSpPr>
          <p:cNvPr id="5" name="Group 4">
            <a:extLst>
              <a:ext uri="{FF2B5EF4-FFF2-40B4-BE49-F238E27FC236}">
                <a16:creationId xmlns:a16="http://schemas.microsoft.com/office/drawing/2014/main" id="{492490FD-2F78-469A-A00E-31A41BF80B82}"/>
              </a:ext>
            </a:extLst>
          </p:cNvPr>
          <p:cNvGrpSpPr/>
          <p:nvPr/>
        </p:nvGrpSpPr>
        <p:grpSpPr>
          <a:xfrm>
            <a:off x="1304969" y="3033247"/>
            <a:ext cx="9286832" cy="791505"/>
            <a:chOff x="0" y="3553006"/>
            <a:chExt cx="9683663" cy="791505"/>
          </a:xfrm>
          <a:solidFill>
            <a:srgbClr val="BDBDBD"/>
          </a:solidFill>
        </p:grpSpPr>
        <p:sp>
          <p:nvSpPr>
            <p:cNvPr id="6" name="Rectangle: Rounded Corners 5">
              <a:extLst>
                <a:ext uri="{FF2B5EF4-FFF2-40B4-BE49-F238E27FC236}">
                  <a16:creationId xmlns:a16="http://schemas.microsoft.com/office/drawing/2014/main" id="{05EA3042-39C6-4AB6-8619-405520FE4689}"/>
                </a:ext>
              </a:extLst>
            </p:cNvPr>
            <p:cNvSpPr/>
            <p:nvPr/>
          </p:nvSpPr>
          <p:spPr>
            <a:xfrm>
              <a:off x="0" y="355300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12">
              <a:extLst>
                <a:ext uri="{FF2B5EF4-FFF2-40B4-BE49-F238E27FC236}">
                  <a16:creationId xmlns:a16="http://schemas.microsoft.com/office/drawing/2014/main" id="{101CDF74-8D4F-4C2E-AEB6-1A2A00A67970}"/>
                </a:ext>
              </a:extLst>
            </p:cNvPr>
            <p:cNvSpPr txBox="1"/>
            <p:nvPr/>
          </p:nvSpPr>
          <p:spPr>
            <a:xfrm>
              <a:off x="38638" y="359164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a:t>Reportable Accident or Incident</a:t>
              </a:r>
            </a:p>
          </p:txBody>
        </p:sp>
      </p:grpSp>
      <p:pic>
        <p:nvPicPr>
          <p:cNvPr id="8" name="Reporting and SSO S10">
            <a:hlinkClick r:id="" action="ppaction://media"/>
            <a:extLst>
              <a:ext uri="{FF2B5EF4-FFF2-40B4-BE49-F238E27FC236}">
                <a16:creationId xmlns:a16="http://schemas.microsoft.com/office/drawing/2014/main" id="{379DF3E7-9A32-AD18-1FF0-C500B7B0F7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3979" y="5850297"/>
            <a:ext cx="609600" cy="609600"/>
          </a:xfrm>
          <a:prstGeom prst="rect">
            <a:avLst/>
          </a:prstGeom>
        </p:spPr>
      </p:pic>
    </p:spTree>
    <p:extLst>
      <p:ext uri="{BB962C8B-B14F-4D97-AF65-F5344CB8AC3E}">
        <p14:creationId xmlns:p14="http://schemas.microsoft.com/office/powerpoint/2010/main" val="2621483678"/>
      </p:ext>
    </p:extLst>
  </p:cSld>
  <p:clrMapOvr>
    <a:masterClrMapping/>
  </p:clrMapOvr>
  <p:transition spd="med" advClick="0" advTm="3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221" fill="hold"/>
                                        <p:tgtEl>
                                          <p:spTgt spid="8"/>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3C449-9E91-CB95-8670-70B514158802}"/>
              </a:ext>
            </a:extLst>
          </p:cNvPr>
          <p:cNvSpPr>
            <a:spLocks noGrp="1"/>
          </p:cNvSpPr>
          <p:nvPr>
            <p:ph type="title"/>
          </p:nvPr>
        </p:nvSpPr>
        <p:spPr>
          <a:xfrm>
            <a:off x="847165" y="1643415"/>
            <a:ext cx="2827684" cy="2396359"/>
          </a:xfrm>
        </p:spPr>
        <p:txBody>
          <a:bodyPr vert="horz" lIns="91440" tIns="45720" rIns="91440" bIns="45720" rtlCol="0" anchor="b">
            <a:normAutofit/>
          </a:bodyPr>
          <a:lstStyle/>
          <a:p>
            <a:r>
              <a:rPr lang="en-US" kern="1200" dirty="0">
                <a:latin typeface="+mj-lt"/>
                <a:ea typeface="+mj-ea"/>
                <a:cs typeface="+mj-cs"/>
              </a:rPr>
              <a:t>Member Responsibilities</a:t>
            </a:r>
          </a:p>
        </p:txBody>
      </p:sp>
      <p:sp>
        <p:nvSpPr>
          <p:cNvPr id="3" name="Slide Number Placeholder 2">
            <a:extLst>
              <a:ext uri="{FF2B5EF4-FFF2-40B4-BE49-F238E27FC236}">
                <a16:creationId xmlns:a16="http://schemas.microsoft.com/office/drawing/2014/main" id="{D4FE7EFE-FD29-3B0B-2EA2-69B420EB29C0}"/>
              </a:ext>
            </a:extLst>
          </p:cNvPr>
          <p:cNvSpPr>
            <a:spLocks noGrp="1"/>
          </p:cNvSpPr>
          <p:nvPr>
            <p:ph type="sldNum" sz="quarter" idx="11"/>
          </p:nvPr>
        </p:nvSpPr>
        <p:spPr>
          <a:xfrm>
            <a:off x="10676966" y="6455664"/>
            <a:ext cx="1223682" cy="365125"/>
          </a:xfrm>
        </p:spPr>
        <p:txBody>
          <a:bodyPr vert="horz" lIns="91440" tIns="45720" rIns="91440" bIns="45720" rtlCol="0" anchor="ctr">
            <a:normAutofit/>
          </a:bodyPr>
          <a:lstStyle/>
          <a:p>
            <a:pPr>
              <a:spcAft>
                <a:spcPts val="600"/>
              </a:spcAft>
            </a:pPr>
            <a:fld id="{A47E3F7A-0EE5-45E7-B40F-D7CBCF0FD8B8}" type="slidenum">
              <a:rPr lang="en-US">
                <a:latin typeface="+mn-lt"/>
              </a:rPr>
              <a:pPr>
                <a:spcAft>
                  <a:spcPts val="600"/>
                </a:spcAft>
              </a:pPr>
              <a:t>12</a:t>
            </a:fld>
            <a:endParaRPr lang="en-US" dirty="0">
              <a:latin typeface="+mn-lt"/>
            </a:endParaRPr>
          </a:p>
        </p:txBody>
      </p:sp>
      <p:graphicFrame>
        <p:nvGraphicFramePr>
          <p:cNvPr id="8" name="Content Placeholder 1">
            <a:extLst>
              <a:ext uri="{FF2B5EF4-FFF2-40B4-BE49-F238E27FC236}">
                <a16:creationId xmlns:a16="http://schemas.microsoft.com/office/drawing/2014/main" id="{6428B001-831A-0B36-D685-31B9C97A5177}"/>
              </a:ext>
            </a:extLst>
          </p:cNvPr>
          <p:cNvGraphicFramePr>
            <a:graphicFrameLocks noGrp="1"/>
          </p:cNvGraphicFramePr>
          <p:nvPr>
            <p:ph idx="1"/>
            <p:extLst>
              <p:ext uri="{D42A27DB-BD31-4B8C-83A1-F6EECF244321}">
                <p14:modId xmlns:p14="http://schemas.microsoft.com/office/powerpoint/2010/main" val="1128082981"/>
              </p:ext>
            </p:extLst>
          </p:nvPr>
        </p:nvGraphicFramePr>
        <p:xfrm>
          <a:off x="4471127" y="702040"/>
          <a:ext cx="6394097" cy="54539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porting SSO S12">
            <a:hlinkClick r:id="" action="ppaction://media"/>
            <a:extLst>
              <a:ext uri="{FF2B5EF4-FFF2-40B4-BE49-F238E27FC236}">
                <a16:creationId xmlns:a16="http://schemas.microsoft.com/office/drawing/2014/main" id="{B413CBF2-CD5D-65D6-F792-D772C291E3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63826" y="5737012"/>
            <a:ext cx="609600" cy="609600"/>
          </a:xfrm>
          <a:prstGeom prst="rect">
            <a:avLst/>
          </a:prstGeom>
        </p:spPr>
      </p:pic>
    </p:spTree>
    <p:extLst>
      <p:ext uri="{BB962C8B-B14F-4D97-AF65-F5344CB8AC3E}">
        <p14:creationId xmlns:p14="http://schemas.microsoft.com/office/powerpoint/2010/main" val="256607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4000">
        <p15:prstTrans prst="airplane"/>
      </p:transition>
    </mc:Choice>
    <mc:Fallback xmlns="">
      <p:transition spd="slow" advClick="0" advTm="6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530"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40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8C119-5616-E83F-B790-42860C19C2BE}"/>
              </a:ext>
            </a:extLst>
          </p:cNvPr>
          <p:cNvSpPr>
            <a:spLocks noGrp="1"/>
          </p:cNvSpPr>
          <p:nvPr>
            <p:ph type="title"/>
          </p:nvPr>
        </p:nvSpPr>
        <p:spPr>
          <a:xfrm>
            <a:off x="1506070" y="-322728"/>
            <a:ext cx="7409329" cy="2662516"/>
          </a:xfrm>
        </p:spPr>
        <p:txBody>
          <a:bodyPr vert="horz" lIns="91440" tIns="45720" rIns="91440" bIns="45720" rtlCol="0" anchor="ctr">
            <a:normAutofit/>
          </a:bodyPr>
          <a:lstStyle/>
          <a:p>
            <a:pPr algn="l"/>
            <a:r>
              <a:rPr lang="en-US" b="1" kern="1200" dirty="0">
                <a:solidFill>
                  <a:schemeClr val="tx1"/>
                </a:solidFill>
                <a:cs typeface="Arial" panose="020B0604020202020204" pitchFamily="34" charset="0"/>
              </a:rPr>
              <a:t>Initial Reporting Requirements</a:t>
            </a:r>
            <a:br>
              <a:rPr lang="en-US" kern="1200" dirty="0">
                <a:solidFill>
                  <a:schemeClr val="tx1"/>
                </a:solidFill>
                <a:cs typeface="Arial" panose="020B0604020202020204" pitchFamily="34" charset="0"/>
              </a:rPr>
            </a:br>
            <a:r>
              <a:rPr lang="en-US" sz="2400" kern="1200" dirty="0">
                <a:solidFill>
                  <a:schemeClr val="tx1"/>
                </a:solidFill>
                <a:cs typeface="Arial" panose="020B0604020202020204" pitchFamily="34" charset="0"/>
              </a:rPr>
              <a:t>Members</a:t>
            </a:r>
          </a:p>
        </p:txBody>
      </p:sp>
      <p:sp>
        <p:nvSpPr>
          <p:cNvPr id="12" name="Content Placeholder 11">
            <a:extLst>
              <a:ext uri="{FF2B5EF4-FFF2-40B4-BE49-F238E27FC236}">
                <a16:creationId xmlns:a16="http://schemas.microsoft.com/office/drawing/2014/main" id="{FEDEBF72-0101-A7D9-B9F1-270404E0F424}"/>
              </a:ext>
            </a:extLst>
          </p:cNvPr>
          <p:cNvSpPr>
            <a:spLocks noGrp="1"/>
          </p:cNvSpPr>
          <p:nvPr>
            <p:ph idx="1"/>
          </p:nvPr>
        </p:nvSpPr>
        <p:spPr>
          <a:xfrm>
            <a:off x="1506070" y="1519518"/>
            <a:ext cx="6272901" cy="4276445"/>
          </a:xfrm>
        </p:spPr>
        <p:txBody>
          <a:bodyPr vert="horz" lIns="91440" tIns="45720" rIns="91440" bIns="45720" rtlCol="0" anchor="ctr">
            <a:normAutofit/>
          </a:bodyPr>
          <a:lstStyle/>
          <a:p>
            <a:r>
              <a:rPr lang="en-US" sz="2400" dirty="0"/>
              <a:t>Report SSOs you are involved in or witnessed to the activity director, encampment commander, or incident commander</a:t>
            </a:r>
          </a:p>
          <a:p>
            <a:r>
              <a:rPr lang="en-US" sz="2400" dirty="0"/>
              <a:t>In the absence of the above, report SSOs to your unit/wing commander</a:t>
            </a:r>
          </a:p>
        </p:txBody>
      </p:sp>
      <p:pic>
        <p:nvPicPr>
          <p:cNvPr id="16" name="Graphic 15" descr="Connections with solid fill">
            <a:extLst>
              <a:ext uri="{FF2B5EF4-FFF2-40B4-BE49-F238E27FC236}">
                <a16:creationId xmlns:a16="http://schemas.microsoft.com/office/drawing/2014/main" id="{FDAE16A2-1A8C-0EB6-A30C-61349D6220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176858" y="2824025"/>
            <a:ext cx="1142998" cy="1142998"/>
          </a:xfrm>
          <a:prstGeom prst="rect">
            <a:avLst/>
          </a:prstGeom>
        </p:spPr>
      </p:pic>
      <p:sp>
        <p:nvSpPr>
          <p:cNvPr id="3" name="Slide Number Placeholder 2">
            <a:extLst>
              <a:ext uri="{FF2B5EF4-FFF2-40B4-BE49-F238E27FC236}">
                <a16:creationId xmlns:a16="http://schemas.microsoft.com/office/drawing/2014/main" id="{345ADFA7-CCCC-0132-1CBC-079C95A8F855}"/>
              </a:ext>
            </a:extLst>
          </p:cNvPr>
          <p:cNvSpPr>
            <a:spLocks noGrp="1"/>
          </p:cNvSpPr>
          <p:nvPr>
            <p:ph type="sldNum" sz="quarter" idx="11"/>
          </p:nvPr>
        </p:nvSpPr>
        <p:spPr>
          <a:xfrm>
            <a:off x="10341428" y="6356350"/>
            <a:ext cx="1537820" cy="365125"/>
          </a:xfrm>
        </p:spPr>
        <p:txBody>
          <a:bodyPr vert="horz" lIns="91440" tIns="45720" rIns="91440" bIns="45720" rtlCol="0" anchor="ctr">
            <a:normAutofit/>
          </a:bodyPr>
          <a:lstStyle/>
          <a:p>
            <a:pPr>
              <a:spcAft>
                <a:spcPts val="600"/>
              </a:spcAft>
            </a:pPr>
            <a:fld id="{A47E3F7A-0EE5-45E7-B40F-D7CBCF0FD8B8}" type="slidenum">
              <a:rPr lang="en-US" smtClean="0">
                <a:latin typeface="+mn-lt"/>
              </a:rPr>
              <a:pPr/>
              <a:t>13</a:t>
            </a:fld>
            <a:endParaRPr lang="en-US" sz="1200" dirty="0">
              <a:solidFill>
                <a:srgbClr val="FFFFFF"/>
              </a:solidFill>
              <a:latin typeface="+mn-lt"/>
            </a:endParaRPr>
          </a:p>
        </p:txBody>
      </p:sp>
      <p:pic>
        <p:nvPicPr>
          <p:cNvPr id="2" name="Reporting SSO S13">
            <a:hlinkClick r:id="" action="ppaction://media"/>
            <a:extLst>
              <a:ext uri="{FF2B5EF4-FFF2-40B4-BE49-F238E27FC236}">
                <a16:creationId xmlns:a16="http://schemas.microsoft.com/office/drawing/2014/main" id="{ABA38688-E519-D57B-ABDE-D9D383902C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2752" y="5929312"/>
            <a:ext cx="609600" cy="609600"/>
          </a:xfrm>
          <a:prstGeom prst="rect">
            <a:avLst/>
          </a:prstGeom>
        </p:spPr>
      </p:pic>
    </p:spTree>
    <p:extLst>
      <p:ext uri="{BB962C8B-B14F-4D97-AF65-F5344CB8AC3E}">
        <p14:creationId xmlns:p14="http://schemas.microsoft.com/office/powerpoint/2010/main" val="170781889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05" fill="hold"/>
                                        <p:tgtEl>
                                          <p:spTgt spid="2"/>
                                        </p:tgtEl>
                                      </p:cBhvr>
                                    </p:cmd>
                                  </p:childTnLst>
                                </p:cTn>
                              </p:par>
                              <p:par>
                                <p:cTn id="7" presetID="21" presetClass="entr" presetSubtype="1" fill="hold" nodeType="withEffect">
                                  <p:stCondLst>
                                    <p:cond delay="2000"/>
                                  </p:stCondLst>
                                  <p:childTnLst>
                                    <p:set>
                                      <p:cBhvr>
                                        <p:cTn id="8" dur="1" fill="hold">
                                          <p:stCondLst>
                                            <p:cond delay="0"/>
                                          </p:stCondLst>
                                        </p:cTn>
                                        <p:tgtEl>
                                          <p:spTgt spid="12">
                                            <p:txEl>
                                              <p:pRg st="0" end="0"/>
                                            </p:txEl>
                                          </p:spTgt>
                                        </p:tgtEl>
                                        <p:attrNameLst>
                                          <p:attrName>style.visibility</p:attrName>
                                        </p:attrNameLst>
                                      </p:cBhvr>
                                      <p:to>
                                        <p:strVal val="visible"/>
                                      </p:to>
                                    </p:set>
                                    <p:animEffect transition="in" filter="wheel(1)">
                                      <p:cBhvr>
                                        <p:cTn id="9" dur="2000"/>
                                        <p:tgtEl>
                                          <p:spTgt spid="12">
                                            <p:txEl>
                                              <p:pRg st="0" end="0"/>
                                            </p:txEl>
                                          </p:spTgt>
                                        </p:tgtEl>
                                      </p:cBhvr>
                                    </p:animEffect>
                                  </p:childTnLst>
                                </p:cTn>
                              </p:par>
                              <p:par>
                                <p:cTn id="10" presetID="21" presetClass="entr" presetSubtype="1" fill="hold" nodeType="withEffect">
                                  <p:stCondLst>
                                    <p:cond delay="1200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heel(1)">
                                      <p:cBhvr>
                                        <p:cTn id="12"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82927B-5935-42EE-A7C5-A63B74D46FFC}"/>
              </a:ext>
            </a:extLst>
          </p:cNvPr>
          <p:cNvSpPr>
            <a:spLocks noGrp="1"/>
          </p:cNvSpPr>
          <p:nvPr>
            <p:ph type="title"/>
          </p:nvPr>
        </p:nvSpPr>
        <p:spPr>
          <a:xfrm>
            <a:off x="1344706" y="167158"/>
            <a:ext cx="9338008" cy="1375533"/>
          </a:xfrm>
        </p:spPr>
        <p:txBody>
          <a:bodyPr>
            <a:normAutofit/>
          </a:bodyPr>
          <a:lstStyle/>
          <a:p>
            <a:pPr algn="ctr"/>
            <a:r>
              <a:rPr lang="en-US" dirty="0"/>
              <a:t>Collect and provide this information to commanders and the NOC</a:t>
            </a:r>
            <a:endParaRPr lang="en-US" dirty="0">
              <a:latin typeface="+mn-lt"/>
            </a:endParaRPr>
          </a:p>
        </p:txBody>
      </p:sp>
      <p:sp>
        <p:nvSpPr>
          <p:cNvPr id="8" name="Slide Number Placeholder 2">
            <a:extLst>
              <a:ext uri="{FF2B5EF4-FFF2-40B4-BE49-F238E27FC236}">
                <a16:creationId xmlns:a16="http://schemas.microsoft.com/office/drawing/2014/main" id="{F632493F-D96D-F226-5454-5A1ED35BC337}"/>
              </a:ext>
            </a:extLst>
          </p:cNvPr>
          <p:cNvSpPr>
            <a:spLocks noGrp="1"/>
          </p:cNvSpPr>
          <p:nvPr>
            <p:ph type="sldNum" sz="quarter" idx="11"/>
          </p:nvPr>
        </p:nvSpPr>
        <p:spPr>
          <a:xfrm>
            <a:off x="10932666" y="6459897"/>
            <a:ext cx="956865" cy="321416"/>
          </a:xfrm>
        </p:spPr>
        <p:txBody>
          <a:bodyPr/>
          <a:lstStyle/>
          <a:p>
            <a:fld id="{A47E3F7A-0EE5-45E7-B40F-D7CBCF0FD8B8}" type="slidenum">
              <a:rPr lang="en-US" smtClean="0">
                <a:latin typeface="+mn-lt"/>
              </a:rPr>
              <a:pPr/>
              <a:t>14</a:t>
            </a:fld>
            <a:endParaRPr lang="en-US" dirty="0">
              <a:latin typeface="+mn-lt"/>
            </a:endParaRPr>
          </a:p>
        </p:txBody>
      </p:sp>
      <p:sp>
        <p:nvSpPr>
          <p:cNvPr id="19" name="Rectangle 18">
            <a:extLst>
              <a:ext uri="{FF2B5EF4-FFF2-40B4-BE49-F238E27FC236}">
                <a16:creationId xmlns:a16="http://schemas.microsoft.com/office/drawing/2014/main" id="{3B3196EC-C653-D9F7-E774-A02193D3178C}"/>
              </a:ext>
            </a:extLst>
          </p:cNvPr>
          <p:cNvSpPr/>
          <p:nvPr/>
        </p:nvSpPr>
        <p:spPr>
          <a:xfrm>
            <a:off x="2629510" y="1492721"/>
            <a:ext cx="2869209"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78" name="Group 77">
            <a:extLst>
              <a:ext uri="{FF2B5EF4-FFF2-40B4-BE49-F238E27FC236}">
                <a16:creationId xmlns:a16="http://schemas.microsoft.com/office/drawing/2014/main" id="{11F75134-325A-5AA2-1653-0071D5D22F23}"/>
              </a:ext>
            </a:extLst>
          </p:cNvPr>
          <p:cNvGrpSpPr/>
          <p:nvPr/>
        </p:nvGrpSpPr>
        <p:grpSpPr>
          <a:xfrm>
            <a:off x="1586102" y="1657286"/>
            <a:ext cx="3877309" cy="1405986"/>
            <a:chOff x="1621410" y="1492721"/>
            <a:chExt cx="3877309" cy="1405986"/>
          </a:xfrm>
        </p:grpSpPr>
        <p:sp>
          <p:nvSpPr>
            <p:cNvPr id="20" name="TextBox 19">
              <a:extLst>
                <a:ext uri="{FF2B5EF4-FFF2-40B4-BE49-F238E27FC236}">
                  <a16:creationId xmlns:a16="http://schemas.microsoft.com/office/drawing/2014/main" id="{CFEED5E8-C88E-08F1-777F-835381258167}"/>
                </a:ext>
              </a:extLst>
            </p:cNvPr>
            <p:cNvSpPr txBox="1"/>
            <p:nvPr/>
          </p:nvSpPr>
          <p:spPr>
            <a:xfrm>
              <a:off x="2710452" y="1492721"/>
              <a:ext cx="2788267"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None/>
              </a:pPr>
              <a:r>
                <a:rPr lang="en-US" sz="1500" kern="1200" dirty="0"/>
                <a:t>List of CAP members and CAPIDs involved in the mishap, including persons affected, witnesses, pilot, and all individuals onboard an aircraft, or driver and all passengers in a vehicle.</a:t>
              </a:r>
            </a:p>
          </p:txBody>
        </p:sp>
        <p:sp>
          <p:nvSpPr>
            <p:cNvPr id="13" name="Rectangle: Top Corners Rounded 12">
              <a:extLst>
                <a:ext uri="{FF2B5EF4-FFF2-40B4-BE49-F238E27FC236}">
                  <a16:creationId xmlns:a16="http://schemas.microsoft.com/office/drawing/2014/main" id="{EF9497DF-84EE-8538-8546-DBD1623684C6}"/>
                </a:ext>
              </a:extLst>
            </p:cNvPr>
            <p:cNvSpPr/>
            <p:nvPr/>
          </p:nvSpPr>
          <p:spPr>
            <a:xfrm>
              <a:off x="1621410" y="1492721"/>
              <a:ext cx="1008100" cy="1405986"/>
            </a:xfrm>
            <a:prstGeom prst="round2SameRect">
              <a:avLst>
                <a:gd name="adj1" fmla="val 16670"/>
                <a:gd name="adj2" fmla="val 0"/>
              </a:avLst>
            </a:prstGeom>
            <a:solidFill>
              <a:srgbClr val="00187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Top Corners Rounded 6">
              <a:extLst>
                <a:ext uri="{FF2B5EF4-FFF2-40B4-BE49-F238E27FC236}">
                  <a16:creationId xmlns:a16="http://schemas.microsoft.com/office/drawing/2014/main" id="{EE09D9A8-CEB5-CA44-AC48-14398377B235}"/>
                </a:ext>
              </a:extLst>
            </p:cNvPr>
            <p:cNvSpPr txBox="1"/>
            <p:nvPr/>
          </p:nvSpPr>
          <p:spPr>
            <a:xfrm>
              <a:off x="1670630" y="1541941"/>
              <a:ext cx="909660" cy="1356766"/>
            </a:xfrm>
            <a:prstGeom prst="rect">
              <a:avLst/>
            </a:prstGeom>
            <a:solidFill>
              <a:srgbClr val="001871"/>
            </a:solidFill>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1500" kern="1200"/>
                <a:t>Who</a:t>
              </a:r>
            </a:p>
          </p:txBody>
        </p:sp>
      </p:grpSp>
      <p:grpSp>
        <p:nvGrpSpPr>
          <p:cNvPr id="26" name="Group 25">
            <a:extLst>
              <a:ext uri="{FF2B5EF4-FFF2-40B4-BE49-F238E27FC236}">
                <a16:creationId xmlns:a16="http://schemas.microsoft.com/office/drawing/2014/main" id="{74E2CE4B-BB20-E434-5D7B-6894C6386E2F}"/>
              </a:ext>
            </a:extLst>
          </p:cNvPr>
          <p:cNvGrpSpPr/>
          <p:nvPr/>
        </p:nvGrpSpPr>
        <p:grpSpPr>
          <a:xfrm>
            <a:off x="2629510" y="3256301"/>
            <a:ext cx="2869209" cy="1405986"/>
            <a:chOff x="1008100" y="1477528"/>
            <a:chExt cx="2869209" cy="1405986"/>
          </a:xfrm>
        </p:grpSpPr>
        <p:sp>
          <p:nvSpPr>
            <p:cNvPr id="34" name="Rectangle 33">
              <a:extLst>
                <a:ext uri="{FF2B5EF4-FFF2-40B4-BE49-F238E27FC236}">
                  <a16:creationId xmlns:a16="http://schemas.microsoft.com/office/drawing/2014/main" id="{EF014B53-2D21-E3F3-6AB6-475C1002618E}"/>
                </a:ext>
              </a:extLst>
            </p:cNvPr>
            <p:cNvSpPr/>
            <p:nvPr/>
          </p:nvSpPr>
          <p:spPr>
            <a:xfrm>
              <a:off x="1008100" y="1477528"/>
              <a:ext cx="2869209"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TextBox 34">
              <a:extLst>
                <a:ext uri="{FF2B5EF4-FFF2-40B4-BE49-F238E27FC236}">
                  <a16:creationId xmlns:a16="http://schemas.microsoft.com/office/drawing/2014/main" id="{5D24BBD9-A989-CFEA-C4AA-57EC6DE51C59}"/>
                </a:ext>
              </a:extLst>
            </p:cNvPr>
            <p:cNvSpPr txBox="1"/>
            <p:nvPr/>
          </p:nvSpPr>
          <p:spPr>
            <a:xfrm>
              <a:off x="1081449" y="1477528"/>
              <a:ext cx="2795860"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None/>
              </a:pPr>
              <a:r>
                <a:rPr lang="en-US" sz="1500" kern="1200" dirty="0"/>
                <a:t>What equipment, if any, was involved, including vehicle ID, aircraft tail number, and which wing is responsible for the equipment?</a:t>
              </a:r>
            </a:p>
          </p:txBody>
        </p:sp>
      </p:grpSp>
      <p:grpSp>
        <p:nvGrpSpPr>
          <p:cNvPr id="79" name="Group 78">
            <a:extLst>
              <a:ext uri="{FF2B5EF4-FFF2-40B4-BE49-F238E27FC236}">
                <a16:creationId xmlns:a16="http://schemas.microsoft.com/office/drawing/2014/main" id="{A4E5F6A2-A40A-3F53-347B-6AA253A7C4D6}"/>
              </a:ext>
            </a:extLst>
          </p:cNvPr>
          <p:cNvGrpSpPr/>
          <p:nvPr/>
        </p:nvGrpSpPr>
        <p:grpSpPr>
          <a:xfrm>
            <a:off x="1596800" y="3256301"/>
            <a:ext cx="1008100" cy="1405986"/>
            <a:chOff x="1621410" y="3256301"/>
            <a:chExt cx="1008100" cy="1405986"/>
          </a:xfrm>
          <a:solidFill>
            <a:srgbClr val="001871"/>
          </a:solidFill>
        </p:grpSpPr>
        <p:sp>
          <p:nvSpPr>
            <p:cNvPr id="28" name="Rectangle: Top Corners Rounded 27">
              <a:extLst>
                <a:ext uri="{FF2B5EF4-FFF2-40B4-BE49-F238E27FC236}">
                  <a16:creationId xmlns:a16="http://schemas.microsoft.com/office/drawing/2014/main" id="{FFA30467-61B4-F88E-A5FA-60248B9040F7}"/>
                </a:ext>
              </a:extLst>
            </p:cNvPr>
            <p:cNvSpPr/>
            <p:nvPr/>
          </p:nvSpPr>
          <p:spPr>
            <a:xfrm>
              <a:off x="1621410" y="3256301"/>
              <a:ext cx="1008100" cy="1405986"/>
            </a:xfrm>
            <a:prstGeom prst="round2SameRect">
              <a:avLst>
                <a:gd name="adj1" fmla="val 16670"/>
                <a:gd name="adj2" fmla="val 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Rectangle: Top Corners Rounded 10">
              <a:extLst>
                <a:ext uri="{FF2B5EF4-FFF2-40B4-BE49-F238E27FC236}">
                  <a16:creationId xmlns:a16="http://schemas.microsoft.com/office/drawing/2014/main" id="{1C381CFA-D878-A16F-4707-890BBE00F79D}"/>
                </a:ext>
              </a:extLst>
            </p:cNvPr>
            <p:cNvSpPr txBox="1"/>
            <p:nvPr/>
          </p:nvSpPr>
          <p:spPr>
            <a:xfrm>
              <a:off x="1670630" y="3305521"/>
              <a:ext cx="909660" cy="13567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1500" kern="1200" dirty="0"/>
                <a:t>What</a:t>
              </a:r>
            </a:p>
          </p:txBody>
        </p:sp>
      </p:grpSp>
      <p:grpSp>
        <p:nvGrpSpPr>
          <p:cNvPr id="56" name="Group 55">
            <a:extLst>
              <a:ext uri="{FF2B5EF4-FFF2-40B4-BE49-F238E27FC236}">
                <a16:creationId xmlns:a16="http://schemas.microsoft.com/office/drawing/2014/main" id="{66ED642E-4219-33F9-238F-41B6E67AD1C4}"/>
              </a:ext>
            </a:extLst>
          </p:cNvPr>
          <p:cNvGrpSpPr/>
          <p:nvPr/>
        </p:nvGrpSpPr>
        <p:grpSpPr>
          <a:xfrm>
            <a:off x="6814631" y="1492721"/>
            <a:ext cx="2869209" cy="1405986"/>
            <a:chOff x="1008100" y="4430100"/>
            <a:chExt cx="2869209" cy="1405986"/>
          </a:xfrm>
        </p:grpSpPr>
        <p:sp>
          <p:nvSpPr>
            <p:cNvPr id="60" name="Rectangle 59">
              <a:extLst>
                <a:ext uri="{FF2B5EF4-FFF2-40B4-BE49-F238E27FC236}">
                  <a16:creationId xmlns:a16="http://schemas.microsoft.com/office/drawing/2014/main" id="{34EC5086-4688-F9B0-8D26-8C8E59F43EC7}"/>
                </a:ext>
              </a:extLst>
            </p:cNvPr>
            <p:cNvSpPr/>
            <p:nvPr/>
          </p:nvSpPr>
          <p:spPr>
            <a:xfrm>
              <a:off x="1008100" y="4430100"/>
              <a:ext cx="2869209"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1" name="TextBox 60">
              <a:extLst>
                <a:ext uri="{FF2B5EF4-FFF2-40B4-BE49-F238E27FC236}">
                  <a16:creationId xmlns:a16="http://schemas.microsoft.com/office/drawing/2014/main" id="{F89285B5-BD69-C4FC-201F-5E02E0B764AD}"/>
                </a:ext>
              </a:extLst>
            </p:cNvPr>
            <p:cNvSpPr txBox="1"/>
            <p:nvPr/>
          </p:nvSpPr>
          <p:spPr>
            <a:xfrm>
              <a:off x="1008100" y="4430100"/>
              <a:ext cx="2869209"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n-US" sz="1500" kern="1200" dirty="0"/>
                <a:t>Date/Approximate Local Time and Time Zone in which the event occurred. </a:t>
              </a:r>
            </a:p>
          </p:txBody>
        </p:sp>
      </p:grpSp>
      <p:grpSp>
        <p:nvGrpSpPr>
          <p:cNvPr id="57" name="Group 56">
            <a:extLst>
              <a:ext uri="{FF2B5EF4-FFF2-40B4-BE49-F238E27FC236}">
                <a16:creationId xmlns:a16="http://schemas.microsoft.com/office/drawing/2014/main" id="{E6C20F22-3767-BEB2-15F9-04633229E641}"/>
              </a:ext>
            </a:extLst>
          </p:cNvPr>
          <p:cNvGrpSpPr/>
          <p:nvPr/>
        </p:nvGrpSpPr>
        <p:grpSpPr>
          <a:xfrm>
            <a:off x="5725588" y="1657286"/>
            <a:ext cx="1008100" cy="1405986"/>
            <a:chOff x="0" y="4430100"/>
            <a:chExt cx="1008100" cy="1405986"/>
          </a:xfrm>
          <a:solidFill>
            <a:srgbClr val="001871"/>
          </a:solidFill>
        </p:grpSpPr>
        <p:sp>
          <p:nvSpPr>
            <p:cNvPr id="58" name="Rectangle: Top Corners Rounded 57">
              <a:extLst>
                <a:ext uri="{FF2B5EF4-FFF2-40B4-BE49-F238E27FC236}">
                  <a16:creationId xmlns:a16="http://schemas.microsoft.com/office/drawing/2014/main" id="{F91545D5-A56F-F30D-FC7A-BDB2BB04FB9D}"/>
                </a:ext>
              </a:extLst>
            </p:cNvPr>
            <p:cNvSpPr/>
            <p:nvPr/>
          </p:nvSpPr>
          <p:spPr>
            <a:xfrm>
              <a:off x="0" y="4430100"/>
              <a:ext cx="1008100" cy="1405986"/>
            </a:xfrm>
            <a:prstGeom prst="round2SameRect">
              <a:avLst>
                <a:gd name="adj1" fmla="val 16670"/>
                <a:gd name="adj2" fmla="val 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Rectangle: Top Corners Rounded 18">
              <a:extLst>
                <a:ext uri="{FF2B5EF4-FFF2-40B4-BE49-F238E27FC236}">
                  <a16:creationId xmlns:a16="http://schemas.microsoft.com/office/drawing/2014/main" id="{7C268E0D-2A2A-EF81-27A1-666F563EFEAC}"/>
                </a:ext>
              </a:extLst>
            </p:cNvPr>
            <p:cNvSpPr txBox="1"/>
            <p:nvPr/>
          </p:nvSpPr>
          <p:spPr>
            <a:xfrm>
              <a:off x="49220" y="4479320"/>
              <a:ext cx="909660" cy="13567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1500" kern="1200" dirty="0"/>
                <a:t>When</a:t>
              </a:r>
            </a:p>
          </p:txBody>
        </p:sp>
      </p:grpSp>
      <p:pic>
        <p:nvPicPr>
          <p:cNvPr id="76" name="Reporting SSO S14">
            <a:hlinkClick r:id="" action="ppaction://media"/>
            <a:extLst>
              <a:ext uri="{FF2B5EF4-FFF2-40B4-BE49-F238E27FC236}">
                <a16:creationId xmlns:a16="http://schemas.microsoft.com/office/drawing/2014/main" id="{B429D2DA-DE2D-FCEE-16C3-EF7BB4D90E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257" y="5754600"/>
            <a:ext cx="609600" cy="609600"/>
          </a:xfrm>
          <a:prstGeom prst="rect">
            <a:avLst/>
          </a:prstGeom>
        </p:spPr>
      </p:pic>
      <p:grpSp>
        <p:nvGrpSpPr>
          <p:cNvPr id="87" name="Group 86">
            <a:extLst>
              <a:ext uri="{FF2B5EF4-FFF2-40B4-BE49-F238E27FC236}">
                <a16:creationId xmlns:a16="http://schemas.microsoft.com/office/drawing/2014/main" id="{9F2A85E0-6490-3A0E-F1CB-74855AED8621}"/>
              </a:ext>
            </a:extLst>
          </p:cNvPr>
          <p:cNvGrpSpPr/>
          <p:nvPr/>
        </p:nvGrpSpPr>
        <p:grpSpPr>
          <a:xfrm>
            <a:off x="6765411" y="3256301"/>
            <a:ext cx="2869209" cy="1405986"/>
            <a:chOff x="1008100" y="4430100"/>
            <a:chExt cx="2869209" cy="1405986"/>
          </a:xfrm>
        </p:grpSpPr>
        <p:sp>
          <p:nvSpPr>
            <p:cNvPr id="88" name="Rectangle 87">
              <a:extLst>
                <a:ext uri="{FF2B5EF4-FFF2-40B4-BE49-F238E27FC236}">
                  <a16:creationId xmlns:a16="http://schemas.microsoft.com/office/drawing/2014/main" id="{508A8A83-F4D9-3BC5-E1DC-10453A91D96F}"/>
                </a:ext>
              </a:extLst>
            </p:cNvPr>
            <p:cNvSpPr/>
            <p:nvPr/>
          </p:nvSpPr>
          <p:spPr>
            <a:xfrm>
              <a:off x="1008100" y="4430100"/>
              <a:ext cx="2869209"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9" name="TextBox 88">
              <a:extLst>
                <a:ext uri="{FF2B5EF4-FFF2-40B4-BE49-F238E27FC236}">
                  <a16:creationId xmlns:a16="http://schemas.microsoft.com/office/drawing/2014/main" id="{8FF8755F-01ED-200A-358D-56C6328AC197}"/>
                </a:ext>
              </a:extLst>
            </p:cNvPr>
            <p:cNvSpPr txBox="1"/>
            <p:nvPr/>
          </p:nvSpPr>
          <p:spPr>
            <a:xfrm>
              <a:off x="1081449" y="4430100"/>
              <a:ext cx="2795860"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n-US" sz="1500" kern="1200" dirty="0"/>
                <a:t>Confirm whether operation was a CAP Air Force Assigned Mission or Corporate Mission (Mission number and/or mission symbol), if applicable. Also, provide the specific name of the CSA, NCSA, NFA, or Encampment</a:t>
              </a:r>
            </a:p>
          </p:txBody>
        </p:sp>
      </p:grpSp>
      <p:grpSp>
        <p:nvGrpSpPr>
          <p:cNvPr id="90" name="Group 89">
            <a:extLst>
              <a:ext uri="{FF2B5EF4-FFF2-40B4-BE49-F238E27FC236}">
                <a16:creationId xmlns:a16="http://schemas.microsoft.com/office/drawing/2014/main" id="{FC38FFC3-AF77-C207-2143-791D5AB10B68}"/>
              </a:ext>
            </a:extLst>
          </p:cNvPr>
          <p:cNvGrpSpPr/>
          <p:nvPr/>
        </p:nvGrpSpPr>
        <p:grpSpPr>
          <a:xfrm>
            <a:off x="5729238" y="3238286"/>
            <a:ext cx="1008100" cy="1405986"/>
            <a:chOff x="0" y="4430100"/>
            <a:chExt cx="1008100" cy="1405986"/>
          </a:xfrm>
          <a:solidFill>
            <a:srgbClr val="001871"/>
          </a:solidFill>
        </p:grpSpPr>
        <p:sp>
          <p:nvSpPr>
            <p:cNvPr id="91" name="Rectangle: Top Corners Rounded 90">
              <a:extLst>
                <a:ext uri="{FF2B5EF4-FFF2-40B4-BE49-F238E27FC236}">
                  <a16:creationId xmlns:a16="http://schemas.microsoft.com/office/drawing/2014/main" id="{F332D07C-E8A9-A6A2-9983-22C376A792A7}"/>
                </a:ext>
              </a:extLst>
            </p:cNvPr>
            <p:cNvSpPr/>
            <p:nvPr/>
          </p:nvSpPr>
          <p:spPr>
            <a:xfrm>
              <a:off x="0" y="4430100"/>
              <a:ext cx="1008100" cy="1405986"/>
            </a:xfrm>
            <a:prstGeom prst="round2SameRect">
              <a:avLst>
                <a:gd name="adj1" fmla="val 16670"/>
                <a:gd name="adj2" fmla="val 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2" name="Rectangle: Top Corners Rounded 18">
              <a:extLst>
                <a:ext uri="{FF2B5EF4-FFF2-40B4-BE49-F238E27FC236}">
                  <a16:creationId xmlns:a16="http://schemas.microsoft.com/office/drawing/2014/main" id="{CE8E4F4D-986C-7BF2-0B20-2C12F8482897}"/>
                </a:ext>
              </a:extLst>
            </p:cNvPr>
            <p:cNvSpPr txBox="1"/>
            <p:nvPr/>
          </p:nvSpPr>
          <p:spPr>
            <a:xfrm>
              <a:off x="49220" y="4479320"/>
              <a:ext cx="909660" cy="13567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1500" kern="1200" dirty="0"/>
                <a:t>Why</a:t>
              </a:r>
            </a:p>
          </p:txBody>
        </p:sp>
      </p:grpSp>
      <p:sp>
        <p:nvSpPr>
          <p:cNvPr id="93" name="TextBox 92">
            <a:extLst>
              <a:ext uri="{FF2B5EF4-FFF2-40B4-BE49-F238E27FC236}">
                <a16:creationId xmlns:a16="http://schemas.microsoft.com/office/drawing/2014/main" id="{145E61B7-DCE9-A978-CD06-6525F4438425}"/>
              </a:ext>
            </a:extLst>
          </p:cNvPr>
          <p:cNvSpPr txBox="1"/>
          <p:nvPr/>
        </p:nvSpPr>
        <p:spPr>
          <a:xfrm>
            <a:off x="2724365" y="4958214"/>
            <a:ext cx="3050442"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None/>
            </a:pPr>
            <a:r>
              <a:rPr lang="en-US" sz="1500" kern="1200" dirty="0"/>
              <a:t>Where did the mishap occur? Airport identifier or cardinal direction and distance from nearest airport, intersection/highway and town/city.</a:t>
            </a:r>
          </a:p>
        </p:txBody>
      </p:sp>
      <p:sp>
        <p:nvSpPr>
          <p:cNvPr id="99" name="TextBox 98">
            <a:extLst>
              <a:ext uri="{FF2B5EF4-FFF2-40B4-BE49-F238E27FC236}">
                <a16:creationId xmlns:a16="http://schemas.microsoft.com/office/drawing/2014/main" id="{D39F2B15-1684-FACD-5FD1-C4D5F3629E41}"/>
              </a:ext>
            </a:extLst>
          </p:cNvPr>
          <p:cNvSpPr txBox="1"/>
          <p:nvPr/>
        </p:nvSpPr>
        <p:spPr>
          <a:xfrm>
            <a:off x="6877419" y="5020784"/>
            <a:ext cx="3050442"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575" tIns="28575" rIns="28575" bIns="28575" numCol="1" spcCol="1270" anchor="ctr" anchorCtr="0">
            <a:noAutofit/>
          </a:bodyPr>
          <a:lstStyle/>
          <a:p>
            <a:pPr marL="0" lvl="0" indent="0" algn="l" defTabSz="666750">
              <a:lnSpc>
                <a:spcPct val="90000"/>
              </a:lnSpc>
              <a:spcBef>
                <a:spcPct val="0"/>
              </a:spcBef>
              <a:spcAft>
                <a:spcPct val="35000"/>
              </a:spcAft>
              <a:buNone/>
            </a:pPr>
            <a:r>
              <a:rPr lang="en-US" sz="1500" kern="1200" dirty="0"/>
              <a:t>A quick narrative in sentence </a:t>
            </a:r>
            <a:r>
              <a:rPr lang="en-US" sz="1500" dirty="0"/>
              <a:t>format</a:t>
            </a:r>
            <a:r>
              <a:rPr lang="en-US" sz="1500" kern="1200" dirty="0"/>
              <a:t> of what happened. Please include any known damage or injuries, if applicable. </a:t>
            </a:r>
          </a:p>
        </p:txBody>
      </p:sp>
      <p:sp>
        <p:nvSpPr>
          <p:cNvPr id="100" name="Rectangle: Top Corners Rounded 99">
            <a:extLst>
              <a:ext uri="{FF2B5EF4-FFF2-40B4-BE49-F238E27FC236}">
                <a16:creationId xmlns:a16="http://schemas.microsoft.com/office/drawing/2014/main" id="{4D1BDE0A-CCDE-67FF-9B78-BE6AE385338A}"/>
              </a:ext>
            </a:extLst>
          </p:cNvPr>
          <p:cNvSpPr/>
          <p:nvPr/>
        </p:nvSpPr>
        <p:spPr>
          <a:xfrm>
            <a:off x="5725588" y="4891046"/>
            <a:ext cx="1071546" cy="1405986"/>
          </a:xfrm>
          <a:prstGeom prst="round2SameRect">
            <a:avLst>
              <a:gd name="adj1" fmla="val 16670"/>
              <a:gd name="adj2" fmla="val 0"/>
            </a:avLst>
          </a:prstGeom>
          <a:solidFill>
            <a:srgbClr val="00187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en-US" sz="1500" kern="1200" dirty="0"/>
          </a:p>
          <a:p>
            <a:pPr algn="ctr"/>
            <a:endParaRPr lang="en-US" sz="1500" kern="1200" dirty="0"/>
          </a:p>
          <a:p>
            <a:pPr algn="ctr"/>
            <a:r>
              <a:rPr lang="en-US" sz="1500" kern="1200" dirty="0"/>
              <a:t>How</a:t>
            </a:r>
          </a:p>
          <a:p>
            <a:pPr algn="ctr"/>
            <a:endParaRPr lang="en-US" sz="1500" dirty="0"/>
          </a:p>
        </p:txBody>
      </p:sp>
      <p:grpSp>
        <p:nvGrpSpPr>
          <p:cNvPr id="101" name="Group 100">
            <a:extLst>
              <a:ext uri="{FF2B5EF4-FFF2-40B4-BE49-F238E27FC236}">
                <a16:creationId xmlns:a16="http://schemas.microsoft.com/office/drawing/2014/main" id="{E983D48C-7307-986E-BBB6-71A7C5F14327}"/>
              </a:ext>
            </a:extLst>
          </p:cNvPr>
          <p:cNvGrpSpPr/>
          <p:nvPr/>
        </p:nvGrpSpPr>
        <p:grpSpPr>
          <a:xfrm>
            <a:off x="1635322" y="4891046"/>
            <a:ext cx="1008100" cy="1405986"/>
            <a:chOff x="1621410" y="3256301"/>
            <a:chExt cx="1008100" cy="1405986"/>
          </a:xfrm>
          <a:solidFill>
            <a:srgbClr val="001871"/>
          </a:solidFill>
        </p:grpSpPr>
        <p:sp>
          <p:nvSpPr>
            <p:cNvPr id="102" name="Rectangle: Top Corners Rounded 101">
              <a:extLst>
                <a:ext uri="{FF2B5EF4-FFF2-40B4-BE49-F238E27FC236}">
                  <a16:creationId xmlns:a16="http://schemas.microsoft.com/office/drawing/2014/main" id="{C7AC2235-31A6-9C97-D1E2-A6FD097CF08D}"/>
                </a:ext>
              </a:extLst>
            </p:cNvPr>
            <p:cNvSpPr/>
            <p:nvPr/>
          </p:nvSpPr>
          <p:spPr>
            <a:xfrm>
              <a:off x="1621410" y="3256301"/>
              <a:ext cx="1008100" cy="1405986"/>
            </a:xfrm>
            <a:prstGeom prst="round2SameRect">
              <a:avLst>
                <a:gd name="adj1" fmla="val 16670"/>
                <a:gd name="adj2" fmla="val 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3" name="Rectangle: Top Corners Rounded 10">
              <a:extLst>
                <a:ext uri="{FF2B5EF4-FFF2-40B4-BE49-F238E27FC236}">
                  <a16:creationId xmlns:a16="http://schemas.microsoft.com/office/drawing/2014/main" id="{AAD1CE51-E46F-1781-16D3-8F2CF5DDA981}"/>
                </a:ext>
              </a:extLst>
            </p:cNvPr>
            <p:cNvSpPr txBox="1"/>
            <p:nvPr/>
          </p:nvSpPr>
          <p:spPr>
            <a:xfrm>
              <a:off x="1670630" y="3305521"/>
              <a:ext cx="909660" cy="13567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1500" kern="1200" dirty="0"/>
                <a:t>Where</a:t>
              </a:r>
            </a:p>
          </p:txBody>
        </p:sp>
      </p:grpSp>
    </p:spTree>
    <p:extLst>
      <p:ext uri="{BB962C8B-B14F-4D97-AF65-F5344CB8AC3E}">
        <p14:creationId xmlns:p14="http://schemas.microsoft.com/office/powerpoint/2010/main" val="221005984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22" fill="hold"/>
                                        <p:tgtEl>
                                          <p:spTgt spid="76"/>
                                        </p:tgtEl>
                                      </p:cBhvr>
                                    </p:cmd>
                                  </p:childTnLst>
                                </p:cTn>
                              </p:par>
                              <p:par>
                                <p:cTn id="7" presetID="10" presetClass="entr" presetSubtype="0" fill="hold" nodeType="withEffect">
                                  <p:stCondLst>
                                    <p:cond delay="9000"/>
                                  </p:stCondLst>
                                  <p:childTnLst>
                                    <p:set>
                                      <p:cBhvr>
                                        <p:cTn id="8" dur="1" fill="hold">
                                          <p:stCondLst>
                                            <p:cond delay="0"/>
                                          </p:stCondLst>
                                        </p:cTn>
                                        <p:tgtEl>
                                          <p:spTgt spid="78"/>
                                        </p:tgtEl>
                                        <p:attrNameLst>
                                          <p:attrName>style.visibility</p:attrName>
                                        </p:attrNameLst>
                                      </p:cBhvr>
                                      <p:to>
                                        <p:strVal val="visible"/>
                                      </p:to>
                                    </p:set>
                                    <p:animEffect transition="in" filter="fade">
                                      <p:cBhvr>
                                        <p:cTn id="9" dur="500"/>
                                        <p:tgtEl>
                                          <p:spTgt spid="78"/>
                                        </p:tgtEl>
                                      </p:cBhvr>
                                    </p:animEffect>
                                  </p:childTnLst>
                                </p:cTn>
                              </p:par>
                              <p:par>
                                <p:cTn id="10" presetID="22" presetClass="entr" presetSubtype="4" fill="hold" nodeType="withEffect">
                                  <p:stCondLst>
                                    <p:cond delay="15000"/>
                                  </p:stCondLst>
                                  <p:childTnLst>
                                    <p:set>
                                      <p:cBhvr>
                                        <p:cTn id="11" dur="1" fill="hold">
                                          <p:stCondLst>
                                            <p:cond delay="0"/>
                                          </p:stCondLst>
                                        </p:cTn>
                                        <p:tgtEl>
                                          <p:spTgt spid="57"/>
                                        </p:tgtEl>
                                        <p:attrNameLst>
                                          <p:attrName>style.visibility</p:attrName>
                                        </p:attrNameLst>
                                      </p:cBhvr>
                                      <p:to>
                                        <p:strVal val="visible"/>
                                      </p:to>
                                    </p:set>
                                    <p:animEffect transition="in" filter="wipe(down)">
                                      <p:cBhvr>
                                        <p:cTn id="12" dur="500"/>
                                        <p:tgtEl>
                                          <p:spTgt spid="57"/>
                                        </p:tgtEl>
                                      </p:cBhvr>
                                    </p:animEffect>
                                  </p:childTnLst>
                                </p:cTn>
                              </p:par>
                              <p:par>
                                <p:cTn id="13" presetID="22" presetClass="entr" presetSubtype="4" fill="hold" nodeType="withEffect">
                                  <p:stCondLst>
                                    <p:cond delay="15000"/>
                                  </p:stCondLst>
                                  <p:childTnLst>
                                    <p:set>
                                      <p:cBhvr>
                                        <p:cTn id="14" dur="1" fill="hold">
                                          <p:stCondLst>
                                            <p:cond delay="0"/>
                                          </p:stCondLst>
                                        </p:cTn>
                                        <p:tgtEl>
                                          <p:spTgt spid="56"/>
                                        </p:tgtEl>
                                        <p:attrNameLst>
                                          <p:attrName>style.visibility</p:attrName>
                                        </p:attrNameLst>
                                      </p:cBhvr>
                                      <p:to>
                                        <p:strVal val="visible"/>
                                      </p:to>
                                    </p:set>
                                    <p:animEffect transition="in" filter="wipe(down)">
                                      <p:cBhvr>
                                        <p:cTn id="15" dur="500"/>
                                        <p:tgtEl>
                                          <p:spTgt spid="56"/>
                                        </p:tgtEl>
                                      </p:cBhvr>
                                    </p:animEffect>
                                  </p:childTnLst>
                                </p:cTn>
                              </p:par>
                              <p:par>
                                <p:cTn id="16" presetID="2" presetClass="entr" presetSubtype="4" fill="hold" nodeType="withEffect">
                                  <p:stCondLst>
                                    <p:cond delay="10000"/>
                                  </p:stCondLst>
                                  <p:childTnLst>
                                    <p:set>
                                      <p:cBhvr>
                                        <p:cTn id="17" dur="1" fill="hold">
                                          <p:stCondLst>
                                            <p:cond delay="0"/>
                                          </p:stCondLst>
                                        </p:cTn>
                                        <p:tgtEl>
                                          <p:spTgt spid="79"/>
                                        </p:tgtEl>
                                        <p:attrNameLst>
                                          <p:attrName>style.visibility</p:attrName>
                                        </p:attrNameLst>
                                      </p:cBhvr>
                                      <p:to>
                                        <p:strVal val="visible"/>
                                      </p:to>
                                    </p:set>
                                    <p:anim calcmode="lin" valueType="num">
                                      <p:cBhvr additive="base">
                                        <p:cTn id="18" dur="500" fill="hold"/>
                                        <p:tgtEl>
                                          <p:spTgt spid="79"/>
                                        </p:tgtEl>
                                        <p:attrNameLst>
                                          <p:attrName>ppt_x</p:attrName>
                                        </p:attrNameLst>
                                      </p:cBhvr>
                                      <p:tavLst>
                                        <p:tav tm="0">
                                          <p:val>
                                            <p:strVal val="#ppt_x"/>
                                          </p:val>
                                        </p:tav>
                                        <p:tav tm="100000">
                                          <p:val>
                                            <p:strVal val="#ppt_x"/>
                                          </p:val>
                                        </p:tav>
                                      </p:tavLst>
                                    </p:anim>
                                    <p:anim calcmode="lin" valueType="num">
                                      <p:cBhvr additive="base">
                                        <p:cTn id="19" dur="500" fill="hold"/>
                                        <p:tgtEl>
                                          <p:spTgt spid="7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1000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par>
                                <p:cTn id="24" presetID="22" presetClass="entr" presetSubtype="4" fill="hold" nodeType="withEffect">
                                  <p:stCondLst>
                                    <p:cond delay="17000"/>
                                  </p:stCondLst>
                                  <p:childTnLst>
                                    <p:set>
                                      <p:cBhvr>
                                        <p:cTn id="25" dur="1" fill="hold">
                                          <p:stCondLst>
                                            <p:cond delay="0"/>
                                          </p:stCondLst>
                                        </p:cTn>
                                        <p:tgtEl>
                                          <p:spTgt spid="90"/>
                                        </p:tgtEl>
                                        <p:attrNameLst>
                                          <p:attrName>style.visibility</p:attrName>
                                        </p:attrNameLst>
                                      </p:cBhvr>
                                      <p:to>
                                        <p:strVal val="visible"/>
                                      </p:to>
                                    </p:set>
                                    <p:animEffect transition="in" filter="wipe(down)">
                                      <p:cBhvr>
                                        <p:cTn id="26" dur="2000"/>
                                        <p:tgtEl>
                                          <p:spTgt spid="90"/>
                                        </p:tgtEl>
                                      </p:cBhvr>
                                    </p:animEffect>
                                  </p:childTnLst>
                                </p:cTn>
                              </p:par>
                              <p:par>
                                <p:cTn id="27" presetID="22" presetClass="entr" presetSubtype="4" fill="hold" nodeType="withEffect">
                                  <p:stCondLst>
                                    <p:cond delay="17000"/>
                                  </p:stCondLst>
                                  <p:childTnLst>
                                    <p:set>
                                      <p:cBhvr>
                                        <p:cTn id="28" dur="1" fill="hold">
                                          <p:stCondLst>
                                            <p:cond delay="0"/>
                                          </p:stCondLst>
                                        </p:cTn>
                                        <p:tgtEl>
                                          <p:spTgt spid="87"/>
                                        </p:tgtEl>
                                        <p:attrNameLst>
                                          <p:attrName>style.visibility</p:attrName>
                                        </p:attrNameLst>
                                      </p:cBhvr>
                                      <p:to>
                                        <p:strVal val="visible"/>
                                      </p:to>
                                    </p:set>
                                    <p:animEffect transition="in" filter="wipe(down)">
                                      <p:cBhvr>
                                        <p:cTn id="29" dur="2000"/>
                                        <p:tgtEl>
                                          <p:spTgt spid="87"/>
                                        </p:tgtEl>
                                      </p:cBhvr>
                                    </p:animEffect>
                                  </p:childTnLst>
                                </p:cTn>
                              </p:par>
                              <p:par>
                                <p:cTn id="30" presetID="16" presetClass="entr" presetSubtype="21" fill="hold" grpId="0" nodeType="withEffect">
                                  <p:stCondLst>
                                    <p:cond delay="13000"/>
                                  </p:stCondLst>
                                  <p:childTnLst>
                                    <p:set>
                                      <p:cBhvr>
                                        <p:cTn id="31" dur="1" fill="hold">
                                          <p:stCondLst>
                                            <p:cond delay="0"/>
                                          </p:stCondLst>
                                        </p:cTn>
                                        <p:tgtEl>
                                          <p:spTgt spid="93"/>
                                        </p:tgtEl>
                                        <p:attrNameLst>
                                          <p:attrName>style.visibility</p:attrName>
                                        </p:attrNameLst>
                                      </p:cBhvr>
                                      <p:to>
                                        <p:strVal val="visible"/>
                                      </p:to>
                                    </p:set>
                                    <p:animEffect transition="in" filter="barn(inVertical)">
                                      <p:cBhvr>
                                        <p:cTn id="32" dur="500"/>
                                        <p:tgtEl>
                                          <p:spTgt spid="93"/>
                                        </p:tgtEl>
                                      </p:cBhvr>
                                    </p:animEffect>
                                  </p:childTnLst>
                                </p:cTn>
                              </p:par>
                              <p:par>
                                <p:cTn id="33" presetID="21" presetClass="entr" presetSubtype="1" fill="hold" grpId="0" nodeType="withEffect">
                                  <p:stCondLst>
                                    <p:cond delay="19000"/>
                                  </p:stCondLst>
                                  <p:childTnLst>
                                    <p:set>
                                      <p:cBhvr>
                                        <p:cTn id="34" dur="1" fill="hold">
                                          <p:stCondLst>
                                            <p:cond delay="0"/>
                                          </p:stCondLst>
                                        </p:cTn>
                                        <p:tgtEl>
                                          <p:spTgt spid="100"/>
                                        </p:tgtEl>
                                        <p:attrNameLst>
                                          <p:attrName>style.visibility</p:attrName>
                                        </p:attrNameLst>
                                      </p:cBhvr>
                                      <p:to>
                                        <p:strVal val="visible"/>
                                      </p:to>
                                    </p:set>
                                    <p:animEffect transition="in" filter="wheel(1)">
                                      <p:cBhvr>
                                        <p:cTn id="35" dur="2000"/>
                                        <p:tgtEl>
                                          <p:spTgt spid="100"/>
                                        </p:tgtEl>
                                      </p:cBhvr>
                                    </p:animEffect>
                                  </p:childTnLst>
                                </p:cTn>
                              </p:par>
                              <p:par>
                                <p:cTn id="36" presetID="21" presetClass="entr" presetSubtype="1" fill="hold" grpId="0" nodeType="withEffect">
                                  <p:stCondLst>
                                    <p:cond delay="19000"/>
                                  </p:stCondLst>
                                  <p:childTnLst>
                                    <p:set>
                                      <p:cBhvr>
                                        <p:cTn id="37" dur="1" fill="hold">
                                          <p:stCondLst>
                                            <p:cond delay="0"/>
                                          </p:stCondLst>
                                        </p:cTn>
                                        <p:tgtEl>
                                          <p:spTgt spid="99"/>
                                        </p:tgtEl>
                                        <p:attrNameLst>
                                          <p:attrName>style.visibility</p:attrName>
                                        </p:attrNameLst>
                                      </p:cBhvr>
                                      <p:to>
                                        <p:strVal val="visible"/>
                                      </p:to>
                                    </p:set>
                                    <p:animEffect transition="in" filter="wheel(1)">
                                      <p:cBhvr>
                                        <p:cTn id="38" dur="2000"/>
                                        <p:tgtEl>
                                          <p:spTgt spid="99"/>
                                        </p:tgtEl>
                                      </p:cBhvr>
                                    </p:animEffect>
                                  </p:childTnLst>
                                </p:cTn>
                              </p:par>
                              <p:par>
                                <p:cTn id="39" presetID="16" presetClass="entr" presetSubtype="21" fill="hold" nodeType="withEffect">
                                  <p:stCondLst>
                                    <p:cond delay="13000"/>
                                  </p:stCondLst>
                                  <p:childTnLst>
                                    <p:set>
                                      <p:cBhvr>
                                        <p:cTn id="40" dur="1" fill="hold">
                                          <p:stCondLst>
                                            <p:cond delay="0"/>
                                          </p:stCondLst>
                                        </p:cTn>
                                        <p:tgtEl>
                                          <p:spTgt spid="101"/>
                                        </p:tgtEl>
                                        <p:attrNameLst>
                                          <p:attrName>style.visibility</p:attrName>
                                        </p:attrNameLst>
                                      </p:cBhvr>
                                      <p:to>
                                        <p:strVal val="visible"/>
                                      </p:to>
                                    </p:set>
                                    <p:animEffect transition="in" filter="barn(inVertical)">
                                      <p:cBhvr>
                                        <p:cTn id="41"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6"/>
                </p:tgtEl>
              </p:cMediaNode>
            </p:audio>
          </p:childTnLst>
        </p:cTn>
      </p:par>
    </p:tnLst>
    <p:bldLst>
      <p:bldP spid="93" grpId="0"/>
      <p:bldP spid="99" grpId="0"/>
      <p:bldP spid="10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EE7D1-A820-742F-C986-16EEC7D96D0F}"/>
              </a:ext>
            </a:extLst>
          </p:cNvPr>
          <p:cNvSpPr>
            <a:spLocks noGrp="1"/>
          </p:cNvSpPr>
          <p:nvPr>
            <p:ph type="sldNum" sz="quarter" idx="11"/>
          </p:nvPr>
        </p:nvSpPr>
        <p:spPr/>
        <p:txBody>
          <a:bodyPr/>
          <a:lstStyle/>
          <a:p>
            <a:fld id="{A47E3F7A-0EE5-45E7-B40F-D7CBCF0FD8B8}" type="slidenum">
              <a:rPr lang="en-US" smtClean="0"/>
              <a:pPr/>
              <a:t>15</a:t>
            </a:fld>
            <a:endParaRPr lang="en-US" dirty="0"/>
          </a:p>
        </p:txBody>
      </p:sp>
      <p:sp>
        <p:nvSpPr>
          <p:cNvPr id="4" name="Title 3">
            <a:extLst>
              <a:ext uri="{FF2B5EF4-FFF2-40B4-BE49-F238E27FC236}">
                <a16:creationId xmlns:a16="http://schemas.microsoft.com/office/drawing/2014/main" id="{C5BD2BF2-07E0-EBEB-9B8D-7D0790615BD4}"/>
              </a:ext>
            </a:extLst>
          </p:cNvPr>
          <p:cNvSpPr>
            <a:spLocks noGrp="1"/>
          </p:cNvSpPr>
          <p:nvPr>
            <p:ph type="title"/>
          </p:nvPr>
        </p:nvSpPr>
        <p:spPr/>
        <p:txBody>
          <a:bodyPr/>
          <a:lstStyle/>
          <a:p>
            <a:r>
              <a:rPr lang="en-US" dirty="0"/>
              <a:t>And…</a:t>
            </a:r>
          </a:p>
        </p:txBody>
      </p:sp>
      <p:sp>
        <p:nvSpPr>
          <p:cNvPr id="10" name="Rectangle 9">
            <a:extLst>
              <a:ext uri="{FF2B5EF4-FFF2-40B4-BE49-F238E27FC236}">
                <a16:creationId xmlns:a16="http://schemas.microsoft.com/office/drawing/2014/main" id="{285ADBC9-17BB-DE0F-FD63-42D0ADAA4A04}"/>
              </a:ext>
            </a:extLst>
          </p:cNvPr>
          <p:cNvSpPr/>
          <p:nvPr/>
        </p:nvSpPr>
        <p:spPr>
          <a:xfrm>
            <a:off x="5339978" y="2023014"/>
            <a:ext cx="3049784"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12" name="Group 11">
            <a:extLst>
              <a:ext uri="{FF2B5EF4-FFF2-40B4-BE49-F238E27FC236}">
                <a16:creationId xmlns:a16="http://schemas.microsoft.com/office/drawing/2014/main" id="{17AF1A64-D14C-5626-9709-32855B2FFBFA}"/>
              </a:ext>
            </a:extLst>
          </p:cNvPr>
          <p:cNvGrpSpPr/>
          <p:nvPr/>
        </p:nvGrpSpPr>
        <p:grpSpPr>
          <a:xfrm>
            <a:off x="4268432" y="2023014"/>
            <a:ext cx="4121330" cy="1405986"/>
            <a:chOff x="4268432" y="2023014"/>
            <a:chExt cx="4121330" cy="1405986"/>
          </a:xfrm>
        </p:grpSpPr>
        <p:sp>
          <p:nvSpPr>
            <p:cNvPr id="11" name="TextBox 10">
              <a:extLst>
                <a:ext uri="{FF2B5EF4-FFF2-40B4-BE49-F238E27FC236}">
                  <a16:creationId xmlns:a16="http://schemas.microsoft.com/office/drawing/2014/main" id="{59F2839C-2FB4-F207-127D-916920E8C6DB}"/>
                </a:ext>
              </a:extLst>
            </p:cNvPr>
            <p:cNvSpPr txBox="1"/>
            <p:nvPr/>
          </p:nvSpPr>
          <p:spPr>
            <a:xfrm>
              <a:off x="5339978" y="2023014"/>
              <a:ext cx="3049784"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575" tIns="28575" rIns="28575" bIns="28575" numCol="1" spcCol="1270" anchor="ctr" anchorCtr="0">
              <a:noAutofit/>
            </a:bodyPr>
            <a:lstStyle/>
            <a:p>
              <a:pPr marL="0" lvl="0" indent="0" algn="l" defTabSz="666750">
                <a:lnSpc>
                  <a:spcPct val="90000"/>
                </a:lnSpc>
                <a:spcBef>
                  <a:spcPct val="0"/>
                </a:spcBef>
                <a:spcAft>
                  <a:spcPct val="35000"/>
                </a:spcAft>
                <a:buNone/>
              </a:pPr>
              <a:r>
                <a:rPr lang="en-US" sz="1500" kern="1200" dirty="0"/>
                <a:t>Local or national media attention (if known) </a:t>
              </a:r>
            </a:p>
          </p:txBody>
        </p:sp>
        <p:grpSp>
          <p:nvGrpSpPr>
            <p:cNvPr id="5" name="Group 4">
              <a:extLst>
                <a:ext uri="{FF2B5EF4-FFF2-40B4-BE49-F238E27FC236}">
                  <a16:creationId xmlns:a16="http://schemas.microsoft.com/office/drawing/2014/main" id="{55E09370-D025-551F-487A-7B5EC87957D3}"/>
                </a:ext>
              </a:extLst>
            </p:cNvPr>
            <p:cNvGrpSpPr/>
            <p:nvPr/>
          </p:nvGrpSpPr>
          <p:grpSpPr>
            <a:xfrm>
              <a:off x="4268432" y="2023014"/>
              <a:ext cx="1071546" cy="1405986"/>
              <a:chOff x="4268432" y="2023014"/>
              <a:chExt cx="1071546" cy="1405986"/>
            </a:xfrm>
          </p:grpSpPr>
          <p:sp>
            <p:nvSpPr>
              <p:cNvPr id="8" name="Rectangle: Top Corners Rounded 7">
                <a:extLst>
                  <a:ext uri="{FF2B5EF4-FFF2-40B4-BE49-F238E27FC236}">
                    <a16:creationId xmlns:a16="http://schemas.microsoft.com/office/drawing/2014/main" id="{E2996675-0C34-269E-E0EF-5BD0AA688D2E}"/>
                  </a:ext>
                </a:extLst>
              </p:cNvPr>
              <p:cNvSpPr/>
              <p:nvPr/>
            </p:nvSpPr>
            <p:spPr>
              <a:xfrm>
                <a:off x="4268432" y="2023014"/>
                <a:ext cx="1071546" cy="1405986"/>
              </a:xfrm>
              <a:prstGeom prst="round2SameRect">
                <a:avLst>
                  <a:gd name="adj1" fmla="val 16670"/>
                  <a:gd name="adj2" fmla="val 0"/>
                </a:avLst>
              </a:prstGeom>
              <a:solidFill>
                <a:srgbClr val="00187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Top Corners Rounded 14">
                <a:extLst>
                  <a:ext uri="{FF2B5EF4-FFF2-40B4-BE49-F238E27FC236}">
                    <a16:creationId xmlns:a16="http://schemas.microsoft.com/office/drawing/2014/main" id="{0AAD4F5C-1BE8-7A99-C0C5-AA231A6FFBD3}"/>
                  </a:ext>
                </a:extLst>
              </p:cNvPr>
              <p:cNvSpPr txBox="1"/>
              <p:nvPr/>
            </p:nvSpPr>
            <p:spPr>
              <a:xfrm>
                <a:off x="4320750" y="2075332"/>
                <a:ext cx="966910" cy="1353668"/>
              </a:xfrm>
              <a:prstGeom prst="rect">
                <a:avLst/>
              </a:prstGeom>
              <a:solidFill>
                <a:srgbClr val="001871"/>
              </a:solid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kern="1200" dirty="0"/>
                  <a:t>Media</a:t>
                </a:r>
              </a:p>
            </p:txBody>
          </p:sp>
        </p:grpSp>
      </p:grpSp>
      <p:grpSp>
        <p:nvGrpSpPr>
          <p:cNvPr id="19" name="Group 18">
            <a:extLst>
              <a:ext uri="{FF2B5EF4-FFF2-40B4-BE49-F238E27FC236}">
                <a16:creationId xmlns:a16="http://schemas.microsoft.com/office/drawing/2014/main" id="{ED33A042-E7B1-38B2-AD7D-04EAA48AA4A8}"/>
              </a:ext>
            </a:extLst>
          </p:cNvPr>
          <p:cNvGrpSpPr/>
          <p:nvPr/>
        </p:nvGrpSpPr>
        <p:grpSpPr>
          <a:xfrm>
            <a:off x="4268432" y="3736065"/>
            <a:ext cx="4121330" cy="1405986"/>
            <a:chOff x="4268432" y="3736065"/>
            <a:chExt cx="4121330" cy="1405986"/>
          </a:xfrm>
        </p:grpSpPr>
        <p:grpSp>
          <p:nvGrpSpPr>
            <p:cNvPr id="13" name="Group 12">
              <a:extLst>
                <a:ext uri="{FF2B5EF4-FFF2-40B4-BE49-F238E27FC236}">
                  <a16:creationId xmlns:a16="http://schemas.microsoft.com/office/drawing/2014/main" id="{9E9D77BE-D3AC-2C61-573E-0193AEFA5FA6}"/>
                </a:ext>
              </a:extLst>
            </p:cNvPr>
            <p:cNvGrpSpPr/>
            <p:nvPr/>
          </p:nvGrpSpPr>
          <p:grpSpPr>
            <a:xfrm>
              <a:off x="5339978" y="3736065"/>
              <a:ext cx="3049784" cy="1405986"/>
              <a:chOff x="1071546" y="4430100"/>
              <a:chExt cx="3049784" cy="1405986"/>
            </a:xfrm>
          </p:grpSpPr>
          <p:sp>
            <p:nvSpPr>
              <p:cNvPr id="17" name="Rectangle 16">
                <a:extLst>
                  <a:ext uri="{FF2B5EF4-FFF2-40B4-BE49-F238E27FC236}">
                    <a16:creationId xmlns:a16="http://schemas.microsoft.com/office/drawing/2014/main" id="{1607E033-3863-9653-0DF4-0F0C864F5A12}"/>
                  </a:ext>
                </a:extLst>
              </p:cNvPr>
              <p:cNvSpPr/>
              <p:nvPr/>
            </p:nvSpPr>
            <p:spPr>
              <a:xfrm>
                <a:off x="1071546" y="4430100"/>
                <a:ext cx="3049784" cy="1405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E974F4A2-5B40-E2D2-8E06-EEC9ED5CCE05}"/>
                  </a:ext>
                </a:extLst>
              </p:cNvPr>
              <p:cNvSpPr txBox="1"/>
              <p:nvPr/>
            </p:nvSpPr>
            <p:spPr>
              <a:xfrm>
                <a:off x="1071546" y="4430100"/>
                <a:ext cx="3049784" cy="1405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575" tIns="28575" rIns="28575" bIns="28575" numCol="1" spcCol="1270" anchor="ctr" anchorCtr="0">
                <a:noAutofit/>
              </a:bodyPr>
              <a:lstStyle/>
              <a:p>
                <a:pPr marL="0" lvl="0" indent="0" algn="l" defTabSz="666750">
                  <a:lnSpc>
                    <a:spcPct val="90000"/>
                  </a:lnSpc>
                  <a:spcBef>
                    <a:spcPct val="0"/>
                  </a:spcBef>
                  <a:spcAft>
                    <a:spcPct val="35000"/>
                  </a:spcAft>
                  <a:buFont typeface="Symbol" panose="05050102010706020507" pitchFamily="18" charset="2"/>
                  <a:buNone/>
                </a:pPr>
                <a:r>
                  <a:rPr lang="en-US" sz="1500" kern="1200" dirty="0"/>
                  <a:t>A brief synopsis of any significant mission impact to the CAP Region/Wing or operational mission</a:t>
                </a:r>
              </a:p>
            </p:txBody>
          </p:sp>
        </p:grpSp>
        <p:grpSp>
          <p:nvGrpSpPr>
            <p:cNvPr id="14" name="Group 13">
              <a:extLst>
                <a:ext uri="{FF2B5EF4-FFF2-40B4-BE49-F238E27FC236}">
                  <a16:creationId xmlns:a16="http://schemas.microsoft.com/office/drawing/2014/main" id="{473DFC4F-8811-130C-4C06-D7FD4AAD895B}"/>
                </a:ext>
              </a:extLst>
            </p:cNvPr>
            <p:cNvGrpSpPr/>
            <p:nvPr/>
          </p:nvGrpSpPr>
          <p:grpSpPr>
            <a:xfrm>
              <a:off x="4268432" y="3736065"/>
              <a:ext cx="1071546" cy="1405986"/>
              <a:chOff x="0" y="4430100"/>
              <a:chExt cx="1071546" cy="1405986"/>
            </a:xfrm>
            <a:solidFill>
              <a:srgbClr val="001871"/>
            </a:solidFill>
          </p:grpSpPr>
          <p:sp>
            <p:nvSpPr>
              <p:cNvPr id="15" name="Rectangle: Top Corners Rounded 14">
                <a:extLst>
                  <a:ext uri="{FF2B5EF4-FFF2-40B4-BE49-F238E27FC236}">
                    <a16:creationId xmlns:a16="http://schemas.microsoft.com/office/drawing/2014/main" id="{8DA1AF58-34EE-5A58-A9F1-7B9B1583A41B}"/>
                  </a:ext>
                </a:extLst>
              </p:cNvPr>
              <p:cNvSpPr/>
              <p:nvPr/>
            </p:nvSpPr>
            <p:spPr>
              <a:xfrm>
                <a:off x="0" y="4430100"/>
                <a:ext cx="1071546" cy="1405986"/>
              </a:xfrm>
              <a:prstGeom prst="round2SameRect">
                <a:avLst>
                  <a:gd name="adj1" fmla="val 16670"/>
                  <a:gd name="adj2" fmla="val 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Top Corners Rounded 18">
                <a:extLst>
                  <a:ext uri="{FF2B5EF4-FFF2-40B4-BE49-F238E27FC236}">
                    <a16:creationId xmlns:a16="http://schemas.microsoft.com/office/drawing/2014/main" id="{4CDD2BB1-A0DC-6073-EFE6-235539E93B68}"/>
                  </a:ext>
                </a:extLst>
              </p:cNvPr>
              <p:cNvSpPr txBox="1"/>
              <p:nvPr/>
            </p:nvSpPr>
            <p:spPr>
              <a:xfrm>
                <a:off x="52318" y="4482418"/>
                <a:ext cx="966910" cy="13536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kern="1200" dirty="0"/>
                  <a:t>Mission</a:t>
                </a:r>
              </a:p>
            </p:txBody>
          </p:sp>
        </p:grpSp>
      </p:grpSp>
      <p:pic>
        <p:nvPicPr>
          <p:cNvPr id="2" name="Reporting SSO S15">
            <a:hlinkClick r:id="" action="ppaction://media"/>
            <a:extLst>
              <a:ext uri="{FF2B5EF4-FFF2-40B4-BE49-F238E27FC236}">
                <a16:creationId xmlns:a16="http://schemas.microsoft.com/office/drawing/2014/main" id="{1C6245B3-1ABD-CD0D-E4EE-5911D05E9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7436" y="5652715"/>
            <a:ext cx="609600" cy="609600"/>
          </a:xfrm>
          <a:prstGeom prst="rect">
            <a:avLst/>
          </a:prstGeom>
        </p:spPr>
      </p:pic>
    </p:spTree>
    <p:extLst>
      <p:ext uri="{BB962C8B-B14F-4D97-AF65-F5344CB8AC3E}">
        <p14:creationId xmlns:p14="http://schemas.microsoft.com/office/powerpoint/2010/main" val="5952504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91" fill="hold"/>
                                        <p:tgtEl>
                                          <p:spTgt spid="2"/>
                                        </p:tgtEl>
                                      </p:cBhvr>
                                    </p:cmd>
                                  </p:childTnLst>
                                </p:cTn>
                              </p:par>
                              <p:par>
                                <p:cTn id="7" presetID="14" presetClass="entr" presetSubtype="10" fill="hold" nodeType="withEffect">
                                  <p:stCondLst>
                                    <p:cond delay="1000"/>
                                  </p:stCondLst>
                                  <p:childTnLst>
                                    <p:set>
                                      <p:cBhvr>
                                        <p:cTn id="8" dur="1" fill="hold">
                                          <p:stCondLst>
                                            <p:cond delay="0"/>
                                          </p:stCondLst>
                                        </p:cTn>
                                        <p:tgtEl>
                                          <p:spTgt spid="12"/>
                                        </p:tgtEl>
                                        <p:attrNameLst>
                                          <p:attrName>style.visibility</p:attrName>
                                        </p:attrNameLst>
                                      </p:cBhvr>
                                      <p:to>
                                        <p:strVal val="visible"/>
                                      </p:to>
                                    </p:set>
                                    <p:animEffect transition="in" filter="randombar(horizontal)">
                                      <p:cBhvr>
                                        <p:cTn id="9" dur="500"/>
                                        <p:tgtEl>
                                          <p:spTgt spid="12"/>
                                        </p:tgtEl>
                                      </p:cBhvr>
                                    </p:animEffect>
                                  </p:childTnLst>
                                </p:cTn>
                              </p:par>
                              <p:par>
                                <p:cTn id="10" presetID="31" presetClass="entr" presetSubtype="0" fill="hold" nodeType="withEffect">
                                  <p:stCondLst>
                                    <p:cond delay="200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8C119-5616-E83F-B790-42860C19C2BE}"/>
              </a:ext>
            </a:extLst>
          </p:cNvPr>
          <p:cNvSpPr>
            <a:spLocks noGrp="1"/>
          </p:cNvSpPr>
          <p:nvPr>
            <p:ph type="title"/>
          </p:nvPr>
        </p:nvSpPr>
        <p:spPr>
          <a:xfrm>
            <a:off x="1573308" y="-779930"/>
            <a:ext cx="7180728" cy="3622963"/>
          </a:xfrm>
        </p:spPr>
        <p:txBody>
          <a:bodyPr vert="horz" lIns="91440" tIns="45720" rIns="91440" bIns="45720" rtlCol="0" anchor="ctr">
            <a:noAutofit/>
          </a:bodyPr>
          <a:lstStyle/>
          <a:p>
            <a:pPr algn="l"/>
            <a:r>
              <a:rPr lang="en-US" b="1" kern="1200" dirty="0">
                <a:solidFill>
                  <a:schemeClr val="tx1"/>
                </a:solidFill>
                <a:cs typeface="Arial" panose="020B0604020202020204" pitchFamily="34" charset="0"/>
              </a:rPr>
              <a:t>Initial Reporting Requirements</a:t>
            </a:r>
            <a:br>
              <a:rPr lang="en-US" kern="1200" dirty="0">
                <a:solidFill>
                  <a:schemeClr val="tx1"/>
                </a:solidFill>
                <a:cs typeface="Arial" panose="020B0604020202020204" pitchFamily="34" charset="0"/>
              </a:rPr>
            </a:br>
            <a:r>
              <a:rPr lang="en-US" sz="2400" kern="1200" dirty="0">
                <a:solidFill>
                  <a:schemeClr val="tx1"/>
                </a:solidFill>
                <a:cs typeface="Arial" panose="020B0604020202020204" pitchFamily="34" charset="0"/>
              </a:rPr>
              <a:t>Activity Directors, Encampment Commanders, &amp; Incident Commanders</a:t>
            </a:r>
          </a:p>
        </p:txBody>
      </p:sp>
      <p:sp>
        <p:nvSpPr>
          <p:cNvPr id="12" name="Content Placeholder 11">
            <a:extLst>
              <a:ext uri="{FF2B5EF4-FFF2-40B4-BE49-F238E27FC236}">
                <a16:creationId xmlns:a16="http://schemas.microsoft.com/office/drawing/2014/main" id="{FEDEBF72-0101-A7D9-B9F1-270404E0F424}"/>
              </a:ext>
            </a:extLst>
          </p:cNvPr>
          <p:cNvSpPr>
            <a:spLocks noGrp="1"/>
          </p:cNvSpPr>
          <p:nvPr>
            <p:ph idx="1"/>
          </p:nvPr>
        </p:nvSpPr>
        <p:spPr>
          <a:xfrm>
            <a:off x="1635015" y="2173001"/>
            <a:ext cx="5961116" cy="3622962"/>
          </a:xfrm>
        </p:spPr>
        <p:txBody>
          <a:bodyPr vert="horz" lIns="91440" tIns="45720" rIns="91440" bIns="45720" rtlCol="0" anchor="ctr">
            <a:normAutofit/>
          </a:bodyPr>
          <a:lstStyle/>
          <a:p>
            <a:r>
              <a:rPr lang="en-US" dirty="0"/>
              <a:t>Notify emergency contact (per CAPF 161)</a:t>
            </a:r>
          </a:p>
          <a:p>
            <a:r>
              <a:rPr lang="en-US" dirty="0"/>
              <a:t>Notify member’s unit/wing commander</a:t>
            </a:r>
          </a:p>
          <a:p>
            <a:r>
              <a:rPr lang="en-US" dirty="0"/>
              <a:t>Ensure activity or mission safety officers are notified so they can make entries into CAPSIS</a:t>
            </a:r>
          </a:p>
        </p:txBody>
      </p:sp>
      <p:sp>
        <p:nvSpPr>
          <p:cNvPr id="3" name="Slide Number Placeholder 2">
            <a:extLst>
              <a:ext uri="{FF2B5EF4-FFF2-40B4-BE49-F238E27FC236}">
                <a16:creationId xmlns:a16="http://schemas.microsoft.com/office/drawing/2014/main" id="{345ADFA7-CCCC-0132-1CBC-079C95A8F855}"/>
              </a:ext>
            </a:extLst>
          </p:cNvPr>
          <p:cNvSpPr>
            <a:spLocks noGrp="1"/>
          </p:cNvSpPr>
          <p:nvPr>
            <p:ph type="sldNum" sz="quarter" idx="11"/>
          </p:nvPr>
        </p:nvSpPr>
        <p:spPr>
          <a:xfrm>
            <a:off x="10341428" y="6356350"/>
            <a:ext cx="101237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7E3F7A-0EE5-45E7-B40F-D7CBCF0FD8B8}" type="slidenum">
              <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Connections with solid fill">
            <a:extLst>
              <a:ext uri="{FF2B5EF4-FFF2-40B4-BE49-F238E27FC236}">
                <a16:creationId xmlns:a16="http://schemas.microsoft.com/office/drawing/2014/main" id="{1C2BDE8E-1B9C-107C-942E-183CBD2AE2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182537" y="2857501"/>
            <a:ext cx="1142998" cy="1142998"/>
          </a:xfrm>
          <a:prstGeom prst="rect">
            <a:avLst/>
          </a:prstGeom>
        </p:spPr>
      </p:pic>
      <p:pic>
        <p:nvPicPr>
          <p:cNvPr id="2" name="Reporting SSO S16">
            <a:hlinkClick r:id="" action="ppaction://media"/>
            <a:extLst>
              <a:ext uri="{FF2B5EF4-FFF2-40B4-BE49-F238E27FC236}">
                <a16:creationId xmlns:a16="http://schemas.microsoft.com/office/drawing/2014/main" id="{0F78E7DD-2A73-A538-D461-99D54C05B7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0063" y="5746750"/>
            <a:ext cx="609600" cy="609600"/>
          </a:xfrm>
          <a:prstGeom prst="rect">
            <a:avLst/>
          </a:prstGeom>
        </p:spPr>
      </p:pic>
      <p:sp>
        <p:nvSpPr>
          <p:cNvPr id="5" name="Slide Number Placeholder 2">
            <a:extLst>
              <a:ext uri="{FF2B5EF4-FFF2-40B4-BE49-F238E27FC236}">
                <a16:creationId xmlns:a16="http://schemas.microsoft.com/office/drawing/2014/main" id="{A61FA941-059D-A25B-5213-7989D90433C1}"/>
              </a:ext>
            </a:extLst>
          </p:cNvPr>
          <p:cNvSpPr txBox="1">
            <a:spLocks/>
          </p:cNvSpPr>
          <p:nvPr/>
        </p:nvSpPr>
        <p:spPr>
          <a:xfrm>
            <a:off x="11347495" y="6459897"/>
            <a:ext cx="542036" cy="321416"/>
          </a:xfrm>
          <a:prstGeom prst="rect">
            <a:avLst/>
          </a:prstGeom>
        </p:spPr>
        <p:txBody>
          <a:bodyPr/>
          <a:lstStyle>
            <a:defPPr>
              <a:defRPr lang="en-US"/>
            </a:defPPr>
            <a:lvl1pPr marL="0" algn="r" defTabSz="914400" rtl="0" eaLnBrk="1" latinLnBrk="0" hangingPunct="1">
              <a:defRPr sz="1200" b="1" kern="1200">
                <a:solidFill>
                  <a:srgbClr val="BDBDB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7E3F7A-0EE5-45E7-B40F-D7CBCF0FD8B8}" type="slidenum">
              <a:rPr lang="en-US" smtClean="0"/>
              <a:pPr/>
              <a:t>16</a:t>
            </a:fld>
            <a:endParaRPr lang="en-US" dirty="0"/>
          </a:p>
        </p:txBody>
      </p:sp>
    </p:spTree>
    <p:extLst>
      <p:ext uri="{BB962C8B-B14F-4D97-AF65-F5344CB8AC3E}">
        <p14:creationId xmlns:p14="http://schemas.microsoft.com/office/powerpoint/2010/main" val="1733050792"/>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70" fill="hold"/>
                                        <p:tgtEl>
                                          <p:spTgt spid="2"/>
                                        </p:tgtEl>
                                      </p:cBhvr>
                                    </p:cmd>
                                  </p:childTnLst>
                                </p:cTn>
                              </p:par>
                              <p:par>
                                <p:cTn id="7" presetID="53" presetClass="entr" presetSubtype="16" fill="hold" nodeType="withEffect">
                                  <p:stCondLst>
                                    <p:cond delay="8000"/>
                                  </p:stCondLst>
                                  <p:childTnLst>
                                    <p:set>
                                      <p:cBhvr>
                                        <p:cTn id="8" dur="1" fill="hold">
                                          <p:stCondLst>
                                            <p:cond delay="0"/>
                                          </p:stCondLst>
                                        </p:cTn>
                                        <p:tgtEl>
                                          <p:spTgt spid="12">
                                            <p:txEl>
                                              <p:pRg st="0" end="0"/>
                                            </p:txEl>
                                          </p:spTgt>
                                        </p:tgtEl>
                                        <p:attrNameLst>
                                          <p:attrName>style.visibility</p:attrName>
                                        </p:attrNameLst>
                                      </p:cBhvr>
                                      <p:to>
                                        <p:strVal val="visible"/>
                                      </p:to>
                                    </p:set>
                                    <p:anim calcmode="lin" valueType="num">
                                      <p:cBhvr>
                                        <p:cTn id="9"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2">
                                            <p:txEl>
                                              <p:pRg st="0" end="0"/>
                                            </p:txEl>
                                          </p:spTgt>
                                        </p:tgtEl>
                                      </p:cBhvr>
                                    </p:animEffect>
                                  </p:childTnLst>
                                </p:cTn>
                              </p:par>
                              <p:par>
                                <p:cTn id="12" presetID="53" presetClass="entr" presetSubtype="16" fill="hold" nodeType="withEffect">
                                  <p:stCondLst>
                                    <p:cond delay="1300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p:cTn id="14"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2">
                                            <p:txEl>
                                              <p:pRg st="1" end="1"/>
                                            </p:txEl>
                                          </p:spTgt>
                                        </p:tgtEl>
                                      </p:cBhvr>
                                    </p:animEffect>
                                  </p:childTnLst>
                                </p:cTn>
                              </p:par>
                              <p:par>
                                <p:cTn id="17" presetID="53" presetClass="entr" presetSubtype="16" fill="hold" nodeType="withEffect">
                                  <p:stCondLst>
                                    <p:cond delay="1900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p:cTn id="19"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8C119-5616-E83F-B790-42860C19C2BE}"/>
              </a:ext>
            </a:extLst>
          </p:cNvPr>
          <p:cNvSpPr>
            <a:spLocks noGrp="1"/>
          </p:cNvSpPr>
          <p:nvPr>
            <p:ph type="title"/>
          </p:nvPr>
        </p:nvSpPr>
        <p:spPr>
          <a:xfrm>
            <a:off x="1519518" y="-712693"/>
            <a:ext cx="7395882" cy="3213846"/>
          </a:xfrm>
        </p:spPr>
        <p:txBody>
          <a:bodyPr vert="horz" lIns="91440" tIns="45720" rIns="91440" bIns="45720" rtlCol="0" anchor="ctr">
            <a:normAutofit/>
          </a:bodyPr>
          <a:lstStyle/>
          <a:p>
            <a:pPr algn="l">
              <a:tabLst>
                <a:tab pos="174625" algn="l"/>
              </a:tabLst>
            </a:pPr>
            <a:r>
              <a:rPr lang="en-US" b="1" kern="1200" dirty="0">
                <a:solidFill>
                  <a:schemeClr val="tx1"/>
                </a:solidFill>
                <a:cs typeface="Arial" panose="020B0604020202020204" pitchFamily="34" charset="0"/>
              </a:rPr>
              <a:t>Initial Reporting Requirements</a:t>
            </a:r>
            <a:br>
              <a:rPr lang="en-US" kern="1200" dirty="0">
                <a:solidFill>
                  <a:schemeClr val="tx1"/>
                </a:solidFill>
                <a:cs typeface="Arial" panose="020B0604020202020204" pitchFamily="34" charset="0"/>
              </a:rPr>
            </a:br>
            <a:r>
              <a:rPr lang="en-US" sz="2400" kern="1200" dirty="0">
                <a:solidFill>
                  <a:schemeClr val="tx1"/>
                </a:solidFill>
                <a:cs typeface="Arial" panose="020B0604020202020204" pitchFamily="34" charset="0"/>
              </a:rPr>
              <a:t>Unit, Wing, and Region Commanders</a:t>
            </a:r>
          </a:p>
        </p:txBody>
      </p:sp>
      <p:sp>
        <p:nvSpPr>
          <p:cNvPr id="12" name="Content Placeholder 11">
            <a:extLst>
              <a:ext uri="{FF2B5EF4-FFF2-40B4-BE49-F238E27FC236}">
                <a16:creationId xmlns:a16="http://schemas.microsoft.com/office/drawing/2014/main" id="{FEDEBF72-0101-A7D9-B9F1-270404E0F424}"/>
              </a:ext>
            </a:extLst>
          </p:cNvPr>
          <p:cNvSpPr>
            <a:spLocks noGrp="1"/>
          </p:cNvSpPr>
          <p:nvPr>
            <p:ph idx="1"/>
          </p:nvPr>
        </p:nvSpPr>
        <p:spPr>
          <a:xfrm>
            <a:off x="1519519" y="2111189"/>
            <a:ext cx="6583364" cy="3684774"/>
          </a:xfrm>
        </p:spPr>
        <p:txBody>
          <a:bodyPr vert="horz" lIns="91440" tIns="45720" rIns="91440" bIns="45720" rtlCol="0" anchor="ctr">
            <a:noAutofit/>
          </a:bodyPr>
          <a:lstStyle/>
          <a:p>
            <a:r>
              <a:rPr lang="en-US" dirty="0"/>
              <a:t>Follow Region Supplement to CAPR 160-2 to ensure wing and region commanders and directors of safety receive initial notification of SSO</a:t>
            </a:r>
          </a:p>
          <a:p>
            <a:r>
              <a:rPr lang="en-US" dirty="0"/>
              <a:t>Request the information collected (who, what, when, where, why, how, media, mission)</a:t>
            </a:r>
          </a:p>
          <a:p>
            <a:r>
              <a:rPr lang="en-US" dirty="0"/>
              <a:t>Ensure safety officers make initial entry in CAPSIS</a:t>
            </a:r>
          </a:p>
        </p:txBody>
      </p:sp>
      <p:sp>
        <p:nvSpPr>
          <p:cNvPr id="3" name="Slide Number Placeholder 2">
            <a:extLst>
              <a:ext uri="{FF2B5EF4-FFF2-40B4-BE49-F238E27FC236}">
                <a16:creationId xmlns:a16="http://schemas.microsoft.com/office/drawing/2014/main" id="{345ADFA7-CCCC-0132-1CBC-079C95A8F855}"/>
              </a:ext>
            </a:extLst>
          </p:cNvPr>
          <p:cNvSpPr>
            <a:spLocks noGrp="1"/>
          </p:cNvSpPr>
          <p:nvPr>
            <p:ph type="sldNum" sz="quarter" idx="11"/>
          </p:nvPr>
        </p:nvSpPr>
        <p:spPr>
          <a:xfrm>
            <a:off x="10341428" y="6356350"/>
            <a:ext cx="101237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7E3F7A-0EE5-45E7-B40F-D7CBCF0FD8B8}" type="slidenum">
              <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Connections with solid fill">
            <a:extLst>
              <a:ext uri="{FF2B5EF4-FFF2-40B4-BE49-F238E27FC236}">
                <a16:creationId xmlns:a16="http://schemas.microsoft.com/office/drawing/2014/main" id="{FA6CBDFF-DE81-37DF-D8F9-F63AB3FD19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343901" y="2871970"/>
            <a:ext cx="1142998" cy="1142998"/>
          </a:xfrm>
          <a:prstGeom prst="rect">
            <a:avLst/>
          </a:prstGeom>
        </p:spPr>
      </p:pic>
      <p:pic>
        <p:nvPicPr>
          <p:cNvPr id="2" name="Reporting SSO S17">
            <a:hlinkClick r:id="" action="ppaction://media"/>
            <a:extLst>
              <a:ext uri="{FF2B5EF4-FFF2-40B4-BE49-F238E27FC236}">
                <a16:creationId xmlns:a16="http://schemas.microsoft.com/office/drawing/2014/main" id="{BE3D8A47-BC53-8DAD-ED35-5C031A3757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6724" y="5795962"/>
            <a:ext cx="609600" cy="609600"/>
          </a:xfrm>
          <a:prstGeom prst="rect">
            <a:avLst/>
          </a:prstGeom>
        </p:spPr>
      </p:pic>
      <p:sp>
        <p:nvSpPr>
          <p:cNvPr id="6" name="Slide Number Placeholder 2">
            <a:extLst>
              <a:ext uri="{FF2B5EF4-FFF2-40B4-BE49-F238E27FC236}">
                <a16:creationId xmlns:a16="http://schemas.microsoft.com/office/drawing/2014/main" id="{7C240F87-A271-6E23-A61D-562365F20805}"/>
              </a:ext>
            </a:extLst>
          </p:cNvPr>
          <p:cNvSpPr txBox="1">
            <a:spLocks/>
          </p:cNvSpPr>
          <p:nvPr/>
        </p:nvSpPr>
        <p:spPr>
          <a:xfrm>
            <a:off x="11347495" y="6459897"/>
            <a:ext cx="542036" cy="321416"/>
          </a:xfrm>
          <a:prstGeom prst="rect">
            <a:avLst/>
          </a:prstGeom>
        </p:spPr>
        <p:txBody>
          <a:bodyPr/>
          <a:lstStyle>
            <a:defPPr>
              <a:defRPr lang="en-US"/>
            </a:defPPr>
            <a:lvl1pPr marL="0" algn="r" defTabSz="914400" rtl="0" eaLnBrk="1" latinLnBrk="0" hangingPunct="1">
              <a:defRPr sz="1200" b="1" kern="1200">
                <a:solidFill>
                  <a:srgbClr val="BDBDB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7E3F7A-0EE5-45E7-B40F-D7CBCF0FD8B8}" type="slidenum">
              <a:rPr lang="en-US" smtClean="0"/>
              <a:pPr/>
              <a:t>17</a:t>
            </a:fld>
            <a:endParaRPr lang="en-US" dirty="0"/>
          </a:p>
        </p:txBody>
      </p:sp>
    </p:spTree>
    <p:extLst>
      <p:ext uri="{BB962C8B-B14F-4D97-AF65-F5344CB8AC3E}">
        <p14:creationId xmlns:p14="http://schemas.microsoft.com/office/powerpoint/2010/main" val="859442052"/>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07" fill="hold"/>
                                        <p:tgtEl>
                                          <p:spTgt spid="2"/>
                                        </p:tgtEl>
                                      </p:cBhvr>
                                    </p:cmd>
                                  </p:childTnLst>
                                </p:cTn>
                              </p:par>
                              <p:par>
                                <p:cTn id="7" presetID="22" presetClass="entr" presetSubtype="8" fill="hold" nodeType="withEffect">
                                  <p:stCondLst>
                                    <p:cond delay="2000"/>
                                  </p:stCondLst>
                                  <p:childTnLst>
                                    <p:set>
                                      <p:cBhvr>
                                        <p:cTn id="8" dur="1" fill="hold">
                                          <p:stCondLst>
                                            <p:cond delay="0"/>
                                          </p:stCondLst>
                                        </p:cTn>
                                        <p:tgtEl>
                                          <p:spTgt spid="12">
                                            <p:txEl>
                                              <p:pRg st="0" end="0"/>
                                            </p:txEl>
                                          </p:spTgt>
                                        </p:tgtEl>
                                        <p:attrNameLst>
                                          <p:attrName>style.visibility</p:attrName>
                                        </p:attrNameLst>
                                      </p:cBhvr>
                                      <p:to>
                                        <p:strVal val="visible"/>
                                      </p:to>
                                    </p:set>
                                    <p:animEffect transition="in" filter="wipe(left)">
                                      <p:cBhvr>
                                        <p:cTn id="9" dur="500"/>
                                        <p:tgtEl>
                                          <p:spTgt spid="12">
                                            <p:txEl>
                                              <p:pRg st="0" end="0"/>
                                            </p:txEl>
                                          </p:spTgt>
                                        </p:tgtEl>
                                      </p:cBhvr>
                                    </p:animEffect>
                                  </p:childTnLst>
                                </p:cTn>
                              </p:par>
                              <p:par>
                                <p:cTn id="10" presetID="22" presetClass="entr" presetSubtype="8" fill="hold" nodeType="withEffect">
                                  <p:stCondLst>
                                    <p:cond delay="1400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par>
                                <p:cTn id="13" presetID="22" presetClass="entr" presetSubtype="8" fill="hold" nodeType="withEffect">
                                  <p:stCondLst>
                                    <p:cond delay="2100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left)">
                                      <p:cBhvr>
                                        <p:cTn id="1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8C119-5616-E83F-B790-42860C19C2BE}"/>
              </a:ext>
            </a:extLst>
          </p:cNvPr>
          <p:cNvSpPr>
            <a:spLocks noGrp="1"/>
          </p:cNvSpPr>
          <p:nvPr>
            <p:ph type="title"/>
          </p:nvPr>
        </p:nvSpPr>
        <p:spPr>
          <a:xfrm>
            <a:off x="1479175" y="-109896"/>
            <a:ext cx="8054789" cy="1925249"/>
          </a:xfrm>
        </p:spPr>
        <p:txBody>
          <a:bodyPr vert="horz" lIns="91440" tIns="45720" rIns="91440" bIns="45720" rtlCol="0" anchor="ctr">
            <a:normAutofit/>
          </a:bodyPr>
          <a:lstStyle/>
          <a:p>
            <a:pPr algn="l"/>
            <a:r>
              <a:rPr lang="en-US" b="1" kern="1200" dirty="0">
                <a:solidFill>
                  <a:schemeClr val="tx1"/>
                </a:solidFill>
                <a:cs typeface="Arial" panose="020B0604020202020204" pitchFamily="34" charset="0"/>
              </a:rPr>
              <a:t>National Operations Center</a:t>
            </a:r>
            <a:r>
              <a:rPr lang="en-US" b="1" dirty="0">
                <a:cs typeface="Arial" panose="020B0604020202020204" pitchFamily="34" charset="0"/>
              </a:rPr>
              <a:t> </a:t>
            </a:r>
            <a:r>
              <a:rPr lang="en-US" sz="3200" b="1" kern="1200" dirty="0">
                <a:solidFill>
                  <a:schemeClr val="tx1"/>
                </a:solidFill>
                <a:cs typeface="Arial" panose="020B0604020202020204" pitchFamily="34" charset="0"/>
              </a:rPr>
              <a:t>(888)-211-1812</a:t>
            </a:r>
            <a:endParaRPr lang="en-US" sz="3100" kern="1200" dirty="0">
              <a:solidFill>
                <a:schemeClr val="tx1"/>
              </a:solidFill>
              <a:cs typeface="Arial" panose="020B0604020202020204" pitchFamily="34" charset="0"/>
            </a:endParaRPr>
          </a:p>
        </p:txBody>
      </p:sp>
      <p:sp>
        <p:nvSpPr>
          <p:cNvPr id="12" name="Content Placeholder 11">
            <a:extLst>
              <a:ext uri="{FF2B5EF4-FFF2-40B4-BE49-F238E27FC236}">
                <a16:creationId xmlns:a16="http://schemas.microsoft.com/office/drawing/2014/main" id="{FEDEBF72-0101-A7D9-B9F1-270404E0F424}"/>
              </a:ext>
            </a:extLst>
          </p:cNvPr>
          <p:cNvSpPr>
            <a:spLocks noGrp="1"/>
          </p:cNvSpPr>
          <p:nvPr>
            <p:ph idx="1"/>
          </p:nvPr>
        </p:nvSpPr>
        <p:spPr>
          <a:xfrm>
            <a:off x="1586753" y="1102659"/>
            <a:ext cx="6009378" cy="4693303"/>
          </a:xfrm>
        </p:spPr>
        <p:txBody>
          <a:bodyPr vert="horz" lIns="91440" tIns="45720" rIns="91440" bIns="45720" rtlCol="0" anchor="ctr">
            <a:normAutofit/>
          </a:bodyPr>
          <a:lstStyle/>
          <a:p>
            <a:pPr marL="0" indent="0">
              <a:buNone/>
            </a:pPr>
            <a:r>
              <a:rPr lang="en-US" sz="2400" dirty="0"/>
              <a:t>All SSOs involving death, serious injury/illness, or a reportable accident or incident must be reported to the NOC by the region commander</a:t>
            </a:r>
          </a:p>
        </p:txBody>
      </p:sp>
      <p:sp>
        <p:nvSpPr>
          <p:cNvPr id="3" name="Slide Number Placeholder 2">
            <a:extLst>
              <a:ext uri="{FF2B5EF4-FFF2-40B4-BE49-F238E27FC236}">
                <a16:creationId xmlns:a16="http://schemas.microsoft.com/office/drawing/2014/main" id="{345ADFA7-CCCC-0132-1CBC-079C95A8F855}"/>
              </a:ext>
            </a:extLst>
          </p:cNvPr>
          <p:cNvSpPr>
            <a:spLocks noGrp="1"/>
          </p:cNvSpPr>
          <p:nvPr>
            <p:ph type="sldNum" sz="quarter" idx="11"/>
          </p:nvPr>
        </p:nvSpPr>
        <p:spPr>
          <a:xfrm>
            <a:off x="10341428" y="6356350"/>
            <a:ext cx="101237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7E3F7A-0EE5-45E7-B40F-D7CBCF0FD8B8}" type="slidenum">
              <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Connections with solid fill">
            <a:extLst>
              <a:ext uri="{FF2B5EF4-FFF2-40B4-BE49-F238E27FC236}">
                <a16:creationId xmlns:a16="http://schemas.microsoft.com/office/drawing/2014/main" id="{1CA8F600-9CCA-DC13-CF6A-ACE42EEA87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073316" y="2877811"/>
            <a:ext cx="1142998" cy="1142998"/>
          </a:xfrm>
          <a:prstGeom prst="rect">
            <a:avLst/>
          </a:prstGeom>
        </p:spPr>
      </p:pic>
      <p:pic>
        <p:nvPicPr>
          <p:cNvPr id="2" name="Reporting SSO S18">
            <a:hlinkClick r:id="" action="ppaction://media"/>
            <a:extLst>
              <a:ext uri="{FF2B5EF4-FFF2-40B4-BE49-F238E27FC236}">
                <a16:creationId xmlns:a16="http://schemas.microsoft.com/office/drawing/2014/main" id="{19085C8C-B58E-3150-B307-78556765D0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2390" y="5746750"/>
            <a:ext cx="609600" cy="609600"/>
          </a:xfrm>
          <a:prstGeom prst="rect">
            <a:avLst/>
          </a:prstGeom>
        </p:spPr>
      </p:pic>
      <p:sp>
        <p:nvSpPr>
          <p:cNvPr id="6" name="Slide Number Placeholder 2">
            <a:extLst>
              <a:ext uri="{FF2B5EF4-FFF2-40B4-BE49-F238E27FC236}">
                <a16:creationId xmlns:a16="http://schemas.microsoft.com/office/drawing/2014/main" id="{2F94FB49-E545-DAD1-F4B4-FBB78028D6B3}"/>
              </a:ext>
            </a:extLst>
          </p:cNvPr>
          <p:cNvSpPr txBox="1">
            <a:spLocks/>
          </p:cNvSpPr>
          <p:nvPr/>
        </p:nvSpPr>
        <p:spPr>
          <a:xfrm>
            <a:off x="11347495" y="6459897"/>
            <a:ext cx="542036" cy="321416"/>
          </a:xfrm>
          <a:prstGeom prst="rect">
            <a:avLst/>
          </a:prstGeom>
        </p:spPr>
        <p:txBody>
          <a:bodyPr/>
          <a:lstStyle>
            <a:defPPr>
              <a:defRPr lang="en-US"/>
            </a:defPPr>
            <a:lvl1pPr marL="0" algn="r" defTabSz="914400" rtl="0" eaLnBrk="1" latinLnBrk="0" hangingPunct="1">
              <a:defRPr sz="1200" b="1" kern="1200">
                <a:solidFill>
                  <a:srgbClr val="BDBDB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7E3F7A-0EE5-45E7-B40F-D7CBCF0FD8B8}" type="slidenum">
              <a:rPr lang="en-US" smtClean="0"/>
              <a:pPr/>
              <a:t>18</a:t>
            </a:fld>
            <a:endParaRPr lang="en-US" dirty="0"/>
          </a:p>
        </p:txBody>
      </p:sp>
    </p:spTree>
    <p:extLst>
      <p:ext uri="{BB962C8B-B14F-4D97-AF65-F5344CB8AC3E}">
        <p14:creationId xmlns:p14="http://schemas.microsoft.com/office/powerpoint/2010/main" val="4135232989"/>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BFCC6F-68BC-C409-AB2D-CFE0C7D8EDA0}"/>
              </a:ext>
            </a:extLst>
          </p:cNvPr>
          <p:cNvSpPr>
            <a:spLocks noGrp="1"/>
          </p:cNvSpPr>
          <p:nvPr>
            <p:ph type="sldNum" sz="quarter" idx="11"/>
          </p:nvPr>
        </p:nvSpPr>
        <p:spPr>
          <a:noFill/>
        </p:spPr>
        <p:txBody>
          <a:bodyPr/>
          <a:lstStyle/>
          <a:p>
            <a:fld id="{A47E3F7A-0EE5-45E7-B40F-D7CBCF0FD8B8}" type="slidenum">
              <a:rPr lang="en-US" smtClean="0"/>
              <a:pPr/>
              <a:t>19</a:t>
            </a:fld>
            <a:endParaRPr lang="en-US" dirty="0"/>
          </a:p>
        </p:txBody>
      </p:sp>
      <p:grpSp>
        <p:nvGrpSpPr>
          <p:cNvPr id="9" name="Group 8">
            <a:extLst>
              <a:ext uri="{FF2B5EF4-FFF2-40B4-BE49-F238E27FC236}">
                <a16:creationId xmlns:a16="http://schemas.microsoft.com/office/drawing/2014/main" id="{4B73D8D2-552E-389F-34A6-CBB654E4D8F5}"/>
              </a:ext>
            </a:extLst>
          </p:cNvPr>
          <p:cNvGrpSpPr/>
          <p:nvPr/>
        </p:nvGrpSpPr>
        <p:grpSpPr>
          <a:xfrm>
            <a:off x="7827028" y="2003366"/>
            <a:ext cx="2851571" cy="2851268"/>
            <a:chOff x="7936612" y="1254901"/>
            <a:chExt cx="2851571" cy="2851268"/>
          </a:xfrm>
          <a:solidFill>
            <a:srgbClr val="001871"/>
          </a:solidFill>
        </p:grpSpPr>
        <p:sp>
          <p:nvSpPr>
            <p:cNvPr id="16" name="Oval 15">
              <a:extLst>
                <a:ext uri="{FF2B5EF4-FFF2-40B4-BE49-F238E27FC236}">
                  <a16:creationId xmlns:a16="http://schemas.microsoft.com/office/drawing/2014/main" id="{7FB55426-1A7B-58CA-F1E5-C9E3FA5C3CA8}"/>
                </a:ext>
              </a:extLst>
            </p:cNvPr>
            <p:cNvSpPr/>
            <p:nvPr/>
          </p:nvSpPr>
          <p:spPr>
            <a:xfrm>
              <a:off x="7936612" y="1254901"/>
              <a:ext cx="2851571" cy="285126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id="{CBF832ED-0BAC-D0FC-0999-9FF472AD8B50}"/>
                </a:ext>
              </a:extLst>
            </p:cNvPr>
            <p:cNvSpPr txBox="1"/>
            <p:nvPr/>
          </p:nvSpPr>
          <p:spPr>
            <a:xfrm>
              <a:off x="8513996" y="1766134"/>
              <a:ext cx="1866535" cy="16405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kern="1200" dirty="0">
                  <a:solidFill>
                    <a:schemeClr val="bg1"/>
                  </a:solidFill>
                </a:rPr>
                <a:t>Provide CAP/SE contact info to NTSB, FAA, other agents</a:t>
              </a:r>
            </a:p>
          </p:txBody>
        </p:sp>
      </p:grpSp>
      <p:grpSp>
        <p:nvGrpSpPr>
          <p:cNvPr id="10" name="Group 9">
            <a:extLst>
              <a:ext uri="{FF2B5EF4-FFF2-40B4-BE49-F238E27FC236}">
                <a16:creationId xmlns:a16="http://schemas.microsoft.com/office/drawing/2014/main" id="{3B94D374-9B13-2AB2-4915-A5EF4EEB89A4}"/>
              </a:ext>
            </a:extLst>
          </p:cNvPr>
          <p:cNvGrpSpPr/>
          <p:nvPr/>
        </p:nvGrpSpPr>
        <p:grpSpPr>
          <a:xfrm>
            <a:off x="4670215" y="2003366"/>
            <a:ext cx="2851571" cy="2851268"/>
            <a:chOff x="4779799" y="1254901"/>
            <a:chExt cx="2851571" cy="2851268"/>
          </a:xfrm>
          <a:solidFill>
            <a:srgbClr val="001871"/>
          </a:solidFill>
        </p:grpSpPr>
        <p:sp>
          <p:nvSpPr>
            <p:cNvPr id="14" name="Oval 13">
              <a:extLst>
                <a:ext uri="{FF2B5EF4-FFF2-40B4-BE49-F238E27FC236}">
                  <a16:creationId xmlns:a16="http://schemas.microsoft.com/office/drawing/2014/main" id="{5FA52B76-BA1B-56E2-5E98-EA610EB32DD1}"/>
                </a:ext>
              </a:extLst>
            </p:cNvPr>
            <p:cNvSpPr/>
            <p:nvPr/>
          </p:nvSpPr>
          <p:spPr>
            <a:xfrm>
              <a:off x="4779799" y="1254901"/>
              <a:ext cx="2851571" cy="285126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6">
              <a:extLst>
                <a:ext uri="{FF2B5EF4-FFF2-40B4-BE49-F238E27FC236}">
                  <a16:creationId xmlns:a16="http://schemas.microsoft.com/office/drawing/2014/main" id="{D0E51479-65E6-8198-B51F-227002B06474}"/>
                </a:ext>
              </a:extLst>
            </p:cNvPr>
            <p:cNvSpPr txBox="1"/>
            <p:nvPr/>
          </p:nvSpPr>
          <p:spPr>
            <a:xfrm>
              <a:off x="5246360" y="1766135"/>
              <a:ext cx="1977358" cy="17346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kern="1200" dirty="0">
                  <a:solidFill>
                    <a:schemeClr val="bg1"/>
                  </a:solidFill>
                </a:rPr>
                <a:t>Members must cooperate with NTSB, FAA, etc.</a:t>
              </a:r>
            </a:p>
          </p:txBody>
        </p:sp>
      </p:grpSp>
      <p:grpSp>
        <p:nvGrpSpPr>
          <p:cNvPr id="11" name="Group 10">
            <a:extLst>
              <a:ext uri="{FF2B5EF4-FFF2-40B4-BE49-F238E27FC236}">
                <a16:creationId xmlns:a16="http://schemas.microsoft.com/office/drawing/2014/main" id="{9CE42A6A-AF50-FA97-C6E5-047C2CB724DD}"/>
              </a:ext>
            </a:extLst>
          </p:cNvPr>
          <p:cNvGrpSpPr/>
          <p:nvPr/>
        </p:nvGrpSpPr>
        <p:grpSpPr>
          <a:xfrm>
            <a:off x="1513402" y="2003366"/>
            <a:ext cx="2851571" cy="2851268"/>
            <a:chOff x="1622986" y="1254901"/>
            <a:chExt cx="2851571" cy="2851268"/>
          </a:xfrm>
          <a:solidFill>
            <a:srgbClr val="001871"/>
          </a:solidFill>
        </p:grpSpPr>
        <p:sp>
          <p:nvSpPr>
            <p:cNvPr id="12" name="Oval 11">
              <a:extLst>
                <a:ext uri="{FF2B5EF4-FFF2-40B4-BE49-F238E27FC236}">
                  <a16:creationId xmlns:a16="http://schemas.microsoft.com/office/drawing/2014/main" id="{AA5D3970-2E59-A9DA-84D0-E838EA866003}"/>
                </a:ext>
              </a:extLst>
            </p:cNvPr>
            <p:cNvSpPr/>
            <p:nvPr/>
          </p:nvSpPr>
          <p:spPr>
            <a:xfrm>
              <a:off x="1622986" y="1254901"/>
              <a:ext cx="2851571" cy="285126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8">
              <a:extLst>
                <a:ext uri="{FF2B5EF4-FFF2-40B4-BE49-F238E27FC236}">
                  <a16:creationId xmlns:a16="http://schemas.microsoft.com/office/drawing/2014/main" id="{E668C881-52BA-0E79-EFC6-CF5B9707DB5B}"/>
                </a:ext>
              </a:extLst>
            </p:cNvPr>
            <p:cNvSpPr txBox="1"/>
            <p:nvPr/>
          </p:nvSpPr>
          <p:spPr>
            <a:xfrm>
              <a:off x="2030637" y="1766135"/>
              <a:ext cx="2018936" cy="16405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kern="1200" dirty="0">
                  <a:solidFill>
                    <a:schemeClr val="bg1"/>
                  </a:solidFill>
                </a:rPr>
                <a:t>CAP Chief of Safety (CAP/SE) reports accident and incidents</a:t>
              </a:r>
            </a:p>
          </p:txBody>
        </p:sp>
      </p:grpSp>
      <p:pic>
        <p:nvPicPr>
          <p:cNvPr id="2" name="Reporting SSO S19">
            <a:hlinkClick r:id="" action="ppaction://media"/>
            <a:extLst>
              <a:ext uri="{FF2B5EF4-FFF2-40B4-BE49-F238E27FC236}">
                <a16:creationId xmlns:a16="http://schemas.microsoft.com/office/drawing/2014/main" id="{6C2800FB-0DCF-B370-73F7-098625D2AE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2469" y="5850297"/>
            <a:ext cx="609600" cy="609600"/>
          </a:xfrm>
          <a:prstGeom prst="rect">
            <a:avLst/>
          </a:prstGeom>
          <a:noFill/>
        </p:spPr>
      </p:pic>
    </p:spTree>
    <p:extLst>
      <p:ext uri="{BB962C8B-B14F-4D97-AF65-F5344CB8AC3E}">
        <p14:creationId xmlns:p14="http://schemas.microsoft.com/office/powerpoint/2010/main" val="3066036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6000">
        <p15:prstTrans prst="peelOff"/>
      </p:transition>
    </mc:Choice>
    <mc:Fallback xmlns="">
      <p:transition spd="slow" advClick="0" advTm="5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61" fill="hold"/>
                                        <p:tgtEl>
                                          <p:spTgt spid="2"/>
                                        </p:tgtEl>
                                      </p:cBhvr>
                                    </p:cmd>
                                  </p:childTnLst>
                                </p:cTn>
                              </p:par>
                              <p:par>
                                <p:cTn id="7" presetID="45" presetClass="entr" presetSubtype="0" fill="hold" nodeType="withEffect">
                                  <p:stCondLst>
                                    <p:cond delay="13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0"/>
                                        <p:tgtEl>
                                          <p:spTgt spid="11"/>
                                        </p:tgtEl>
                                      </p:cBhvr>
                                    </p:animEffect>
                                    <p:anim calcmode="lin" valueType="num">
                                      <p:cBhvr>
                                        <p:cTn id="10" dur="2000" fill="hold"/>
                                        <p:tgtEl>
                                          <p:spTgt spid="11"/>
                                        </p:tgtEl>
                                        <p:attrNameLst>
                                          <p:attrName>ppt_w</p:attrName>
                                        </p:attrNameLst>
                                      </p:cBhvr>
                                      <p:tavLst>
                                        <p:tav tm="0" fmla="#ppt_w*sin(2.5*pi*$)">
                                          <p:val>
                                            <p:fltVal val="0"/>
                                          </p:val>
                                        </p:tav>
                                        <p:tav tm="100000">
                                          <p:val>
                                            <p:fltVal val="1"/>
                                          </p:val>
                                        </p:tav>
                                      </p:tavLst>
                                    </p:anim>
                                    <p:anim calcmode="lin" valueType="num">
                                      <p:cBhvr>
                                        <p:cTn id="11" dur="2000" fill="hold"/>
                                        <p:tgtEl>
                                          <p:spTgt spid="11"/>
                                        </p:tgtEl>
                                        <p:attrNameLst>
                                          <p:attrName>ppt_h</p:attrName>
                                        </p:attrNameLst>
                                      </p:cBhvr>
                                      <p:tavLst>
                                        <p:tav tm="0">
                                          <p:val>
                                            <p:strVal val="#ppt_h"/>
                                          </p:val>
                                        </p:tav>
                                        <p:tav tm="100000">
                                          <p:val>
                                            <p:strVal val="#ppt_h"/>
                                          </p:val>
                                        </p:tav>
                                      </p:tavLst>
                                    </p:anim>
                                  </p:childTnLst>
                                </p:cTn>
                              </p:par>
                              <p:par>
                                <p:cTn id="12" presetID="45" presetClass="entr" presetSubtype="0" fill="hold" nodeType="withEffect">
                                  <p:stCondLst>
                                    <p:cond delay="30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36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ppt_w</p:attrName>
                                        </p:attrNameLst>
                                      </p:cBhvr>
                                      <p:tavLst>
                                        <p:tav tm="0" fmla="#ppt_w*sin(2.5*pi*$)">
                                          <p:val>
                                            <p:fltVal val="0"/>
                                          </p:val>
                                        </p:tav>
                                        <p:tav tm="100000">
                                          <p:val>
                                            <p:fltVal val="1"/>
                                          </p:val>
                                        </p:tav>
                                      </p:tavLst>
                                    </p:anim>
                                    <p:anim calcmode="lin" valueType="num">
                                      <p:cBhvr>
                                        <p:cTn id="21"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E2A71-1330-4F51-9483-3149CD04E992}"/>
              </a:ext>
            </a:extLst>
          </p:cNvPr>
          <p:cNvSpPr>
            <a:spLocks noGrp="1"/>
          </p:cNvSpPr>
          <p:nvPr>
            <p:ph type="title"/>
          </p:nvPr>
        </p:nvSpPr>
        <p:spPr>
          <a:xfrm>
            <a:off x="1048871" y="620392"/>
            <a:ext cx="3284138" cy="5504688"/>
          </a:xfrm>
        </p:spPr>
        <p:txBody>
          <a:bodyPr vert="horz" lIns="91440" tIns="45720" rIns="91440" bIns="45720" rtlCol="0" anchor="ctr">
            <a:normAutofit/>
          </a:bodyPr>
          <a:lstStyle/>
          <a:p>
            <a:pPr algn="l"/>
            <a:r>
              <a:rPr lang="en-US" kern="1200" dirty="0">
                <a:latin typeface="+mj-lt"/>
                <a:ea typeface="+mj-ea"/>
                <a:cs typeface="+mj-cs"/>
              </a:rPr>
              <a:t>Objectives</a:t>
            </a:r>
          </a:p>
        </p:txBody>
      </p:sp>
      <p:sp>
        <p:nvSpPr>
          <p:cNvPr id="3" name="Slide Number Placeholder 2">
            <a:extLst>
              <a:ext uri="{FF2B5EF4-FFF2-40B4-BE49-F238E27FC236}">
                <a16:creationId xmlns:a16="http://schemas.microsoft.com/office/drawing/2014/main" id="{3C0DF247-BBF6-4B02-BC8C-F1187028A14A}"/>
              </a:ext>
            </a:extLst>
          </p:cNvPr>
          <p:cNvSpPr>
            <a:spLocks noGrp="1"/>
          </p:cNvSpPr>
          <p:nvPr>
            <p:ph type="sldNum" sz="quarter" idx="11"/>
          </p:nvPr>
        </p:nvSpPr>
        <p:spPr>
          <a:xfrm>
            <a:off x="10878670" y="6400800"/>
            <a:ext cx="887506" cy="320675"/>
          </a:xfrm>
        </p:spPr>
        <p:txBody>
          <a:bodyPr vert="horz" lIns="91440" tIns="45720" rIns="91440" bIns="45720" rtlCol="0" anchor="ctr">
            <a:normAutofit/>
          </a:bodyPr>
          <a:lstStyle/>
          <a:p>
            <a:pPr>
              <a:spcAft>
                <a:spcPts val="600"/>
              </a:spcAft>
            </a:pPr>
            <a:fld id="{A47E3F7A-0EE5-45E7-B40F-D7CBCF0FD8B8}" type="slidenum">
              <a:rPr lang="en-US" sz="1200" smtClean="0">
                <a:latin typeface="+mn-lt"/>
              </a:rPr>
              <a:pPr/>
              <a:t>2</a:t>
            </a:fld>
            <a:endParaRPr lang="en-US" sz="1200" dirty="0">
              <a:solidFill>
                <a:schemeClr val="tx1">
                  <a:tint val="75000"/>
                </a:schemeClr>
              </a:solidFill>
              <a:latin typeface="+mn-lt"/>
            </a:endParaRPr>
          </a:p>
        </p:txBody>
      </p:sp>
      <p:grpSp>
        <p:nvGrpSpPr>
          <p:cNvPr id="6" name="Group 5">
            <a:extLst>
              <a:ext uri="{FF2B5EF4-FFF2-40B4-BE49-F238E27FC236}">
                <a16:creationId xmlns:a16="http://schemas.microsoft.com/office/drawing/2014/main" id="{FDE58E28-82EB-71E1-3189-B6508A75B976}"/>
              </a:ext>
            </a:extLst>
          </p:cNvPr>
          <p:cNvGrpSpPr/>
          <p:nvPr/>
        </p:nvGrpSpPr>
        <p:grpSpPr>
          <a:xfrm>
            <a:off x="4942609" y="465748"/>
            <a:ext cx="5142992" cy="2000447"/>
            <a:chOff x="4942609" y="465748"/>
            <a:chExt cx="5142992" cy="2000447"/>
          </a:xfrm>
        </p:grpSpPr>
        <p:sp>
          <p:nvSpPr>
            <p:cNvPr id="7" name="Rectangle: Rounded Corners 6">
              <a:extLst>
                <a:ext uri="{FF2B5EF4-FFF2-40B4-BE49-F238E27FC236}">
                  <a16:creationId xmlns:a16="http://schemas.microsoft.com/office/drawing/2014/main" id="{6D33041B-B952-4FA1-9058-8D947A3B3077}"/>
                </a:ext>
              </a:extLst>
            </p:cNvPr>
            <p:cNvSpPr/>
            <p:nvPr/>
          </p:nvSpPr>
          <p:spPr>
            <a:xfrm>
              <a:off x="4942609" y="941623"/>
              <a:ext cx="5142992" cy="1524572"/>
            </a:xfrm>
            <a:prstGeom prst="roundRect">
              <a:avLst>
                <a:gd name="adj" fmla="val 10000"/>
              </a:avLst>
            </a:prstGeom>
            <a:solidFill>
              <a:srgbClr val="001871"/>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8" name="Rectangle 7" descr="Warning">
              <a:extLst>
                <a:ext uri="{FF2B5EF4-FFF2-40B4-BE49-F238E27FC236}">
                  <a16:creationId xmlns:a16="http://schemas.microsoft.com/office/drawing/2014/main" id="{27F2AF0E-4837-4EBE-B28B-C0F74E9D3AAD}"/>
                </a:ext>
              </a:extLst>
            </p:cNvPr>
            <p:cNvSpPr/>
            <p:nvPr/>
          </p:nvSpPr>
          <p:spPr>
            <a:xfrm>
              <a:off x="5403792" y="1262557"/>
              <a:ext cx="838514" cy="83851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9" name="Group 8">
              <a:extLst>
                <a:ext uri="{FF2B5EF4-FFF2-40B4-BE49-F238E27FC236}">
                  <a16:creationId xmlns:a16="http://schemas.microsoft.com/office/drawing/2014/main" id="{DFEB7AFB-0CBF-456E-A357-DEEB97879991}"/>
                </a:ext>
              </a:extLst>
            </p:cNvPr>
            <p:cNvGrpSpPr/>
            <p:nvPr/>
          </p:nvGrpSpPr>
          <p:grpSpPr>
            <a:xfrm>
              <a:off x="6703490" y="465748"/>
              <a:ext cx="3382110" cy="1847145"/>
              <a:chOff x="1760881" y="825810"/>
              <a:chExt cx="3382110" cy="1847145"/>
            </a:xfrm>
          </p:grpSpPr>
          <p:sp>
            <p:nvSpPr>
              <p:cNvPr id="15" name="Rectangle 14">
                <a:extLst>
                  <a:ext uri="{FF2B5EF4-FFF2-40B4-BE49-F238E27FC236}">
                    <a16:creationId xmlns:a16="http://schemas.microsoft.com/office/drawing/2014/main" id="{F199FD16-FB2E-45DE-BF97-63CE607C8A07}"/>
                  </a:ext>
                </a:extLst>
              </p:cNvPr>
              <p:cNvSpPr/>
              <p:nvPr/>
            </p:nvSpPr>
            <p:spPr>
              <a:xfrm>
                <a:off x="1760881" y="825810"/>
                <a:ext cx="3382110" cy="15245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5E9571DF-F903-479B-9EFF-14271F4A640C}"/>
                  </a:ext>
                </a:extLst>
              </p:cNvPr>
              <p:cNvSpPr txBox="1"/>
              <p:nvPr/>
            </p:nvSpPr>
            <p:spPr>
              <a:xfrm>
                <a:off x="1760881" y="1511866"/>
                <a:ext cx="3382110" cy="11610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1351" tIns="161351" rIns="161351" bIns="161351" numCol="1" spcCol="1270" anchor="ctr" anchorCtr="0">
                <a:noAutofit/>
              </a:bodyPr>
              <a:lstStyle/>
              <a:p>
                <a:pPr marL="0" lvl="0" indent="0" algn="l" defTabSz="1111250">
                  <a:lnSpc>
                    <a:spcPct val="100000"/>
                  </a:lnSpc>
                  <a:spcBef>
                    <a:spcPct val="0"/>
                  </a:spcBef>
                  <a:spcAft>
                    <a:spcPct val="35000"/>
                  </a:spcAft>
                  <a:buNone/>
                </a:pPr>
                <a:r>
                  <a:rPr lang="en-US" kern="1200" dirty="0">
                    <a:solidFill>
                      <a:schemeClr val="bg1"/>
                    </a:solidFill>
                  </a:rPr>
                  <a:t>Introduce the terms associated with safety reporting</a:t>
                </a:r>
              </a:p>
            </p:txBody>
          </p:sp>
        </p:grpSp>
      </p:grpSp>
      <p:grpSp>
        <p:nvGrpSpPr>
          <p:cNvPr id="18" name="Group 17">
            <a:extLst>
              <a:ext uri="{FF2B5EF4-FFF2-40B4-BE49-F238E27FC236}">
                <a16:creationId xmlns:a16="http://schemas.microsoft.com/office/drawing/2014/main" id="{0BAAAD79-486E-40A0-BA50-E85E695317F5}"/>
              </a:ext>
            </a:extLst>
          </p:cNvPr>
          <p:cNvGrpSpPr/>
          <p:nvPr/>
        </p:nvGrpSpPr>
        <p:grpSpPr>
          <a:xfrm>
            <a:off x="4913913" y="4207297"/>
            <a:ext cx="5142992" cy="1524572"/>
            <a:chOff x="5070671" y="3519818"/>
            <a:chExt cx="5142992" cy="1524572"/>
          </a:xfrm>
        </p:grpSpPr>
        <p:sp>
          <p:nvSpPr>
            <p:cNvPr id="10" name="Rectangle: Rounded Corners 9">
              <a:extLst>
                <a:ext uri="{FF2B5EF4-FFF2-40B4-BE49-F238E27FC236}">
                  <a16:creationId xmlns:a16="http://schemas.microsoft.com/office/drawing/2014/main" id="{DC7D12A6-FDBA-484E-AE8E-6745853A248F}"/>
                </a:ext>
              </a:extLst>
            </p:cNvPr>
            <p:cNvSpPr/>
            <p:nvPr/>
          </p:nvSpPr>
          <p:spPr>
            <a:xfrm>
              <a:off x="5070671" y="3519818"/>
              <a:ext cx="5142992" cy="1524572"/>
            </a:xfrm>
            <a:prstGeom prst="roundRect">
              <a:avLst>
                <a:gd name="adj" fmla="val 10000"/>
              </a:avLst>
            </a:prstGeom>
            <a:solidFill>
              <a:srgbClr val="001871"/>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1" name="Rectangle 10" descr="Users">
              <a:extLst>
                <a:ext uri="{FF2B5EF4-FFF2-40B4-BE49-F238E27FC236}">
                  <a16:creationId xmlns:a16="http://schemas.microsoft.com/office/drawing/2014/main" id="{6EDB4B1C-DEDB-4121-9FB5-5A5D84253AE6}"/>
                </a:ext>
              </a:extLst>
            </p:cNvPr>
            <p:cNvSpPr/>
            <p:nvPr/>
          </p:nvSpPr>
          <p:spPr>
            <a:xfrm>
              <a:off x="5531854" y="3862847"/>
              <a:ext cx="838514" cy="83851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2" name="Group 11">
              <a:extLst>
                <a:ext uri="{FF2B5EF4-FFF2-40B4-BE49-F238E27FC236}">
                  <a16:creationId xmlns:a16="http://schemas.microsoft.com/office/drawing/2014/main" id="{C7186579-866F-47D3-971A-60282D81C6E4}"/>
                </a:ext>
              </a:extLst>
            </p:cNvPr>
            <p:cNvGrpSpPr/>
            <p:nvPr/>
          </p:nvGrpSpPr>
          <p:grpSpPr>
            <a:xfrm>
              <a:off x="6831552" y="3519818"/>
              <a:ext cx="3382110" cy="1524572"/>
              <a:chOff x="1760881" y="2731525"/>
              <a:chExt cx="3382110" cy="1524572"/>
            </a:xfrm>
          </p:grpSpPr>
          <p:sp>
            <p:nvSpPr>
              <p:cNvPr id="13" name="Rectangle 12">
                <a:extLst>
                  <a:ext uri="{FF2B5EF4-FFF2-40B4-BE49-F238E27FC236}">
                    <a16:creationId xmlns:a16="http://schemas.microsoft.com/office/drawing/2014/main" id="{2A90B21F-B9D3-4CEA-9C9A-E7E43A031CDC}"/>
                  </a:ext>
                </a:extLst>
              </p:cNvPr>
              <p:cNvSpPr/>
              <p:nvPr/>
            </p:nvSpPr>
            <p:spPr>
              <a:xfrm>
                <a:off x="1760881" y="2731525"/>
                <a:ext cx="3382110" cy="15245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a:extLst>
                  <a:ext uri="{FF2B5EF4-FFF2-40B4-BE49-F238E27FC236}">
                    <a16:creationId xmlns:a16="http://schemas.microsoft.com/office/drawing/2014/main" id="{E02453C1-D10B-49F6-89CC-5B1E2AD53E43}"/>
                  </a:ext>
                </a:extLst>
              </p:cNvPr>
              <p:cNvSpPr txBox="1"/>
              <p:nvPr/>
            </p:nvSpPr>
            <p:spPr>
              <a:xfrm>
                <a:off x="1760881" y="2731525"/>
                <a:ext cx="3087772" cy="1524572"/>
              </a:xfrm>
              <a:prstGeom prst="rect">
                <a:avLst/>
              </a:prstGeom>
              <a:solidFill>
                <a:srgbClr val="001871"/>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1351" tIns="161351" rIns="161351" bIns="161351" numCol="1" spcCol="1270" anchor="ctr" anchorCtr="0">
                <a:noAutofit/>
              </a:bodyPr>
              <a:lstStyle/>
              <a:p>
                <a:pPr marL="0" lvl="0" indent="0" algn="l" defTabSz="1111250">
                  <a:lnSpc>
                    <a:spcPct val="100000"/>
                  </a:lnSpc>
                  <a:spcBef>
                    <a:spcPct val="0"/>
                  </a:spcBef>
                  <a:spcAft>
                    <a:spcPct val="35000"/>
                  </a:spcAft>
                  <a:buNone/>
                </a:pPr>
                <a:r>
                  <a:rPr lang="en-US" kern="1200" dirty="0">
                    <a:solidFill>
                      <a:schemeClr val="bg1"/>
                    </a:solidFill>
                  </a:rPr>
                  <a:t>Review the information that reporting members can provide</a:t>
                </a:r>
              </a:p>
            </p:txBody>
          </p:sp>
        </p:grpSp>
      </p:grpSp>
      <p:grpSp>
        <p:nvGrpSpPr>
          <p:cNvPr id="20" name="Group 19">
            <a:extLst>
              <a:ext uri="{FF2B5EF4-FFF2-40B4-BE49-F238E27FC236}">
                <a16:creationId xmlns:a16="http://schemas.microsoft.com/office/drawing/2014/main" id="{ED057080-7EE7-F66C-B56E-44E2E3BC9D67}"/>
              </a:ext>
            </a:extLst>
          </p:cNvPr>
          <p:cNvGrpSpPr/>
          <p:nvPr/>
        </p:nvGrpSpPr>
        <p:grpSpPr>
          <a:xfrm>
            <a:off x="4942609" y="2574460"/>
            <a:ext cx="5142992" cy="1524572"/>
            <a:chOff x="5070671" y="1614103"/>
            <a:chExt cx="5142992" cy="1524572"/>
          </a:xfrm>
        </p:grpSpPr>
        <p:sp>
          <p:nvSpPr>
            <p:cNvPr id="21" name="Rectangle: Rounded Corners 20">
              <a:extLst>
                <a:ext uri="{FF2B5EF4-FFF2-40B4-BE49-F238E27FC236}">
                  <a16:creationId xmlns:a16="http://schemas.microsoft.com/office/drawing/2014/main" id="{C516C4D6-8D24-5DCC-8F88-C438727BD322}"/>
                </a:ext>
              </a:extLst>
            </p:cNvPr>
            <p:cNvSpPr/>
            <p:nvPr/>
          </p:nvSpPr>
          <p:spPr>
            <a:xfrm>
              <a:off x="5070671" y="1614103"/>
              <a:ext cx="5142992" cy="1524572"/>
            </a:xfrm>
            <a:prstGeom prst="roundRect">
              <a:avLst>
                <a:gd name="adj" fmla="val 10000"/>
              </a:avLst>
            </a:prstGeom>
            <a:solidFill>
              <a:srgbClr val="001871"/>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22" name="Rectangle 21" descr="Laptop with solid fill">
              <a:extLst>
                <a:ext uri="{FF2B5EF4-FFF2-40B4-BE49-F238E27FC236}">
                  <a16:creationId xmlns:a16="http://schemas.microsoft.com/office/drawing/2014/main" id="{904D18B3-53FD-56C9-468F-A1B66A4A564E}"/>
                </a:ext>
              </a:extLst>
            </p:cNvPr>
            <p:cNvSpPr/>
            <p:nvPr/>
          </p:nvSpPr>
          <p:spPr>
            <a:xfrm>
              <a:off x="5531854" y="1957131"/>
              <a:ext cx="838514" cy="838514"/>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23" name="Group 22">
              <a:extLst>
                <a:ext uri="{FF2B5EF4-FFF2-40B4-BE49-F238E27FC236}">
                  <a16:creationId xmlns:a16="http://schemas.microsoft.com/office/drawing/2014/main" id="{8158F8A9-D692-55B8-53DC-4A8FD94F7876}"/>
                </a:ext>
              </a:extLst>
            </p:cNvPr>
            <p:cNvGrpSpPr/>
            <p:nvPr/>
          </p:nvGrpSpPr>
          <p:grpSpPr>
            <a:xfrm>
              <a:off x="6831552" y="1614103"/>
              <a:ext cx="3382110" cy="1524572"/>
              <a:chOff x="1760881" y="825810"/>
              <a:chExt cx="3382110" cy="1524572"/>
            </a:xfrm>
          </p:grpSpPr>
          <p:sp>
            <p:nvSpPr>
              <p:cNvPr id="24" name="Rectangle 23">
                <a:extLst>
                  <a:ext uri="{FF2B5EF4-FFF2-40B4-BE49-F238E27FC236}">
                    <a16:creationId xmlns:a16="http://schemas.microsoft.com/office/drawing/2014/main" id="{CEA49AB8-22B4-50F6-8B56-B22901A8783B}"/>
                  </a:ext>
                </a:extLst>
              </p:cNvPr>
              <p:cNvSpPr/>
              <p:nvPr/>
            </p:nvSpPr>
            <p:spPr>
              <a:xfrm>
                <a:off x="1760881" y="825810"/>
                <a:ext cx="3382110" cy="15245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8FEB4970-F368-9432-A770-FC4484B09162}"/>
                  </a:ext>
                </a:extLst>
              </p:cNvPr>
              <p:cNvSpPr txBox="1"/>
              <p:nvPr/>
            </p:nvSpPr>
            <p:spPr>
              <a:xfrm>
                <a:off x="1760881" y="825810"/>
                <a:ext cx="3382110" cy="15245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1351" tIns="161351" rIns="161351" bIns="161351" numCol="1" spcCol="1270" anchor="ctr" anchorCtr="0">
                <a:noAutofit/>
              </a:bodyPr>
              <a:lstStyle/>
              <a:p>
                <a:pPr marL="0" lvl="0" indent="0" algn="l" defTabSz="1111250">
                  <a:lnSpc>
                    <a:spcPct val="100000"/>
                  </a:lnSpc>
                  <a:spcBef>
                    <a:spcPct val="0"/>
                  </a:spcBef>
                  <a:spcAft>
                    <a:spcPct val="35000"/>
                  </a:spcAft>
                  <a:buNone/>
                </a:pPr>
                <a:r>
                  <a:rPr lang="en-US" kern="1200" dirty="0">
                    <a:solidFill>
                      <a:schemeClr val="bg1"/>
                    </a:solidFill>
                  </a:rPr>
                  <a:t>Member responsibilities in safety reporting</a:t>
                </a:r>
              </a:p>
            </p:txBody>
          </p:sp>
        </p:grpSp>
      </p:grpSp>
      <p:pic>
        <p:nvPicPr>
          <p:cNvPr id="2" name="Reporting an SSO S2">
            <a:hlinkClick r:id="" action="ppaction://media"/>
            <a:extLst>
              <a:ext uri="{FF2B5EF4-FFF2-40B4-BE49-F238E27FC236}">
                <a16:creationId xmlns:a16="http://schemas.microsoft.com/office/drawing/2014/main" id="{EDD72014-2D57-AAE1-761A-0C080EDFE9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12965" y="5929312"/>
            <a:ext cx="609600" cy="609600"/>
          </a:xfrm>
          <a:prstGeom prst="rect">
            <a:avLst/>
          </a:prstGeom>
        </p:spPr>
      </p:pic>
    </p:spTree>
    <p:extLst>
      <p:ext uri="{BB962C8B-B14F-4D97-AF65-F5344CB8AC3E}">
        <p14:creationId xmlns:p14="http://schemas.microsoft.com/office/powerpoint/2010/main" val="1524191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6000">
        <p15:prstTrans prst="airplane"/>
      </p:transition>
    </mc:Choice>
    <mc:Fallback xmlns="">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79" fill="hold"/>
                                        <p:tgtEl>
                                          <p:spTgt spid="2"/>
                                        </p:tgtEl>
                                      </p:cBhvr>
                                    </p:cmd>
                                  </p:childTnLst>
                                </p:cTn>
                              </p:par>
                              <p:par>
                                <p:cTn id="7" presetID="2" presetClass="entr" presetSubtype="4" fill="hold" nodeType="withEffect">
                                  <p:stCondLst>
                                    <p:cond delay="1100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500" fill="hold"/>
                                        <p:tgtEl>
                                          <p:spTgt spid="18"/>
                                        </p:tgtEl>
                                        <p:attrNameLst>
                                          <p:attrName>ppt_x</p:attrName>
                                        </p:attrNameLst>
                                      </p:cBhvr>
                                      <p:tavLst>
                                        <p:tav tm="0">
                                          <p:val>
                                            <p:strVal val="#ppt_x"/>
                                          </p:val>
                                        </p:tav>
                                        <p:tav tm="100000">
                                          <p:val>
                                            <p:strVal val="#ppt_x"/>
                                          </p:val>
                                        </p:tav>
                                      </p:tavLst>
                                    </p:anim>
                                    <p:anim calcmode="lin" valueType="num">
                                      <p:cBhvr additive="base">
                                        <p:cTn id="10" dur="5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600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3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2D3415-F157-3405-7DEF-F010C81413E2}"/>
              </a:ext>
            </a:extLst>
          </p:cNvPr>
          <p:cNvSpPr>
            <a:spLocks noGrp="1"/>
          </p:cNvSpPr>
          <p:nvPr>
            <p:ph type="title"/>
          </p:nvPr>
        </p:nvSpPr>
        <p:spPr>
          <a:xfrm>
            <a:off x="1008529" y="1270007"/>
            <a:ext cx="2003612" cy="4317987"/>
          </a:xfrm>
        </p:spPr>
        <p:txBody>
          <a:bodyPr vert="horz" lIns="91440" tIns="45720" rIns="91440" bIns="45720" rtlCol="0" anchor="ctr">
            <a:normAutofit/>
          </a:bodyPr>
          <a:lstStyle/>
          <a:p>
            <a:r>
              <a:rPr lang="en-US" kern="1200" dirty="0">
                <a:latin typeface="+mj-lt"/>
                <a:ea typeface="+mj-ea"/>
                <a:cs typeface="+mj-cs"/>
              </a:rPr>
              <a:t>CAPSIS Reporting</a:t>
            </a:r>
          </a:p>
        </p:txBody>
      </p:sp>
      <p:sp>
        <p:nvSpPr>
          <p:cNvPr id="2" name="Content Placeholder 1">
            <a:extLst>
              <a:ext uri="{FF2B5EF4-FFF2-40B4-BE49-F238E27FC236}">
                <a16:creationId xmlns:a16="http://schemas.microsoft.com/office/drawing/2014/main" id="{A0447EE7-4C30-3E9B-7B62-2A760ED06C54}"/>
              </a:ext>
            </a:extLst>
          </p:cNvPr>
          <p:cNvSpPr>
            <a:spLocks noGrp="1"/>
          </p:cNvSpPr>
          <p:nvPr>
            <p:ph idx="1"/>
          </p:nvPr>
        </p:nvSpPr>
        <p:spPr>
          <a:xfrm>
            <a:off x="4383742" y="2251873"/>
            <a:ext cx="4746812" cy="2354256"/>
          </a:xfrm>
        </p:spPr>
        <p:txBody>
          <a:bodyPr vert="horz" lIns="91440" tIns="45720" rIns="91440" bIns="45720" rtlCol="0" anchor="ctr">
            <a:normAutofit/>
          </a:bodyPr>
          <a:lstStyle/>
          <a:p>
            <a:pPr marL="0" indent="0">
              <a:buNone/>
            </a:pPr>
            <a:r>
              <a:rPr lang="en-US" kern="1200" dirty="0">
                <a:solidFill>
                  <a:srgbClr val="FF0000"/>
                </a:solidFill>
                <a:latin typeface="+mn-lt"/>
                <a:ea typeface="+mn-ea"/>
                <a:cs typeface="+mn-cs"/>
              </a:rPr>
              <a:t>As soon as possible after initial reporting but within 48 hours of th</a:t>
            </a:r>
            <a:r>
              <a:rPr lang="en-US" dirty="0">
                <a:solidFill>
                  <a:srgbClr val="FF0000"/>
                </a:solidFill>
                <a:latin typeface="+mn-lt"/>
                <a:cs typeface="+mn-cs"/>
              </a:rPr>
              <a:t>e SSO</a:t>
            </a:r>
            <a:endParaRPr lang="en-US" kern="1200" dirty="0">
              <a:solidFill>
                <a:srgbClr val="FF0000"/>
              </a:solidFill>
              <a:latin typeface="+mn-lt"/>
              <a:ea typeface="+mn-ea"/>
              <a:cs typeface="+mn-cs"/>
            </a:endParaRPr>
          </a:p>
        </p:txBody>
      </p:sp>
      <p:pic>
        <p:nvPicPr>
          <p:cNvPr id="5" name="Reporting SSO S20">
            <a:hlinkClick r:id="" action="ppaction://media"/>
            <a:extLst>
              <a:ext uri="{FF2B5EF4-FFF2-40B4-BE49-F238E27FC236}">
                <a16:creationId xmlns:a16="http://schemas.microsoft.com/office/drawing/2014/main" id="{A5491F8A-5D2B-607F-6A11-AFA0234959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754" y="5699760"/>
            <a:ext cx="609600" cy="609600"/>
          </a:xfrm>
          <a:prstGeom prst="rect">
            <a:avLst/>
          </a:prstGeom>
        </p:spPr>
      </p:pic>
      <p:pic>
        <p:nvPicPr>
          <p:cNvPr id="9" name="Graphic 1360728215" descr="Watch with solid fill">
            <a:extLst>
              <a:ext uri="{FF2B5EF4-FFF2-40B4-BE49-F238E27FC236}">
                <a16:creationId xmlns:a16="http://schemas.microsoft.com/office/drawing/2014/main" id="{5E865E85-6B67-A93D-1459-62DC064928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8936" y="4148929"/>
            <a:ext cx="914400" cy="914400"/>
          </a:xfrm>
          <a:prstGeom prst="rect">
            <a:avLst/>
          </a:prstGeom>
        </p:spPr>
      </p:pic>
      <p:sp>
        <p:nvSpPr>
          <p:cNvPr id="6" name="Slide Number Placeholder 2">
            <a:extLst>
              <a:ext uri="{FF2B5EF4-FFF2-40B4-BE49-F238E27FC236}">
                <a16:creationId xmlns:a16="http://schemas.microsoft.com/office/drawing/2014/main" id="{6639EE6B-4E79-08FB-B004-C56EDC8145FA}"/>
              </a:ext>
            </a:extLst>
          </p:cNvPr>
          <p:cNvSpPr>
            <a:spLocks noGrp="1"/>
          </p:cNvSpPr>
          <p:nvPr>
            <p:ph type="sldNum" sz="quarter" idx="11"/>
          </p:nvPr>
        </p:nvSpPr>
        <p:spPr>
          <a:xfrm>
            <a:off x="11347495" y="6459897"/>
            <a:ext cx="542036" cy="321416"/>
          </a:xfrm>
        </p:spPr>
        <p:txBody>
          <a:bodyPr/>
          <a:lstStyle/>
          <a:p>
            <a:fld id="{A47E3F7A-0EE5-45E7-B40F-D7CBCF0FD8B8}" type="slidenum">
              <a:rPr lang="en-US" smtClean="0"/>
              <a:pPr/>
              <a:t>20</a:t>
            </a:fld>
            <a:endParaRPr lang="en-US" dirty="0"/>
          </a:p>
        </p:txBody>
      </p:sp>
    </p:spTree>
    <p:extLst>
      <p:ext uri="{BB962C8B-B14F-4D97-AF65-F5344CB8AC3E}">
        <p14:creationId xmlns:p14="http://schemas.microsoft.com/office/powerpoint/2010/main" val="4164324217"/>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8F0A4E58-B733-6694-0A36-99050FAF5E84}"/>
              </a:ext>
            </a:extLst>
          </p:cNvPr>
          <p:cNvSpPr/>
          <p:nvPr/>
        </p:nvSpPr>
        <p:spPr>
          <a:xfrm>
            <a:off x="3854251" y="1542691"/>
            <a:ext cx="4483497" cy="4306445"/>
          </a:xfrm>
          <a:custGeom>
            <a:avLst/>
            <a:gdLst>
              <a:gd name="connsiteX0" fmla="*/ 0 w 4350082"/>
              <a:gd name="connsiteY0" fmla="*/ 2175041 h 4350082"/>
              <a:gd name="connsiteX1" fmla="*/ 2175041 w 4350082"/>
              <a:gd name="connsiteY1" fmla="*/ 0 h 4350082"/>
              <a:gd name="connsiteX2" fmla="*/ 4350082 w 4350082"/>
              <a:gd name="connsiteY2" fmla="*/ 2175041 h 4350082"/>
              <a:gd name="connsiteX3" fmla="*/ 2175041 w 4350082"/>
              <a:gd name="connsiteY3" fmla="*/ 4350082 h 4350082"/>
              <a:gd name="connsiteX4" fmla="*/ 0 w 4350082"/>
              <a:gd name="connsiteY4" fmla="*/ 2175041 h 435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082" h="4350082">
                <a:moveTo>
                  <a:pt x="0" y="2175041"/>
                </a:moveTo>
                <a:cubicBezTo>
                  <a:pt x="0" y="973799"/>
                  <a:pt x="973799" y="0"/>
                  <a:pt x="2175041" y="0"/>
                </a:cubicBezTo>
                <a:cubicBezTo>
                  <a:pt x="3376283" y="0"/>
                  <a:pt x="4350082" y="973799"/>
                  <a:pt x="4350082" y="2175041"/>
                </a:cubicBezTo>
                <a:cubicBezTo>
                  <a:pt x="4350082" y="3376283"/>
                  <a:pt x="3376283" y="4350082"/>
                  <a:pt x="2175041" y="4350082"/>
                </a:cubicBezTo>
                <a:cubicBezTo>
                  <a:pt x="973799" y="4350082"/>
                  <a:pt x="0" y="3376283"/>
                  <a:pt x="0" y="2175041"/>
                </a:cubicBezTo>
                <a:close/>
              </a:path>
            </a:pathLst>
          </a:custGeom>
          <a:solidFill>
            <a:srgbClr val="001871"/>
          </a:solidFill>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678330" tIns="678330" rIns="678330" bIns="678330" numCol="1" spcCol="1270" anchor="ctr" anchorCtr="0">
            <a:noAutofit/>
          </a:bodyPr>
          <a:lstStyle/>
          <a:p>
            <a:pPr marL="0" lvl="0" indent="0" algn="ctr" defTabSz="2889250">
              <a:lnSpc>
                <a:spcPct val="90000"/>
              </a:lnSpc>
              <a:spcBef>
                <a:spcPct val="0"/>
              </a:spcBef>
              <a:spcAft>
                <a:spcPct val="35000"/>
              </a:spcAft>
              <a:buNone/>
            </a:pPr>
            <a:r>
              <a:rPr lang="en-US" sz="3600" kern="1200" dirty="0"/>
              <a:t>Safety Officers</a:t>
            </a:r>
          </a:p>
        </p:txBody>
      </p:sp>
      <p:sp>
        <p:nvSpPr>
          <p:cNvPr id="3" name="Slide Number Placeholder 2">
            <a:extLst>
              <a:ext uri="{FF2B5EF4-FFF2-40B4-BE49-F238E27FC236}">
                <a16:creationId xmlns:a16="http://schemas.microsoft.com/office/drawing/2014/main" id="{1C219D28-43EC-3FA9-2B39-69071811707E}"/>
              </a:ext>
            </a:extLst>
          </p:cNvPr>
          <p:cNvSpPr>
            <a:spLocks noGrp="1"/>
          </p:cNvSpPr>
          <p:nvPr>
            <p:ph type="sldNum" sz="quarter" idx="11"/>
          </p:nvPr>
        </p:nvSpPr>
        <p:spPr/>
        <p:txBody>
          <a:bodyPr/>
          <a:lstStyle/>
          <a:p>
            <a:fld id="{A47E3F7A-0EE5-45E7-B40F-D7CBCF0FD8B8}" type="slidenum">
              <a:rPr lang="en-US" smtClean="0"/>
              <a:pPr/>
              <a:t>21</a:t>
            </a:fld>
            <a:endParaRPr lang="en-US"/>
          </a:p>
        </p:txBody>
      </p:sp>
      <p:sp>
        <p:nvSpPr>
          <p:cNvPr id="4" name="Title 3">
            <a:extLst>
              <a:ext uri="{FF2B5EF4-FFF2-40B4-BE49-F238E27FC236}">
                <a16:creationId xmlns:a16="http://schemas.microsoft.com/office/drawing/2014/main" id="{ACB98A71-5D8F-95D2-1B13-1BEEEB60308E}"/>
              </a:ext>
            </a:extLst>
          </p:cNvPr>
          <p:cNvSpPr>
            <a:spLocks noGrp="1"/>
          </p:cNvSpPr>
          <p:nvPr>
            <p:ph type="title"/>
          </p:nvPr>
        </p:nvSpPr>
        <p:spPr/>
        <p:txBody>
          <a:bodyPr>
            <a:normAutofit/>
          </a:bodyPr>
          <a:lstStyle/>
          <a:p>
            <a:r>
              <a:rPr lang="en-US" dirty="0"/>
              <a:t>Who should enter an SSO in CAPSIS?</a:t>
            </a:r>
          </a:p>
        </p:txBody>
      </p:sp>
      <p:pic>
        <p:nvPicPr>
          <p:cNvPr id="2" name="Reporting SSO S21">
            <a:hlinkClick r:id="" action="ppaction://media"/>
            <a:extLst>
              <a:ext uri="{FF2B5EF4-FFF2-40B4-BE49-F238E27FC236}">
                <a16:creationId xmlns:a16="http://schemas.microsoft.com/office/drawing/2014/main" id="{3A15321C-709C-DB16-306C-ABE2EE6DBF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8898" y="5771985"/>
            <a:ext cx="609600" cy="609600"/>
          </a:xfrm>
          <a:prstGeom prst="rect">
            <a:avLst/>
          </a:prstGeom>
        </p:spPr>
      </p:pic>
    </p:spTree>
    <p:extLst>
      <p:ext uri="{BB962C8B-B14F-4D97-AF65-F5344CB8AC3E}">
        <p14:creationId xmlns:p14="http://schemas.microsoft.com/office/powerpoint/2010/main" val="3163896859"/>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DFF97-7A35-1893-6AAA-9B65375809FC}"/>
              </a:ext>
            </a:extLst>
          </p:cNvPr>
          <p:cNvPicPr>
            <a:picLocks noChangeAspect="1"/>
          </p:cNvPicPr>
          <p:nvPr/>
        </p:nvPicPr>
        <p:blipFill>
          <a:blip r:embed="rId5"/>
          <a:stretch>
            <a:fillRect/>
          </a:stretch>
        </p:blipFill>
        <p:spPr>
          <a:xfrm>
            <a:off x="5693102" y="182624"/>
            <a:ext cx="3522759" cy="6088879"/>
          </a:xfrm>
          <a:prstGeom prst="rect">
            <a:avLst/>
          </a:prstGeom>
        </p:spPr>
      </p:pic>
      <p:sp>
        <p:nvSpPr>
          <p:cNvPr id="6" name="TextBox 5">
            <a:extLst>
              <a:ext uri="{FF2B5EF4-FFF2-40B4-BE49-F238E27FC236}">
                <a16:creationId xmlns:a16="http://schemas.microsoft.com/office/drawing/2014/main" id="{2CF2A994-8A21-F350-F9A4-775C2F6BD887}"/>
              </a:ext>
            </a:extLst>
          </p:cNvPr>
          <p:cNvSpPr txBox="1"/>
          <p:nvPr/>
        </p:nvSpPr>
        <p:spPr>
          <a:xfrm>
            <a:off x="985962" y="2811566"/>
            <a:ext cx="3825321" cy="1077218"/>
          </a:xfrm>
          <a:prstGeom prst="rect">
            <a:avLst/>
          </a:prstGeom>
          <a:noFill/>
        </p:spPr>
        <p:txBody>
          <a:bodyPr wrap="square" rtlCol="0">
            <a:spAutoFit/>
          </a:bodyPr>
          <a:lstStyle/>
          <a:p>
            <a:r>
              <a:rPr lang="en-US" sz="3200" dirty="0">
                <a:latin typeface="+mj-lt"/>
              </a:rPr>
              <a:t>Where can I get access to CAPSIS?</a:t>
            </a:r>
          </a:p>
        </p:txBody>
      </p:sp>
      <p:pic>
        <p:nvPicPr>
          <p:cNvPr id="2" name="Reporting SSO S22">
            <a:hlinkClick r:id="" action="ppaction://media"/>
            <a:extLst>
              <a:ext uri="{FF2B5EF4-FFF2-40B4-BE49-F238E27FC236}">
                <a16:creationId xmlns:a16="http://schemas.microsoft.com/office/drawing/2014/main" id="{81EDF31B-B5D8-2B27-FCAD-28510DE59A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6362" y="5850297"/>
            <a:ext cx="609600" cy="609600"/>
          </a:xfrm>
          <a:prstGeom prst="rect">
            <a:avLst/>
          </a:prstGeom>
        </p:spPr>
      </p:pic>
      <p:sp>
        <p:nvSpPr>
          <p:cNvPr id="8" name="Slide Number Placeholder 2">
            <a:extLst>
              <a:ext uri="{FF2B5EF4-FFF2-40B4-BE49-F238E27FC236}">
                <a16:creationId xmlns:a16="http://schemas.microsoft.com/office/drawing/2014/main" id="{BAF04BE4-7C9B-CFC1-E845-6C9CF73DF453}"/>
              </a:ext>
            </a:extLst>
          </p:cNvPr>
          <p:cNvSpPr>
            <a:spLocks noGrp="1"/>
          </p:cNvSpPr>
          <p:nvPr>
            <p:ph type="sldNum" sz="quarter" idx="11"/>
          </p:nvPr>
        </p:nvSpPr>
        <p:spPr>
          <a:xfrm>
            <a:off x="11347495" y="6459897"/>
            <a:ext cx="542036" cy="321416"/>
          </a:xfrm>
        </p:spPr>
        <p:txBody>
          <a:bodyPr/>
          <a:lstStyle/>
          <a:p>
            <a:fld id="{A47E3F7A-0EE5-45E7-B40F-D7CBCF0FD8B8}" type="slidenum">
              <a:rPr lang="en-US" sz="1200" smtClean="0">
                <a:latin typeface="+mn-lt"/>
              </a:rPr>
              <a:pPr/>
              <a:t>22</a:t>
            </a:fld>
            <a:endParaRPr lang="en-US" sz="1200">
              <a:latin typeface="+mn-lt"/>
            </a:endParaRPr>
          </a:p>
        </p:txBody>
      </p:sp>
    </p:spTree>
    <p:extLst>
      <p:ext uri="{BB962C8B-B14F-4D97-AF65-F5344CB8AC3E}">
        <p14:creationId xmlns:p14="http://schemas.microsoft.com/office/powerpoint/2010/main" val="123972715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EBC53D3-5FCC-4A93-8AA2-EB11E0C7CABC}"/>
              </a:ext>
            </a:extLst>
          </p:cNvPr>
          <p:cNvPicPr>
            <a:picLocks noGrp="1" noChangeAspect="1"/>
          </p:cNvPicPr>
          <p:nvPr>
            <p:ph idx="1"/>
          </p:nvPr>
        </p:nvPicPr>
        <p:blipFill>
          <a:blip r:embed="rId5"/>
          <a:stretch>
            <a:fillRect/>
          </a:stretch>
        </p:blipFill>
        <p:spPr>
          <a:xfrm>
            <a:off x="274572" y="1795550"/>
            <a:ext cx="10280629" cy="4185132"/>
          </a:xfrm>
        </p:spPr>
      </p:pic>
      <p:sp>
        <p:nvSpPr>
          <p:cNvPr id="3" name="Slide Number Placeholder 2">
            <a:extLst>
              <a:ext uri="{FF2B5EF4-FFF2-40B4-BE49-F238E27FC236}">
                <a16:creationId xmlns:a16="http://schemas.microsoft.com/office/drawing/2014/main" id="{40506AD8-3F7F-49C8-A61D-C3BA3683D525}"/>
              </a:ext>
            </a:extLst>
          </p:cNvPr>
          <p:cNvSpPr>
            <a:spLocks noGrp="1"/>
          </p:cNvSpPr>
          <p:nvPr>
            <p:ph type="sldNum" sz="quarter" idx="11"/>
          </p:nvPr>
        </p:nvSpPr>
        <p:spPr/>
        <p:txBody>
          <a:bodyPr/>
          <a:lstStyle/>
          <a:p>
            <a:fld id="{A47E3F7A-0EE5-45E7-B40F-D7CBCF0FD8B8}" type="slidenum">
              <a:rPr lang="en-US" smtClean="0"/>
              <a:pPr/>
              <a:t>23</a:t>
            </a:fld>
            <a:endParaRPr lang="en-US"/>
          </a:p>
        </p:txBody>
      </p:sp>
      <p:sp>
        <p:nvSpPr>
          <p:cNvPr id="4" name="Title 3">
            <a:extLst>
              <a:ext uri="{FF2B5EF4-FFF2-40B4-BE49-F238E27FC236}">
                <a16:creationId xmlns:a16="http://schemas.microsoft.com/office/drawing/2014/main" id="{BBA1216D-D2D8-4D11-87E5-2B24D9E9AD4E}"/>
              </a:ext>
            </a:extLst>
          </p:cNvPr>
          <p:cNvSpPr>
            <a:spLocks noGrp="1"/>
          </p:cNvSpPr>
          <p:nvPr>
            <p:ph type="title"/>
          </p:nvPr>
        </p:nvSpPr>
        <p:spPr/>
        <p:txBody>
          <a:bodyPr/>
          <a:lstStyle/>
          <a:p>
            <a:r>
              <a:rPr lang="en-US" dirty="0"/>
              <a:t>What should be entered?</a:t>
            </a:r>
          </a:p>
        </p:txBody>
      </p:sp>
      <p:sp>
        <p:nvSpPr>
          <p:cNvPr id="7" name="Oval 6">
            <a:extLst>
              <a:ext uri="{FF2B5EF4-FFF2-40B4-BE49-F238E27FC236}">
                <a16:creationId xmlns:a16="http://schemas.microsoft.com/office/drawing/2014/main" id="{99D30B84-9E24-4248-9AD2-D047EDDAD8F0}"/>
              </a:ext>
            </a:extLst>
          </p:cNvPr>
          <p:cNvSpPr/>
          <p:nvPr/>
        </p:nvSpPr>
        <p:spPr>
          <a:xfrm>
            <a:off x="0" y="4264429"/>
            <a:ext cx="23358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8CD09E-A409-4A8D-8DD7-0C7CC32212ED}"/>
              </a:ext>
            </a:extLst>
          </p:cNvPr>
          <p:cNvSpPr/>
          <p:nvPr/>
        </p:nvSpPr>
        <p:spPr>
          <a:xfrm>
            <a:off x="346792" y="3131127"/>
            <a:ext cx="254923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1BE09E0-33C4-4CF7-80E1-B16246A65A92}"/>
              </a:ext>
            </a:extLst>
          </p:cNvPr>
          <p:cNvSpPr/>
          <p:nvPr/>
        </p:nvSpPr>
        <p:spPr>
          <a:xfrm>
            <a:off x="5231477" y="2878974"/>
            <a:ext cx="23358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5F9F7BC-6D02-4307-B187-8CCC13B9CBA3}"/>
              </a:ext>
            </a:extLst>
          </p:cNvPr>
          <p:cNvSpPr/>
          <p:nvPr/>
        </p:nvSpPr>
        <p:spPr>
          <a:xfrm>
            <a:off x="5277600" y="3760123"/>
            <a:ext cx="23358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porting SSO S24">
            <a:hlinkClick r:id="" action="ppaction://media"/>
            <a:extLst>
              <a:ext uri="{FF2B5EF4-FFF2-40B4-BE49-F238E27FC236}">
                <a16:creationId xmlns:a16="http://schemas.microsoft.com/office/drawing/2014/main" id="{CDEF6CBB-497F-3345-6425-A80CD0AE00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792" y="5849453"/>
            <a:ext cx="609600" cy="609600"/>
          </a:xfrm>
          <a:prstGeom prst="rect">
            <a:avLst/>
          </a:prstGeom>
        </p:spPr>
      </p:pic>
    </p:spTree>
    <p:extLst>
      <p:ext uri="{BB962C8B-B14F-4D97-AF65-F5344CB8AC3E}">
        <p14:creationId xmlns:p14="http://schemas.microsoft.com/office/powerpoint/2010/main" val="2006750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6000">
        <p15:prstTrans prst="prestige"/>
      </p:transition>
    </mc:Choice>
    <mc:Fallback xmlns="">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370" fill="hold"/>
                                        <p:tgtEl>
                                          <p:spTgt spid="5"/>
                                        </p:tgtEl>
                                      </p:cBhvr>
                                    </p:cmd>
                                  </p:childTnLst>
                                </p:cTn>
                              </p:par>
                              <p:par>
                                <p:cTn id="7" presetID="1" presetClass="entr" presetSubtype="0" fill="hold" grpId="0" nodeType="withEffect">
                                  <p:stCondLst>
                                    <p:cond delay="21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220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2400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26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7" grpId="0" animBg="1"/>
      <p:bldP spid="9"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9F9395D-A961-4065-96EF-77E410EBDF32}"/>
              </a:ext>
            </a:extLst>
          </p:cNvPr>
          <p:cNvPicPr>
            <a:picLocks noGrp="1" noChangeAspect="1"/>
          </p:cNvPicPr>
          <p:nvPr>
            <p:ph idx="1"/>
          </p:nvPr>
        </p:nvPicPr>
        <p:blipFill>
          <a:blip r:embed="rId5"/>
          <a:stretch>
            <a:fillRect/>
          </a:stretch>
        </p:blipFill>
        <p:spPr>
          <a:xfrm>
            <a:off x="1984064" y="2427316"/>
            <a:ext cx="7926958" cy="1837041"/>
          </a:xfrm>
          <a:ln w="76200">
            <a:solidFill>
              <a:srgbClr val="FFC000"/>
            </a:solidFill>
          </a:ln>
        </p:spPr>
      </p:pic>
      <p:sp>
        <p:nvSpPr>
          <p:cNvPr id="3" name="Slide Number Placeholder 2">
            <a:extLst>
              <a:ext uri="{FF2B5EF4-FFF2-40B4-BE49-F238E27FC236}">
                <a16:creationId xmlns:a16="http://schemas.microsoft.com/office/drawing/2014/main" id="{08D72101-0B10-458E-9744-B6D408B3AEBB}"/>
              </a:ext>
            </a:extLst>
          </p:cNvPr>
          <p:cNvSpPr>
            <a:spLocks noGrp="1"/>
          </p:cNvSpPr>
          <p:nvPr>
            <p:ph type="sldNum" sz="quarter" idx="11"/>
          </p:nvPr>
        </p:nvSpPr>
        <p:spPr/>
        <p:txBody>
          <a:bodyPr/>
          <a:lstStyle/>
          <a:p>
            <a:fld id="{A47E3F7A-0EE5-45E7-B40F-D7CBCF0FD8B8}" type="slidenum">
              <a:rPr lang="en-US" smtClean="0"/>
              <a:pPr/>
              <a:t>24</a:t>
            </a:fld>
            <a:endParaRPr lang="en-US"/>
          </a:p>
        </p:txBody>
      </p:sp>
      <p:pic>
        <p:nvPicPr>
          <p:cNvPr id="4" name="Reporting SSO S25">
            <a:hlinkClick r:id="" action="ppaction://media"/>
            <a:extLst>
              <a:ext uri="{FF2B5EF4-FFF2-40B4-BE49-F238E27FC236}">
                <a16:creationId xmlns:a16="http://schemas.microsoft.com/office/drawing/2014/main" id="{951DDA4E-9B1A-A4E1-9625-5C3B679BCC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9729" y="5850297"/>
            <a:ext cx="609600" cy="609600"/>
          </a:xfrm>
          <a:prstGeom prst="rect">
            <a:avLst/>
          </a:prstGeom>
        </p:spPr>
      </p:pic>
    </p:spTree>
    <p:extLst>
      <p:ext uri="{BB962C8B-B14F-4D97-AF65-F5344CB8AC3E}">
        <p14:creationId xmlns:p14="http://schemas.microsoft.com/office/powerpoint/2010/main" val="863582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9000">
        <p15:prstTrans prst="prestige"/>
      </p:transition>
    </mc:Choice>
    <mc:Fallback xmlns="">
      <p:transition spd="slow"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10" fill="hold"/>
                                        <p:tgtEl>
                                          <p:spTgt spid="4"/>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E57FBFC-39DC-4C2E-80B6-F28947A229D0}"/>
              </a:ext>
            </a:extLst>
          </p:cNvPr>
          <p:cNvPicPr>
            <a:picLocks noGrp="1" noChangeAspect="1"/>
          </p:cNvPicPr>
          <p:nvPr>
            <p:ph idx="1"/>
          </p:nvPr>
        </p:nvPicPr>
        <p:blipFill>
          <a:blip r:embed="rId5"/>
          <a:stretch>
            <a:fillRect/>
          </a:stretch>
        </p:blipFill>
        <p:spPr>
          <a:xfrm>
            <a:off x="879291" y="2267289"/>
            <a:ext cx="10172191" cy="2323421"/>
          </a:xfrm>
          <a:ln w="76200">
            <a:solidFill>
              <a:srgbClr val="FFC000"/>
            </a:solidFill>
          </a:ln>
        </p:spPr>
      </p:pic>
      <p:sp>
        <p:nvSpPr>
          <p:cNvPr id="3" name="Slide Number Placeholder 2">
            <a:extLst>
              <a:ext uri="{FF2B5EF4-FFF2-40B4-BE49-F238E27FC236}">
                <a16:creationId xmlns:a16="http://schemas.microsoft.com/office/drawing/2014/main" id="{2F2F7358-ACA4-4B28-8945-1DC5FEAD2909}"/>
              </a:ext>
            </a:extLst>
          </p:cNvPr>
          <p:cNvSpPr>
            <a:spLocks noGrp="1"/>
          </p:cNvSpPr>
          <p:nvPr>
            <p:ph type="sldNum" sz="quarter" idx="11"/>
          </p:nvPr>
        </p:nvSpPr>
        <p:spPr/>
        <p:txBody>
          <a:bodyPr/>
          <a:lstStyle/>
          <a:p>
            <a:fld id="{A47E3F7A-0EE5-45E7-B40F-D7CBCF0FD8B8}" type="slidenum">
              <a:rPr lang="en-US" smtClean="0"/>
              <a:pPr/>
              <a:t>25</a:t>
            </a:fld>
            <a:endParaRPr lang="en-US"/>
          </a:p>
        </p:txBody>
      </p:sp>
      <p:pic>
        <p:nvPicPr>
          <p:cNvPr id="2" name="NSOC 6.1.14">
            <a:hlinkClick r:id="" action="ppaction://media"/>
            <a:extLst>
              <a:ext uri="{FF2B5EF4-FFF2-40B4-BE49-F238E27FC236}">
                <a16:creationId xmlns:a16="http://schemas.microsoft.com/office/drawing/2014/main" id="{81E94289-916D-465F-99BD-6A0F24CE07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9691" y="6011005"/>
            <a:ext cx="609600" cy="609600"/>
          </a:xfrm>
          <a:prstGeom prst="rect">
            <a:avLst/>
          </a:prstGeom>
        </p:spPr>
      </p:pic>
    </p:spTree>
    <p:extLst>
      <p:ext uri="{BB962C8B-B14F-4D97-AF65-F5344CB8AC3E}">
        <p14:creationId xmlns:p14="http://schemas.microsoft.com/office/powerpoint/2010/main" val="29019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3000">
        <p15:prstTrans prst="prestige"/>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0"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CA1F487-DA3D-44A0-B554-0BE7FBC27469}"/>
              </a:ext>
            </a:extLst>
          </p:cNvPr>
          <p:cNvPicPr>
            <a:picLocks noGrp="1" noChangeAspect="1"/>
          </p:cNvPicPr>
          <p:nvPr>
            <p:ph idx="1"/>
          </p:nvPr>
        </p:nvPicPr>
        <p:blipFill>
          <a:blip r:embed="rId5"/>
          <a:stretch>
            <a:fillRect/>
          </a:stretch>
        </p:blipFill>
        <p:spPr>
          <a:xfrm>
            <a:off x="1421152" y="2551956"/>
            <a:ext cx="9932518" cy="1754087"/>
          </a:xfrm>
          <a:ln w="76200">
            <a:solidFill>
              <a:srgbClr val="FFC000"/>
            </a:solidFill>
          </a:ln>
        </p:spPr>
      </p:pic>
      <p:sp>
        <p:nvSpPr>
          <p:cNvPr id="3" name="Slide Number Placeholder 2">
            <a:extLst>
              <a:ext uri="{FF2B5EF4-FFF2-40B4-BE49-F238E27FC236}">
                <a16:creationId xmlns:a16="http://schemas.microsoft.com/office/drawing/2014/main" id="{4E9246B2-538B-46D7-967D-BCDA72B09D09}"/>
              </a:ext>
            </a:extLst>
          </p:cNvPr>
          <p:cNvSpPr>
            <a:spLocks noGrp="1"/>
          </p:cNvSpPr>
          <p:nvPr>
            <p:ph type="sldNum" sz="quarter" idx="11"/>
          </p:nvPr>
        </p:nvSpPr>
        <p:spPr/>
        <p:txBody>
          <a:bodyPr/>
          <a:lstStyle/>
          <a:p>
            <a:fld id="{A47E3F7A-0EE5-45E7-B40F-D7CBCF0FD8B8}" type="slidenum">
              <a:rPr lang="en-US" smtClean="0"/>
              <a:pPr/>
              <a:t>26</a:t>
            </a:fld>
            <a:endParaRPr lang="en-US"/>
          </a:p>
        </p:txBody>
      </p:sp>
      <p:pic>
        <p:nvPicPr>
          <p:cNvPr id="2" name="NSOC 6.1.15">
            <a:hlinkClick r:id="" action="ppaction://media"/>
            <a:extLst>
              <a:ext uri="{FF2B5EF4-FFF2-40B4-BE49-F238E27FC236}">
                <a16:creationId xmlns:a16="http://schemas.microsoft.com/office/drawing/2014/main" id="{C39FE7E7-F0A4-4936-9458-756660DEDC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7927" y="5850297"/>
            <a:ext cx="609600" cy="609600"/>
          </a:xfrm>
          <a:prstGeom prst="rect">
            <a:avLst/>
          </a:prstGeom>
        </p:spPr>
      </p:pic>
    </p:spTree>
    <p:extLst>
      <p:ext uri="{BB962C8B-B14F-4D97-AF65-F5344CB8AC3E}">
        <p14:creationId xmlns:p14="http://schemas.microsoft.com/office/powerpoint/2010/main" val="2612825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7000">
        <p15:prstTrans prst="prestige"/>
      </p:transition>
    </mc:Choice>
    <mc:Fallback xmlns="">
      <p:transition spd="slow"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18"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5225B84-24F3-4BE9-9A5A-BE066C108544}"/>
              </a:ext>
            </a:extLst>
          </p:cNvPr>
          <p:cNvPicPr>
            <a:picLocks noGrp="1" noChangeAspect="1"/>
          </p:cNvPicPr>
          <p:nvPr>
            <p:ph idx="1"/>
          </p:nvPr>
        </p:nvPicPr>
        <p:blipFill>
          <a:blip r:embed="rId5"/>
          <a:stretch>
            <a:fillRect/>
          </a:stretch>
        </p:blipFill>
        <p:spPr>
          <a:xfrm>
            <a:off x="1401495" y="1782885"/>
            <a:ext cx="9255421" cy="3343095"/>
          </a:xfrm>
          <a:ln w="76200">
            <a:solidFill>
              <a:srgbClr val="FFC000"/>
            </a:solidFill>
          </a:ln>
        </p:spPr>
      </p:pic>
      <p:sp>
        <p:nvSpPr>
          <p:cNvPr id="3" name="Slide Number Placeholder 2">
            <a:extLst>
              <a:ext uri="{FF2B5EF4-FFF2-40B4-BE49-F238E27FC236}">
                <a16:creationId xmlns:a16="http://schemas.microsoft.com/office/drawing/2014/main" id="{903081AA-4436-4500-8C81-3B8BD58308CA}"/>
              </a:ext>
            </a:extLst>
          </p:cNvPr>
          <p:cNvSpPr>
            <a:spLocks noGrp="1"/>
          </p:cNvSpPr>
          <p:nvPr>
            <p:ph type="sldNum" sz="quarter" idx="11"/>
          </p:nvPr>
        </p:nvSpPr>
        <p:spPr/>
        <p:txBody>
          <a:bodyPr/>
          <a:lstStyle/>
          <a:p>
            <a:fld id="{A47E3F7A-0EE5-45E7-B40F-D7CBCF0FD8B8}" type="slidenum">
              <a:rPr lang="en-US" smtClean="0"/>
              <a:pPr/>
              <a:t>27</a:t>
            </a:fld>
            <a:endParaRPr lang="en-US" dirty="0"/>
          </a:p>
        </p:txBody>
      </p:sp>
      <p:pic>
        <p:nvPicPr>
          <p:cNvPr id="2" name="NSOC 6.1.16">
            <a:hlinkClick r:id="" action="ppaction://media"/>
            <a:extLst>
              <a:ext uri="{FF2B5EF4-FFF2-40B4-BE49-F238E27FC236}">
                <a16:creationId xmlns:a16="http://schemas.microsoft.com/office/drawing/2014/main" id="{6020D550-8FAD-4543-AC53-F0A314A33F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316887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1000">
        <p15:prstTrans prst="prestige"/>
      </p:transition>
    </mc:Choice>
    <mc:Fallback xmlns="">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63"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8F873D-C71A-3728-A88C-FF7FC9A4F8D1}"/>
              </a:ext>
            </a:extLst>
          </p:cNvPr>
          <p:cNvPicPr>
            <a:picLocks noChangeAspect="1"/>
          </p:cNvPicPr>
          <p:nvPr/>
        </p:nvPicPr>
        <p:blipFill>
          <a:blip r:embed="rId5"/>
          <a:stretch>
            <a:fillRect/>
          </a:stretch>
        </p:blipFill>
        <p:spPr>
          <a:xfrm>
            <a:off x="3250181" y="2506435"/>
            <a:ext cx="5550919" cy="1697491"/>
          </a:xfrm>
          <a:prstGeom prst="rect">
            <a:avLst/>
          </a:prstGeom>
        </p:spPr>
      </p:pic>
      <p:sp>
        <p:nvSpPr>
          <p:cNvPr id="2" name="TextBox 1">
            <a:extLst>
              <a:ext uri="{FF2B5EF4-FFF2-40B4-BE49-F238E27FC236}">
                <a16:creationId xmlns:a16="http://schemas.microsoft.com/office/drawing/2014/main" id="{73DAA044-05B8-507E-8381-209F558672AC}"/>
              </a:ext>
            </a:extLst>
          </p:cNvPr>
          <p:cNvSpPr txBox="1"/>
          <p:nvPr/>
        </p:nvSpPr>
        <p:spPr>
          <a:xfrm>
            <a:off x="3250181" y="1642048"/>
            <a:ext cx="3367693" cy="646331"/>
          </a:xfrm>
          <a:prstGeom prst="rect">
            <a:avLst/>
          </a:prstGeom>
          <a:noFill/>
        </p:spPr>
        <p:txBody>
          <a:bodyPr wrap="square" rtlCol="0">
            <a:spAutoFit/>
          </a:bodyPr>
          <a:lstStyle/>
          <a:p>
            <a:pPr algn="ctr"/>
            <a:r>
              <a:rPr lang="en-US" sz="3600" dirty="0">
                <a:latin typeface="+mj-lt"/>
              </a:rPr>
              <a:t>IMPORTANT!!!!!!</a:t>
            </a:r>
          </a:p>
        </p:txBody>
      </p:sp>
      <p:pic>
        <p:nvPicPr>
          <p:cNvPr id="4" name="Reporting SSO S29">
            <a:hlinkClick r:id="" action="ppaction://media"/>
            <a:extLst>
              <a:ext uri="{FF2B5EF4-FFF2-40B4-BE49-F238E27FC236}">
                <a16:creationId xmlns:a16="http://schemas.microsoft.com/office/drawing/2014/main" id="{E7482D9B-CD04-69C8-D3C0-BF041A2593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264" y="5850297"/>
            <a:ext cx="609600" cy="609600"/>
          </a:xfrm>
          <a:prstGeom prst="rect">
            <a:avLst/>
          </a:prstGeom>
        </p:spPr>
      </p:pic>
      <p:sp>
        <p:nvSpPr>
          <p:cNvPr id="7" name="Slide Number Placeholder 2">
            <a:extLst>
              <a:ext uri="{FF2B5EF4-FFF2-40B4-BE49-F238E27FC236}">
                <a16:creationId xmlns:a16="http://schemas.microsoft.com/office/drawing/2014/main" id="{08A63754-1273-5478-DEA2-0292D4858D76}"/>
              </a:ext>
            </a:extLst>
          </p:cNvPr>
          <p:cNvSpPr>
            <a:spLocks noGrp="1"/>
          </p:cNvSpPr>
          <p:nvPr>
            <p:ph type="sldNum" sz="quarter" idx="11"/>
          </p:nvPr>
        </p:nvSpPr>
        <p:spPr>
          <a:xfrm>
            <a:off x="10933113" y="6459538"/>
            <a:ext cx="955675" cy="322262"/>
          </a:xfrm>
        </p:spPr>
        <p:txBody>
          <a:bodyPr/>
          <a:lstStyle/>
          <a:p>
            <a:fld id="{A47E3F7A-0EE5-45E7-B40F-D7CBCF0FD8B8}" type="slidenum">
              <a:rPr lang="en-US" sz="1200" smtClean="0">
                <a:latin typeface="+mn-lt"/>
              </a:rPr>
              <a:pPr/>
              <a:t>28</a:t>
            </a:fld>
            <a:endParaRPr lang="en-US" sz="1200">
              <a:latin typeface="+mn-lt"/>
            </a:endParaRPr>
          </a:p>
        </p:txBody>
      </p:sp>
    </p:spTree>
    <p:extLst>
      <p:ext uri="{BB962C8B-B14F-4D97-AF65-F5344CB8AC3E}">
        <p14:creationId xmlns:p14="http://schemas.microsoft.com/office/powerpoint/2010/main" val="3432730783"/>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31C318C-FCEA-4070-B7AB-AA8A38E37D1E}"/>
              </a:ext>
            </a:extLst>
          </p:cNvPr>
          <p:cNvPicPr>
            <a:picLocks noGrp="1" noChangeAspect="1"/>
          </p:cNvPicPr>
          <p:nvPr>
            <p:ph idx="1"/>
          </p:nvPr>
        </p:nvPicPr>
        <p:blipFill>
          <a:blip r:embed="rId5"/>
          <a:stretch>
            <a:fillRect/>
          </a:stretch>
        </p:blipFill>
        <p:spPr>
          <a:xfrm>
            <a:off x="838199" y="2340204"/>
            <a:ext cx="10784263" cy="2177591"/>
          </a:xfrm>
          <a:ln w="76200">
            <a:solidFill>
              <a:srgbClr val="FFC000"/>
            </a:solidFill>
          </a:ln>
        </p:spPr>
      </p:pic>
      <p:sp>
        <p:nvSpPr>
          <p:cNvPr id="3" name="Slide Number Placeholder 2">
            <a:extLst>
              <a:ext uri="{FF2B5EF4-FFF2-40B4-BE49-F238E27FC236}">
                <a16:creationId xmlns:a16="http://schemas.microsoft.com/office/drawing/2014/main" id="{7F758AC2-5A15-437C-B7CF-12F2A593B01E}"/>
              </a:ext>
            </a:extLst>
          </p:cNvPr>
          <p:cNvSpPr>
            <a:spLocks noGrp="1"/>
          </p:cNvSpPr>
          <p:nvPr>
            <p:ph type="sldNum" sz="quarter" idx="11"/>
          </p:nvPr>
        </p:nvSpPr>
        <p:spPr/>
        <p:txBody>
          <a:bodyPr/>
          <a:lstStyle/>
          <a:p>
            <a:fld id="{A47E3F7A-0EE5-45E7-B40F-D7CBCF0FD8B8}" type="slidenum">
              <a:rPr lang="en-US" smtClean="0"/>
              <a:pPr/>
              <a:t>29</a:t>
            </a:fld>
            <a:endParaRPr lang="en-US"/>
          </a:p>
        </p:txBody>
      </p:sp>
      <p:pic>
        <p:nvPicPr>
          <p:cNvPr id="2" name="NSOC 6.1.17">
            <a:hlinkClick r:id="" action="ppaction://media"/>
            <a:extLst>
              <a:ext uri="{FF2B5EF4-FFF2-40B4-BE49-F238E27FC236}">
                <a16:creationId xmlns:a16="http://schemas.microsoft.com/office/drawing/2014/main" id="{D5BA0A97-57B5-4376-B831-25FEC43306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6022911"/>
            <a:ext cx="609600" cy="609600"/>
          </a:xfrm>
          <a:prstGeom prst="rect">
            <a:avLst/>
          </a:prstGeom>
        </p:spPr>
      </p:pic>
    </p:spTree>
    <p:extLst>
      <p:ext uri="{BB962C8B-B14F-4D97-AF65-F5344CB8AC3E}">
        <p14:creationId xmlns:p14="http://schemas.microsoft.com/office/powerpoint/2010/main" val="79424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9000">
        <p15:prstTrans prst="prestige"/>
      </p:transition>
    </mc:Choice>
    <mc:Fallback xmlns="">
      <p:transition spd="slow"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74"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A2D4D0-5089-7FDE-7FDD-DC6462142A78}"/>
              </a:ext>
            </a:extLst>
          </p:cNvPr>
          <p:cNvSpPr>
            <a:spLocks noGrp="1"/>
          </p:cNvSpPr>
          <p:nvPr>
            <p:ph type="title"/>
          </p:nvPr>
        </p:nvSpPr>
        <p:spPr/>
        <p:txBody>
          <a:bodyPr/>
          <a:lstStyle/>
          <a:p>
            <a:r>
              <a:rPr lang="en-US" dirty="0"/>
              <a:t>Using the Learning</a:t>
            </a:r>
          </a:p>
        </p:txBody>
      </p:sp>
      <p:grpSp>
        <p:nvGrpSpPr>
          <p:cNvPr id="2" name="Group 1">
            <a:extLst>
              <a:ext uri="{FF2B5EF4-FFF2-40B4-BE49-F238E27FC236}">
                <a16:creationId xmlns:a16="http://schemas.microsoft.com/office/drawing/2014/main" id="{F1816194-6BCA-B659-BFE3-A7C3691093CB}"/>
              </a:ext>
            </a:extLst>
          </p:cNvPr>
          <p:cNvGrpSpPr/>
          <p:nvPr/>
        </p:nvGrpSpPr>
        <p:grpSpPr>
          <a:xfrm>
            <a:off x="1430358" y="2268133"/>
            <a:ext cx="2785457" cy="2321733"/>
            <a:chOff x="1430358" y="2268133"/>
            <a:chExt cx="2785457" cy="2321733"/>
          </a:xfrm>
        </p:grpSpPr>
        <p:sp>
          <p:nvSpPr>
            <p:cNvPr id="11" name="Rectangle 10" descr="Help">
              <a:extLst>
                <a:ext uri="{FF2B5EF4-FFF2-40B4-BE49-F238E27FC236}">
                  <a16:creationId xmlns:a16="http://schemas.microsoft.com/office/drawing/2014/main" id="{7F895888-44C5-0FEC-5543-1AD30DFF77F6}"/>
                </a:ext>
              </a:extLst>
            </p:cNvPr>
            <p:cNvSpPr/>
            <p:nvPr/>
          </p:nvSpPr>
          <p:spPr>
            <a:xfrm>
              <a:off x="2196359" y="2268133"/>
              <a:ext cx="1253456" cy="12534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13" name="Group 12">
              <a:extLst>
                <a:ext uri="{FF2B5EF4-FFF2-40B4-BE49-F238E27FC236}">
                  <a16:creationId xmlns:a16="http://schemas.microsoft.com/office/drawing/2014/main" id="{4D24034A-7960-F49E-8980-DA176655BB8A}"/>
                </a:ext>
              </a:extLst>
            </p:cNvPr>
            <p:cNvGrpSpPr/>
            <p:nvPr/>
          </p:nvGrpSpPr>
          <p:grpSpPr>
            <a:xfrm>
              <a:off x="1430358" y="3869866"/>
              <a:ext cx="2785457" cy="720000"/>
              <a:chOff x="176189" y="2616535"/>
              <a:chExt cx="2785457" cy="720000"/>
            </a:xfrm>
          </p:grpSpPr>
          <p:sp>
            <p:nvSpPr>
              <p:cNvPr id="22" name="Rectangle 21">
                <a:extLst>
                  <a:ext uri="{FF2B5EF4-FFF2-40B4-BE49-F238E27FC236}">
                    <a16:creationId xmlns:a16="http://schemas.microsoft.com/office/drawing/2014/main" id="{87B26370-7604-7AED-F862-1F45EBCDF88B}"/>
                  </a:ext>
                </a:extLst>
              </p:cNvPr>
              <p:cNvSpPr/>
              <p:nvPr/>
            </p:nvSpPr>
            <p:spPr>
              <a:xfrm>
                <a:off x="176189" y="2616535"/>
                <a:ext cx="2785457"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a:extLst>
                  <a:ext uri="{FF2B5EF4-FFF2-40B4-BE49-F238E27FC236}">
                    <a16:creationId xmlns:a16="http://schemas.microsoft.com/office/drawing/2014/main" id="{1AAF6C7E-415C-917C-6939-260AE8F1C196}"/>
                  </a:ext>
                </a:extLst>
              </p:cNvPr>
              <p:cNvSpPr txBox="1"/>
              <p:nvPr/>
            </p:nvSpPr>
            <p:spPr>
              <a:xfrm>
                <a:off x="176189" y="2616535"/>
                <a:ext cx="2785457"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kern="1200" dirty="0"/>
                  <a:t>Know what to report</a:t>
                </a:r>
              </a:p>
            </p:txBody>
          </p:sp>
        </p:grpSp>
      </p:grpSp>
      <p:grpSp>
        <p:nvGrpSpPr>
          <p:cNvPr id="9" name="Group 8">
            <a:extLst>
              <a:ext uri="{FF2B5EF4-FFF2-40B4-BE49-F238E27FC236}">
                <a16:creationId xmlns:a16="http://schemas.microsoft.com/office/drawing/2014/main" id="{BC8DFC1B-AD26-183A-F6BF-FF43562FAE05}"/>
              </a:ext>
            </a:extLst>
          </p:cNvPr>
          <p:cNvGrpSpPr/>
          <p:nvPr/>
        </p:nvGrpSpPr>
        <p:grpSpPr>
          <a:xfrm>
            <a:off x="4703271" y="2268133"/>
            <a:ext cx="2785457" cy="2321733"/>
            <a:chOff x="4703271" y="2268133"/>
            <a:chExt cx="2785457" cy="2321733"/>
          </a:xfrm>
        </p:grpSpPr>
        <p:sp>
          <p:nvSpPr>
            <p:cNvPr id="14" name="Rectangle 13" descr="Check List">
              <a:extLst>
                <a:ext uri="{FF2B5EF4-FFF2-40B4-BE49-F238E27FC236}">
                  <a16:creationId xmlns:a16="http://schemas.microsoft.com/office/drawing/2014/main" id="{DC09BF89-0FC7-ADFB-4873-97FC567C9DA1}"/>
                </a:ext>
              </a:extLst>
            </p:cNvPr>
            <p:cNvSpPr/>
            <p:nvPr/>
          </p:nvSpPr>
          <p:spPr>
            <a:xfrm>
              <a:off x="5469272" y="2268133"/>
              <a:ext cx="1253456" cy="125345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5" name="Group 14">
              <a:extLst>
                <a:ext uri="{FF2B5EF4-FFF2-40B4-BE49-F238E27FC236}">
                  <a16:creationId xmlns:a16="http://schemas.microsoft.com/office/drawing/2014/main" id="{0A4B5578-E278-2ABF-21B0-BF1BB6838AED}"/>
                </a:ext>
              </a:extLst>
            </p:cNvPr>
            <p:cNvGrpSpPr/>
            <p:nvPr/>
          </p:nvGrpSpPr>
          <p:grpSpPr>
            <a:xfrm>
              <a:off x="4703271" y="3869866"/>
              <a:ext cx="2785457" cy="720000"/>
              <a:chOff x="3449102" y="2616535"/>
              <a:chExt cx="2785457" cy="720000"/>
            </a:xfrm>
          </p:grpSpPr>
          <p:sp>
            <p:nvSpPr>
              <p:cNvPr id="20" name="Rectangle 19">
                <a:extLst>
                  <a:ext uri="{FF2B5EF4-FFF2-40B4-BE49-F238E27FC236}">
                    <a16:creationId xmlns:a16="http://schemas.microsoft.com/office/drawing/2014/main" id="{F6BFC2DA-1082-94FF-EDD1-058E71B8F5EF}"/>
                  </a:ext>
                </a:extLst>
              </p:cNvPr>
              <p:cNvSpPr/>
              <p:nvPr/>
            </p:nvSpPr>
            <p:spPr>
              <a:xfrm>
                <a:off x="3449102" y="2616535"/>
                <a:ext cx="2785457"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TextBox 20">
                <a:extLst>
                  <a:ext uri="{FF2B5EF4-FFF2-40B4-BE49-F238E27FC236}">
                    <a16:creationId xmlns:a16="http://schemas.microsoft.com/office/drawing/2014/main" id="{6251D1DF-5A08-E993-A8B4-0F99D05FC710}"/>
                  </a:ext>
                </a:extLst>
              </p:cNvPr>
              <p:cNvSpPr txBox="1"/>
              <p:nvPr/>
            </p:nvSpPr>
            <p:spPr>
              <a:xfrm>
                <a:off x="3449102" y="2616535"/>
                <a:ext cx="2785457"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kern="1200" dirty="0"/>
                  <a:t>Follow the reporting process</a:t>
                </a:r>
              </a:p>
            </p:txBody>
          </p:sp>
        </p:grpSp>
      </p:grpSp>
      <p:grpSp>
        <p:nvGrpSpPr>
          <p:cNvPr id="24" name="Group 23">
            <a:extLst>
              <a:ext uri="{FF2B5EF4-FFF2-40B4-BE49-F238E27FC236}">
                <a16:creationId xmlns:a16="http://schemas.microsoft.com/office/drawing/2014/main" id="{26DDCA3F-F713-8969-2E46-F3514BAA7719}"/>
              </a:ext>
            </a:extLst>
          </p:cNvPr>
          <p:cNvGrpSpPr/>
          <p:nvPr/>
        </p:nvGrpSpPr>
        <p:grpSpPr>
          <a:xfrm>
            <a:off x="7976184" y="2268133"/>
            <a:ext cx="2785457" cy="2321733"/>
            <a:chOff x="7976184" y="2268133"/>
            <a:chExt cx="2785457" cy="2321733"/>
          </a:xfrm>
        </p:grpSpPr>
        <p:sp>
          <p:nvSpPr>
            <p:cNvPr id="16" name="Rectangle 15" descr="Bar chart">
              <a:extLst>
                <a:ext uri="{FF2B5EF4-FFF2-40B4-BE49-F238E27FC236}">
                  <a16:creationId xmlns:a16="http://schemas.microsoft.com/office/drawing/2014/main" id="{461C2C14-AE02-2075-D677-A767CC7F0877}"/>
                </a:ext>
              </a:extLst>
            </p:cNvPr>
            <p:cNvSpPr/>
            <p:nvPr/>
          </p:nvSpPr>
          <p:spPr>
            <a:xfrm>
              <a:off x="8742185" y="2268133"/>
              <a:ext cx="1253456" cy="125345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41EAA84A-A591-4FC9-9DC0-B1B0F358163A}"/>
                </a:ext>
              </a:extLst>
            </p:cNvPr>
            <p:cNvGrpSpPr/>
            <p:nvPr/>
          </p:nvGrpSpPr>
          <p:grpSpPr>
            <a:xfrm>
              <a:off x="7976184" y="3869866"/>
              <a:ext cx="2785457" cy="720000"/>
              <a:chOff x="6722015" y="2616535"/>
              <a:chExt cx="2785457" cy="720000"/>
            </a:xfrm>
          </p:grpSpPr>
          <p:sp>
            <p:nvSpPr>
              <p:cNvPr id="18" name="Rectangle 17">
                <a:extLst>
                  <a:ext uri="{FF2B5EF4-FFF2-40B4-BE49-F238E27FC236}">
                    <a16:creationId xmlns:a16="http://schemas.microsoft.com/office/drawing/2014/main" id="{17E9A1F5-7329-BD08-E9AE-82E0483B6182}"/>
                  </a:ext>
                </a:extLst>
              </p:cNvPr>
              <p:cNvSpPr/>
              <p:nvPr/>
            </p:nvSpPr>
            <p:spPr>
              <a:xfrm>
                <a:off x="6722015" y="2616535"/>
                <a:ext cx="2785457"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C6C2DA0C-A7D8-ECBA-B652-623F641A7168}"/>
                  </a:ext>
                </a:extLst>
              </p:cNvPr>
              <p:cNvSpPr txBox="1"/>
              <p:nvPr/>
            </p:nvSpPr>
            <p:spPr>
              <a:xfrm>
                <a:off x="6722015" y="2616535"/>
                <a:ext cx="2785457"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kern="1200"/>
                  <a:t>Enter reporting information</a:t>
                </a:r>
              </a:p>
            </p:txBody>
          </p:sp>
        </p:grpSp>
      </p:grpSp>
      <p:pic>
        <p:nvPicPr>
          <p:cNvPr id="25" name="Reporting an SSO S3">
            <a:hlinkClick r:id="" action="ppaction://media"/>
            <a:extLst>
              <a:ext uri="{FF2B5EF4-FFF2-40B4-BE49-F238E27FC236}">
                <a16:creationId xmlns:a16="http://schemas.microsoft.com/office/drawing/2014/main" id="{072BC3C7-AADD-4E03-37A9-45A89111A7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43593" y="5736772"/>
            <a:ext cx="609600" cy="609600"/>
          </a:xfrm>
          <a:prstGeom prst="rect">
            <a:avLst/>
          </a:prstGeom>
        </p:spPr>
      </p:pic>
      <p:sp>
        <p:nvSpPr>
          <p:cNvPr id="10" name="Slide Number Placeholder 9">
            <a:extLst>
              <a:ext uri="{FF2B5EF4-FFF2-40B4-BE49-F238E27FC236}">
                <a16:creationId xmlns:a16="http://schemas.microsoft.com/office/drawing/2014/main" id="{F37A6F6E-9B7F-BCD8-9E64-8F403CEE6123}"/>
              </a:ext>
            </a:extLst>
          </p:cNvPr>
          <p:cNvSpPr>
            <a:spLocks noGrp="1"/>
          </p:cNvSpPr>
          <p:nvPr>
            <p:ph type="sldNum" sz="quarter" idx="11"/>
          </p:nvPr>
        </p:nvSpPr>
        <p:spPr/>
        <p:txBody>
          <a:bodyPr/>
          <a:lstStyle/>
          <a:p>
            <a:fld id="{A47E3F7A-0EE5-45E7-B40F-D7CBCF0FD8B8}" type="slidenum">
              <a:rPr lang="en-US" smtClean="0"/>
              <a:pPr/>
              <a:t>3</a:t>
            </a:fld>
            <a:endParaRPr lang="en-US" dirty="0"/>
          </a:p>
        </p:txBody>
      </p:sp>
    </p:spTree>
    <p:extLst>
      <p:ext uri="{BB962C8B-B14F-4D97-AF65-F5344CB8AC3E}">
        <p14:creationId xmlns:p14="http://schemas.microsoft.com/office/powerpoint/2010/main" val="817260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7000">
        <p15:prstTrans prst="airplane"/>
      </p:transition>
    </mc:Choice>
    <mc:Fallback xmlns="">
      <p:transition spd="slow"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79" fill="hold"/>
                                        <p:tgtEl>
                                          <p:spTgt spid="25"/>
                                        </p:tgtEl>
                                      </p:cBhvr>
                                    </p:cmd>
                                  </p:childTnLst>
                                </p:cTn>
                              </p:par>
                              <p:par>
                                <p:cTn id="7" presetID="21" presetClass="entr" presetSubtype="1" fill="hold" nodeType="withEffect">
                                  <p:stCondLst>
                                    <p:cond delay="11000"/>
                                  </p:stCondLst>
                                  <p:childTnLst>
                                    <p:set>
                                      <p:cBhvr>
                                        <p:cTn id="8" dur="1" fill="hold">
                                          <p:stCondLst>
                                            <p:cond delay="0"/>
                                          </p:stCondLst>
                                        </p:cTn>
                                        <p:tgtEl>
                                          <p:spTgt spid="9"/>
                                        </p:tgtEl>
                                        <p:attrNameLst>
                                          <p:attrName>style.visibility</p:attrName>
                                        </p:attrNameLst>
                                      </p:cBhvr>
                                      <p:to>
                                        <p:strVal val="visible"/>
                                      </p:to>
                                    </p:set>
                                    <p:animEffect transition="in" filter="wheel(1)">
                                      <p:cBhvr>
                                        <p:cTn id="9" dur="2000"/>
                                        <p:tgtEl>
                                          <p:spTgt spid="9"/>
                                        </p:tgtEl>
                                      </p:cBhvr>
                                    </p:animEffect>
                                  </p:childTnLst>
                                </p:cTn>
                              </p:par>
                              <p:par>
                                <p:cTn id="10" presetID="16" presetClass="entr" presetSubtype="21" fill="hold" nodeType="withEffect">
                                  <p:stCondLst>
                                    <p:cond delay="1600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53" presetClass="entr" presetSubtype="16" fill="hold" nodeType="withEffect">
                                  <p:stCondLst>
                                    <p:cond delay="400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3BAD76-429C-4561-A4D2-B90C339A7A29}"/>
              </a:ext>
            </a:extLst>
          </p:cNvPr>
          <p:cNvSpPr>
            <a:spLocks noGrp="1"/>
          </p:cNvSpPr>
          <p:nvPr>
            <p:ph type="sldNum" sz="quarter" idx="11"/>
          </p:nvPr>
        </p:nvSpPr>
        <p:spPr/>
        <p:txBody>
          <a:bodyPr/>
          <a:lstStyle/>
          <a:p>
            <a:fld id="{A47E3F7A-0EE5-45E7-B40F-D7CBCF0FD8B8}" type="slidenum">
              <a:rPr lang="en-US" smtClean="0"/>
              <a:pPr/>
              <a:t>30</a:t>
            </a:fld>
            <a:endParaRPr lang="en-US"/>
          </a:p>
        </p:txBody>
      </p:sp>
      <p:pic>
        <p:nvPicPr>
          <p:cNvPr id="6" name="Picture 5">
            <a:extLst>
              <a:ext uri="{FF2B5EF4-FFF2-40B4-BE49-F238E27FC236}">
                <a16:creationId xmlns:a16="http://schemas.microsoft.com/office/drawing/2014/main" id="{443675BD-CE70-4CD6-B5D5-6C6BD95FDF5F}"/>
              </a:ext>
            </a:extLst>
          </p:cNvPr>
          <p:cNvPicPr>
            <a:picLocks noChangeAspect="1"/>
          </p:cNvPicPr>
          <p:nvPr/>
        </p:nvPicPr>
        <p:blipFill>
          <a:blip r:embed="rId5"/>
          <a:stretch>
            <a:fillRect/>
          </a:stretch>
        </p:blipFill>
        <p:spPr>
          <a:xfrm>
            <a:off x="2500096" y="308252"/>
            <a:ext cx="7191808" cy="1398628"/>
          </a:xfrm>
          <a:prstGeom prst="rect">
            <a:avLst/>
          </a:prstGeom>
          <a:ln w="76200">
            <a:solidFill>
              <a:srgbClr val="FFC000"/>
            </a:solidFill>
          </a:ln>
        </p:spPr>
      </p:pic>
      <p:pic>
        <p:nvPicPr>
          <p:cNvPr id="8" name="Picture 7">
            <a:extLst>
              <a:ext uri="{FF2B5EF4-FFF2-40B4-BE49-F238E27FC236}">
                <a16:creationId xmlns:a16="http://schemas.microsoft.com/office/drawing/2014/main" id="{E4E84E63-B9B6-4D50-AEFC-1F532EE8A5C0}"/>
              </a:ext>
            </a:extLst>
          </p:cNvPr>
          <p:cNvPicPr>
            <a:picLocks noChangeAspect="1"/>
          </p:cNvPicPr>
          <p:nvPr/>
        </p:nvPicPr>
        <p:blipFill>
          <a:blip r:embed="rId6"/>
          <a:stretch>
            <a:fillRect/>
          </a:stretch>
        </p:blipFill>
        <p:spPr>
          <a:xfrm>
            <a:off x="1288473" y="2065880"/>
            <a:ext cx="4247803" cy="3707620"/>
          </a:xfrm>
          <a:prstGeom prst="rect">
            <a:avLst/>
          </a:prstGeom>
          <a:ln w="76200">
            <a:solidFill>
              <a:srgbClr val="FFC000"/>
            </a:solidFill>
          </a:ln>
        </p:spPr>
      </p:pic>
      <p:pic>
        <p:nvPicPr>
          <p:cNvPr id="10" name="Picture 9">
            <a:extLst>
              <a:ext uri="{FF2B5EF4-FFF2-40B4-BE49-F238E27FC236}">
                <a16:creationId xmlns:a16="http://schemas.microsoft.com/office/drawing/2014/main" id="{EC8F5694-D35D-4E4B-AEC3-62D8686609CC}"/>
              </a:ext>
            </a:extLst>
          </p:cNvPr>
          <p:cNvPicPr>
            <a:picLocks noChangeAspect="1"/>
          </p:cNvPicPr>
          <p:nvPr/>
        </p:nvPicPr>
        <p:blipFill>
          <a:blip r:embed="rId7"/>
          <a:stretch>
            <a:fillRect/>
          </a:stretch>
        </p:blipFill>
        <p:spPr>
          <a:xfrm>
            <a:off x="5801245" y="1787237"/>
            <a:ext cx="4802772" cy="3005203"/>
          </a:xfrm>
          <a:prstGeom prst="rect">
            <a:avLst/>
          </a:prstGeom>
          <a:ln w="76200">
            <a:solidFill>
              <a:srgbClr val="FFC000"/>
            </a:solidFill>
          </a:ln>
        </p:spPr>
      </p:pic>
      <p:pic>
        <p:nvPicPr>
          <p:cNvPr id="2" name="NSOC 6.1.18">
            <a:hlinkClick r:id="" action="ppaction://media"/>
            <a:extLst>
              <a:ext uri="{FF2B5EF4-FFF2-40B4-BE49-F238E27FC236}">
                <a16:creationId xmlns:a16="http://schemas.microsoft.com/office/drawing/2014/main" id="{7C3C1D35-8A4E-4E95-B8B5-E1004FA225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2469" y="5850297"/>
            <a:ext cx="609600" cy="609600"/>
          </a:xfrm>
          <a:prstGeom prst="rect">
            <a:avLst/>
          </a:prstGeom>
        </p:spPr>
      </p:pic>
    </p:spTree>
    <p:extLst>
      <p:ext uri="{BB962C8B-B14F-4D97-AF65-F5344CB8AC3E}">
        <p14:creationId xmlns:p14="http://schemas.microsoft.com/office/powerpoint/2010/main" val="1518593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7000">
        <p15:prstTrans prst="prestige"/>
      </p:transition>
    </mc:Choice>
    <mc:Fallback xmlns="">
      <p:transition spd="slow"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559" fill="hold"/>
                                        <p:tgtEl>
                                          <p:spTgt spid="2"/>
                                        </p:tgtEl>
                                      </p:cBhvr>
                                    </p:cmd>
                                  </p:childTnLst>
                                </p:cTn>
                              </p:par>
                              <p:par>
                                <p:cTn id="7" presetID="31" presetClass="entr" presetSubtype="0"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par>
                                <p:cTn id="13" presetID="31" presetClass="entr" presetSubtype="0" fill="hold" nodeType="withEffect">
                                  <p:stCondLst>
                                    <p:cond delay="400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31" presetClass="entr" presetSubtype="0" fill="hold" nodeType="withEffect">
                                  <p:stCondLst>
                                    <p:cond delay="6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9AF0BB7-0B71-4F51-9F1C-D1D24EF10066}"/>
              </a:ext>
            </a:extLst>
          </p:cNvPr>
          <p:cNvPicPr>
            <a:picLocks noGrp="1" noChangeAspect="1"/>
          </p:cNvPicPr>
          <p:nvPr>
            <p:ph idx="1"/>
          </p:nvPr>
        </p:nvPicPr>
        <p:blipFill>
          <a:blip r:embed="rId5"/>
          <a:stretch>
            <a:fillRect/>
          </a:stretch>
        </p:blipFill>
        <p:spPr>
          <a:xfrm>
            <a:off x="1346718" y="1848207"/>
            <a:ext cx="9770825" cy="2731784"/>
          </a:xfrm>
          <a:ln w="76200">
            <a:solidFill>
              <a:srgbClr val="FFC000"/>
            </a:solidFill>
          </a:ln>
        </p:spPr>
      </p:pic>
      <p:sp>
        <p:nvSpPr>
          <p:cNvPr id="3" name="Slide Number Placeholder 2">
            <a:extLst>
              <a:ext uri="{FF2B5EF4-FFF2-40B4-BE49-F238E27FC236}">
                <a16:creationId xmlns:a16="http://schemas.microsoft.com/office/drawing/2014/main" id="{9D18085A-02E2-4F0A-9235-80EDBF060DA7}"/>
              </a:ext>
            </a:extLst>
          </p:cNvPr>
          <p:cNvSpPr>
            <a:spLocks noGrp="1"/>
          </p:cNvSpPr>
          <p:nvPr>
            <p:ph type="sldNum" sz="quarter" idx="11"/>
          </p:nvPr>
        </p:nvSpPr>
        <p:spPr/>
        <p:txBody>
          <a:bodyPr/>
          <a:lstStyle/>
          <a:p>
            <a:fld id="{A47E3F7A-0EE5-45E7-B40F-D7CBCF0FD8B8}" type="slidenum">
              <a:rPr lang="en-US" smtClean="0"/>
              <a:pPr/>
              <a:t>31</a:t>
            </a:fld>
            <a:endParaRPr lang="en-US"/>
          </a:p>
        </p:txBody>
      </p:sp>
      <p:pic>
        <p:nvPicPr>
          <p:cNvPr id="2" name="NSOC 6.1.19">
            <a:hlinkClick r:id="" action="ppaction://media"/>
            <a:extLst>
              <a:ext uri="{FF2B5EF4-FFF2-40B4-BE49-F238E27FC236}">
                <a16:creationId xmlns:a16="http://schemas.microsoft.com/office/drawing/2014/main" id="{167A01B2-670C-4BF8-8DF9-747D0581A9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178" y="5850297"/>
            <a:ext cx="609600" cy="609600"/>
          </a:xfrm>
          <a:prstGeom prst="rect">
            <a:avLst/>
          </a:prstGeom>
        </p:spPr>
      </p:pic>
    </p:spTree>
    <p:extLst>
      <p:ext uri="{BB962C8B-B14F-4D97-AF65-F5344CB8AC3E}">
        <p14:creationId xmlns:p14="http://schemas.microsoft.com/office/powerpoint/2010/main" val="2170530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prestig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55"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E070F1-36B2-E750-BF8B-503E03259E5C}"/>
              </a:ext>
            </a:extLst>
          </p:cNvPr>
          <p:cNvSpPr>
            <a:spLocks noGrp="1"/>
          </p:cNvSpPr>
          <p:nvPr>
            <p:ph type="sldNum" sz="quarter" idx="11"/>
          </p:nvPr>
        </p:nvSpPr>
        <p:spPr/>
        <p:txBody>
          <a:bodyPr/>
          <a:lstStyle/>
          <a:p>
            <a:fld id="{A47E3F7A-0EE5-45E7-B40F-D7CBCF0FD8B8}" type="slidenum">
              <a:rPr lang="en-US" sz="1200" smtClean="0">
                <a:latin typeface="+mn-lt"/>
              </a:rPr>
              <a:pPr/>
              <a:t>32</a:t>
            </a:fld>
            <a:endParaRPr lang="en-US" sz="1200" dirty="0">
              <a:latin typeface="+mn-lt"/>
            </a:endParaRPr>
          </a:p>
        </p:txBody>
      </p:sp>
      <p:pic>
        <p:nvPicPr>
          <p:cNvPr id="5" name="Picture 4">
            <a:extLst>
              <a:ext uri="{FF2B5EF4-FFF2-40B4-BE49-F238E27FC236}">
                <a16:creationId xmlns:a16="http://schemas.microsoft.com/office/drawing/2014/main" id="{478F873D-C71A-3728-A88C-FF7FC9A4F8D1}"/>
              </a:ext>
            </a:extLst>
          </p:cNvPr>
          <p:cNvPicPr>
            <a:picLocks noChangeAspect="1"/>
          </p:cNvPicPr>
          <p:nvPr/>
        </p:nvPicPr>
        <p:blipFill>
          <a:blip r:embed="rId5"/>
          <a:stretch>
            <a:fillRect/>
          </a:stretch>
        </p:blipFill>
        <p:spPr>
          <a:xfrm>
            <a:off x="3250181" y="2506435"/>
            <a:ext cx="5550919" cy="1697491"/>
          </a:xfrm>
          <a:prstGeom prst="rect">
            <a:avLst/>
          </a:prstGeom>
        </p:spPr>
      </p:pic>
      <p:sp>
        <p:nvSpPr>
          <p:cNvPr id="4" name="TextBox 3">
            <a:extLst>
              <a:ext uri="{FF2B5EF4-FFF2-40B4-BE49-F238E27FC236}">
                <a16:creationId xmlns:a16="http://schemas.microsoft.com/office/drawing/2014/main" id="{BC802AF3-94FD-1028-F2C3-A137F318DC39}"/>
              </a:ext>
            </a:extLst>
          </p:cNvPr>
          <p:cNvSpPr txBox="1"/>
          <p:nvPr/>
        </p:nvSpPr>
        <p:spPr>
          <a:xfrm>
            <a:off x="3473295" y="1615154"/>
            <a:ext cx="3520003" cy="646331"/>
          </a:xfrm>
          <a:prstGeom prst="rect">
            <a:avLst/>
          </a:prstGeom>
          <a:noFill/>
        </p:spPr>
        <p:txBody>
          <a:bodyPr wrap="none" rtlCol="0">
            <a:spAutoFit/>
          </a:bodyPr>
          <a:lstStyle/>
          <a:p>
            <a:r>
              <a:rPr lang="en-US" sz="3600" dirty="0">
                <a:latin typeface="+mj-lt"/>
              </a:rPr>
              <a:t>IMPORTANT!!!!!!!</a:t>
            </a:r>
          </a:p>
        </p:txBody>
      </p:sp>
      <p:pic>
        <p:nvPicPr>
          <p:cNvPr id="2" name="Reporting SSO S33">
            <a:hlinkClick r:id="" action="ppaction://media"/>
            <a:extLst>
              <a:ext uri="{FF2B5EF4-FFF2-40B4-BE49-F238E27FC236}">
                <a16:creationId xmlns:a16="http://schemas.microsoft.com/office/drawing/2014/main" id="{9AA74558-9711-194E-68E0-CD26B55554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8167" y="5850297"/>
            <a:ext cx="609600" cy="609600"/>
          </a:xfrm>
          <a:prstGeom prst="rect">
            <a:avLst/>
          </a:prstGeom>
        </p:spPr>
      </p:pic>
    </p:spTree>
    <p:extLst>
      <p:ext uri="{BB962C8B-B14F-4D97-AF65-F5344CB8AC3E}">
        <p14:creationId xmlns:p14="http://schemas.microsoft.com/office/powerpoint/2010/main" val="1092002727"/>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09CAFB-4F2B-45B3-A217-7E6C26203949}"/>
              </a:ext>
            </a:extLst>
          </p:cNvPr>
          <p:cNvSpPr>
            <a:spLocks noGrp="1"/>
          </p:cNvSpPr>
          <p:nvPr>
            <p:ph type="sldNum" sz="quarter" idx="11"/>
          </p:nvPr>
        </p:nvSpPr>
        <p:spPr/>
        <p:txBody>
          <a:bodyPr/>
          <a:lstStyle/>
          <a:p>
            <a:fld id="{A47E3F7A-0EE5-45E7-B40F-D7CBCF0FD8B8}" type="slidenum">
              <a:rPr lang="en-US" smtClean="0"/>
              <a:pPr/>
              <a:t>33</a:t>
            </a:fld>
            <a:endParaRPr lang="en-US"/>
          </a:p>
        </p:txBody>
      </p:sp>
      <p:pic>
        <p:nvPicPr>
          <p:cNvPr id="8" name="Picture 7">
            <a:extLst>
              <a:ext uri="{FF2B5EF4-FFF2-40B4-BE49-F238E27FC236}">
                <a16:creationId xmlns:a16="http://schemas.microsoft.com/office/drawing/2014/main" id="{7788B689-020D-4275-8D24-C57A0CC945CF}"/>
              </a:ext>
            </a:extLst>
          </p:cNvPr>
          <p:cNvPicPr>
            <a:picLocks noChangeAspect="1"/>
          </p:cNvPicPr>
          <p:nvPr/>
        </p:nvPicPr>
        <p:blipFill>
          <a:blip r:embed="rId5"/>
          <a:stretch>
            <a:fillRect/>
          </a:stretch>
        </p:blipFill>
        <p:spPr>
          <a:xfrm>
            <a:off x="1047402" y="1609989"/>
            <a:ext cx="10332721" cy="3196294"/>
          </a:xfrm>
          <a:prstGeom prst="rect">
            <a:avLst/>
          </a:prstGeom>
          <a:ln w="76200">
            <a:solidFill>
              <a:srgbClr val="FFC000"/>
            </a:solidFill>
          </a:ln>
        </p:spPr>
      </p:pic>
      <p:pic>
        <p:nvPicPr>
          <p:cNvPr id="2" name="NSOC 6.1.20">
            <a:hlinkClick r:id="" action="ppaction://media"/>
            <a:extLst>
              <a:ext uri="{FF2B5EF4-FFF2-40B4-BE49-F238E27FC236}">
                <a16:creationId xmlns:a16="http://schemas.microsoft.com/office/drawing/2014/main" id="{879D9A97-897E-49AA-92F7-B1BDA4BCC7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1794651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4000">
        <p15:prstTrans prst="prestige"/>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74"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ADECBEA-5C20-4501-BDB2-22BA8B6A4D19}"/>
              </a:ext>
            </a:extLst>
          </p:cNvPr>
          <p:cNvPicPr>
            <a:picLocks noGrp="1" noChangeAspect="1"/>
          </p:cNvPicPr>
          <p:nvPr>
            <p:ph idx="1"/>
          </p:nvPr>
        </p:nvPicPr>
        <p:blipFill>
          <a:blip r:embed="rId5"/>
          <a:stretch>
            <a:fillRect/>
          </a:stretch>
        </p:blipFill>
        <p:spPr>
          <a:xfrm>
            <a:off x="2232064" y="1537977"/>
            <a:ext cx="7972646" cy="3782046"/>
          </a:xfrm>
          <a:ln w="76200">
            <a:solidFill>
              <a:srgbClr val="FFC000"/>
            </a:solidFill>
          </a:ln>
        </p:spPr>
      </p:pic>
      <p:sp>
        <p:nvSpPr>
          <p:cNvPr id="3" name="Slide Number Placeholder 2">
            <a:extLst>
              <a:ext uri="{FF2B5EF4-FFF2-40B4-BE49-F238E27FC236}">
                <a16:creationId xmlns:a16="http://schemas.microsoft.com/office/drawing/2014/main" id="{8A33FC34-1B67-43B9-823F-DA18F4AB4A4D}"/>
              </a:ext>
            </a:extLst>
          </p:cNvPr>
          <p:cNvSpPr>
            <a:spLocks noGrp="1"/>
          </p:cNvSpPr>
          <p:nvPr>
            <p:ph type="sldNum" sz="quarter" idx="11"/>
          </p:nvPr>
        </p:nvSpPr>
        <p:spPr/>
        <p:txBody>
          <a:bodyPr/>
          <a:lstStyle/>
          <a:p>
            <a:fld id="{A47E3F7A-0EE5-45E7-B40F-D7CBCF0FD8B8}" type="slidenum">
              <a:rPr lang="en-US" smtClean="0"/>
              <a:pPr/>
              <a:t>34</a:t>
            </a:fld>
            <a:endParaRPr lang="en-US"/>
          </a:p>
        </p:txBody>
      </p:sp>
      <p:pic>
        <p:nvPicPr>
          <p:cNvPr id="2" name="NSOC 6.1.21">
            <a:hlinkClick r:id="" action="ppaction://media"/>
            <a:extLst>
              <a:ext uri="{FF2B5EF4-FFF2-40B4-BE49-F238E27FC236}">
                <a16:creationId xmlns:a16="http://schemas.microsoft.com/office/drawing/2014/main" id="{0120BB08-E0A6-416E-8E4F-A6E860664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2394593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5000">
        <p15:prstTrans prst="prestige"/>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46"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FDB566D-B845-4643-80DC-D21746BDA689}"/>
              </a:ext>
            </a:extLst>
          </p:cNvPr>
          <p:cNvPicPr>
            <a:picLocks noGrp="1" noChangeAspect="1"/>
          </p:cNvPicPr>
          <p:nvPr>
            <p:ph idx="1"/>
          </p:nvPr>
        </p:nvPicPr>
        <p:blipFill>
          <a:blip r:embed="rId5"/>
          <a:stretch>
            <a:fillRect/>
          </a:stretch>
        </p:blipFill>
        <p:spPr>
          <a:xfrm>
            <a:off x="1772138" y="642008"/>
            <a:ext cx="7238858" cy="5426890"/>
          </a:xfrm>
          <a:ln w="76200">
            <a:solidFill>
              <a:srgbClr val="FFC000"/>
            </a:solidFill>
          </a:ln>
        </p:spPr>
      </p:pic>
      <p:sp>
        <p:nvSpPr>
          <p:cNvPr id="3" name="Slide Number Placeholder 2">
            <a:extLst>
              <a:ext uri="{FF2B5EF4-FFF2-40B4-BE49-F238E27FC236}">
                <a16:creationId xmlns:a16="http://schemas.microsoft.com/office/drawing/2014/main" id="{2294AF07-1431-4311-B8CE-485E4D6878EF}"/>
              </a:ext>
            </a:extLst>
          </p:cNvPr>
          <p:cNvSpPr>
            <a:spLocks noGrp="1"/>
          </p:cNvSpPr>
          <p:nvPr>
            <p:ph type="sldNum" sz="quarter" idx="11"/>
          </p:nvPr>
        </p:nvSpPr>
        <p:spPr/>
        <p:txBody>
          <a:bodyPr/>
          <a:lstStyle/>
          <a:p>
            <a:fld id="{A47E3F7A-0EE5-45E7-B40F-D7CBCF0FD8B8}" type="slidenum">
              <a:rPr lang="en-US" smtClean="0"/>
              <a:pPr/>
              <a:t>35</a:t>
            </a:fld>
            <a:endParaRPr lang="en-US"/>
          </a:p>
        </p:txBody>
      </p:sp>
      <p:pic>
        <p:nvPicPr>
          <p:cNvPr id="8" name="Picture 7">
            <a:extLst>
              <a:ext uri="{FF2B5EF4-FFF2-40B4-BE49-F238E27FC236}">
                <a16:creationId xmlns:a16="http://schemas.microsoft.com/office/drawing/2014/main" id="{0ABFDA7E-9D39-4DC4-8858-B0F5E6537E2A}"/>
              </a:ext>
            </a:extLst>
          </p:cNvPr>
          <p:cNvPicPr>
            <a:picLocks noChangeAspect="1"/>
          </p:cNvPicPr>
          <p:nvPr/>
        </p:nvPicPr>
        <p:blipFill>
          <a:blip r:embed="rId6"/>
          <a:stretch>
            <a:fillRect/>
          </a:stretch>
        </p:blipFill>
        <p:spPr>
          <a:xfrm>
            <a:off x="3109479" y="507478"/>
            <a:ext cx="7219950" cy="5695950"/>
          </a:xfrm>
          <a:prstGeom prst="rect">
            <a:avLst/>
          </a:prstGeom>
          <a:ln w="76200">
            <a:solidFill>
              <a:srgbClr val="FFC000"/>
            </a:solidFill>
          </a:ln>
        </p:spPr>
      </p:pic>
      <p:pic>
        <p:nvPicPr>
          <p:cNvPr id="4" name="Reporting SSO S36">
            <a:hlinkClick r:id="" action="ppaction://media"/>
            <a:extLst>
              <a:ext uri="{FF2B5EF4-FFF2-40B4-BE49-F238E27FC236}">
                <a16:creationId xmlns:a16="http://schemas.microsoft.com/office/drawing/2014/main" id="{96D9556E-5868-A34D-ABE2-64011C1D63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2469" y="6011005"/>
            <a:ext cx="609600" cy="609600"/>
          </a:xfrm>
          <a:prstGeom prst="rect">
            <a:avLst/>
          </a:prstGeom>
        </p:spPr>
      </p:pic>
    </p:spTree>
    <p:extLst>
      <p:ext uri="{BB962C8B-B14F-4D97-AF65-F5344CB8AC3E}">
        <p14:creationId xmlns:p14="http://schemas.microsoft.com/office/powerpoint/2010/main" val="2057565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7000">
        <p15:prstTrans prst="prestige"/>
      </p:transition>
    </mc:Choice>
    <mc:Fallback xmlns="">
      <p:transition spd="slow" advClick="0"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50" fill="hold"/>
                                        <p:tgtEl>
                                          <p:spTgt spid="4"/>
                                        </p:tgtEl>
                                      </p:cBhvr>
                                    </p:cmd>
                                  </p:childTnLst>
                                </p:cTn>
                              </p:par>
                              <p:par>
                                <p:cTn id="7" presetID="31" presetClass="exit" presetSubtype="0" fill="hold" nodeType="withEffect">
                                  <p:stCondLst>
                                    <p:cond delay="16000"/>
                                  </p:stCondLst>
                                  <p:childTnLst>
                                    <p:anim calcmode="lin" valueType="num">
                                      <p:cBhvr>
                                        <p:cTn id="8" dur="1000"/>
                                        <p:tgtEl>
                                          <p:spTgt spid="6"/>
                                        </p:tgtEl>
                                        <p:attrNameLst>
                                          <p:attrName>ppt_w</p:attrName>
                                        </p:attrNameLst>
                                      </p:cBhvr>
                                      <p:tavLst>
                                        <p:tav tm="0">
                                          <p:val>
                                            <p:strVal val="ppt_w"/>
                                          </p:val>
                                        </p:tav>
                                        <p:tav tm="100000">
                                          <p:val>
                                            <p:fltVal val="0"/>
                                          </p:val>
                                        </p:tav>
                                      </p:tavLst>
                                    </p:anim>
                                    <p:anim calcmode="lin" valueType="num">
                                      <p:cBhvr>
                                        <p:cTn id="9" dur="1000"/>
                                        <p:tgtEl>
                                          <p:spTgt spid="6"/>
                                        </p:tgtEl>
                                        <p:attrNameLst>
                                          <p:attrName>ppt_h</p:attrName>
                                        </p:attrNameLst>
                                      </p:cBhvr>
                                      <p:tavLst>
                                        <p:tav tm="0">
                                          <p:val>
                                            <p:strVal val="ppt_h"/>
                                          </p:val>
                                        </p:tav>
                                        <p:tav tm="100000">
                                          <p:val>
                                            <p:fltVal val="0"/>
                                          </p:val>
                                        </p:tav>
                                      </p:tavLst>
                                    </p:anim>
                                    <p:anim calcmode="lin" valueType="num">
                                      <p:cBhvr>
                                        <p:cTn id="10" dur="1000"/>
                                        <p:tgtEl>
                                          <p:spTgt spid="6"/>
                                        </p:tgtEl>
                                        <p:attrNameLst>
                                          <p:attrName>style.rotation</p:attrName>
                                        </p:attrNameLst>
                                      </p:cBhvr>
                                      <p:tavLst>
                                        <p:tav tm="0">
                                          <p:val>
                                            <p:fltVal val="0"/>
                                          </p:val>
                                        </p:tav>
                                        <p:tav tm="100000">
                                          <p:val>
                                            <p:fltVal val="90"/>
                                          </p:val>
                                        </p:tav>
                                      </p:tavLst>
                                    </p:anim>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31" presetClass="entr" presetSubtype="0" fill="hold" nodeType="withEffect">
                                  <p:stCondLst>
                                    <p:cond delay="1600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B56656B-821E-4B8A-900B-4D8414121F10}"/>
              </a:ext>
            </a:extLst>
          </p:cNvPr>
          <p:cNvPicPr>
            <a:picLocks noGrp="1" noChangeAspect="1"/>
          </p:cNvPicPr>
          <p:nvPr>
            <p:ph idx="1"/>
          </p:nvPr>
        </p:nvPicPr>
        <p:blipFill>
          <a:blip r:embed="rId5"/>
          <a:stretch>
            <a:fillRect/>
          </a:stretch>
        </p:blipFill>
        <p:spPr>
          <a:xfrm>
            <a:off x="1780458" y="1529542"/>
            <a:ext cx="9152208" cy="3283888"/>
          </a:xfrm>
          <a:ln w="76200">
            <a:solidFill>
              <a:srgbClr val="FFC000"/>
            </a:solidFill>
          </a:ln>
        </p:spPr>
      </p:pic>
      <p:sp>
        <p:nvSpPr>
          <p:cNvPr id="3" name="Slide Number Placeholder 2">
            <a:extLst>
              <a:ext uri="{FF2B5EF4-FFF2-40B4-BE49-F238E27FC236}">
                <a16:creationId xmlns:a16="http://schemas.microsoft.com/office/drawing/2014/main" id="{935918CD-CB4D-4D6F-8CE2-F80AD36B877E}"/>
              </a:ext>
            </a:extLst>
          </p:cNvPr>
          <p:cNvSpPr>
            <a:spLocks noGrp="1"/>
          </p:cNvSpPr>
          <p:nvPr>
            <p:ph type="sldNum" sz="quarter" idx="11"/>
          </p:nvPr>
        </p:nvSpPr>
        <p:spPr/>
        <p:txBody>
          <a:bodyPr/>
          <a:lstStyle/>
          <a:p>
            <a:fld id="{A47E3F7A-0EE5-45E7-B40F-D7CBCF0FD8B8}" type="slidenum">
              <a:rPr lang="en-US" smtClean="0"/>
              <a:pPr/>
              <a:t>36</a:t>
            </a:fld>
            <a:endParaRPr lang="en-US"/>
          </a:p>
        </p:txBody>
      </p:sp>
      <p:pic>
        <p:nvPicPr>
          <p:cNvPr id="2" name="NSOC 6.1.23">
            <a:hlinkClick r:id="" action="ppaction://media"/>
            <a:extLst>
              <a:ext uri="{FF2B5EF4-FFF2-40B4-BE49-F238E27FC236}">
                <a16:creationId xmlns:a16="http://schemas.microsoft.com/office/drawing/2014/main" id="{C16CD82B-891F-4D24-BA0D-423DB132FF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240" y="5850297"/>
            <a:ext cx="609600" cy="609600"/>
          </a:xfrm>
          <a:prstGeom prst="rect">
            <a:avLst/>
          </a:prstGeom>
        </p:spPr>
      </p:pic>
    </p:spTree>
    <p:extLst>
      <p:ext uri="{BB962C8B-B14F-4D97-AF65-F5344CB8AC3E}">
        <p14:creationId xmlns:p14="http://schemas.microsoft.com/office/powerpoint/2010/main" val="63769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6000">
        <p15:prstTrans prst="prestige"/>
      </p:transition>
    </mc:Choice>
    <mc:Fallback xmlns="">
      <p:transition spd="slow" advClick="0" advTm="6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237"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AFC53E8-0D1E-4854-A9F1-8EB10A4D9166}"/>
              </a:ext>
            </a:extLst>
          </p:cNvPr>
          <p:cNvPicPr>
            <a:picLocks noGrp="1" noChangeAspect="1"/>
          </p:cNvPicPr>
          <p:nvPr>
            <p:ph idx="1"/>
          </p:nvPr>
        </p:nvPicPr>
        <p:blipFill>
          <a:blip r:embed="rId5"/>
          <a:stretch>
            <a:fillRect/>
          </a:stretch>
        </p:blipFill>
        <p:spPr>
          <a:xfrm>
            <a:off x="1959523" y="2202873"/>
            <a:ext cx="8729906" cy="2762957"/>
          </a:xfrm>
          <a:ln w="76200">
            <a:solidFill>
              <a:srgbClr val="FFC000"/>
            </a:solidFill>
          </a:ln>
        </p:spPr>
      </p:pic>
      <p:sp>
        <p:nvSpPr>
          <p:cNvPr id="3" name="Slide Number Placeholder 2">
            <a:extLst>
              <a:ext uri="{FF2B5EF4-FFF2-40B4-BE49-F238E27FC236}">
                <a16:creationId xmlns:a16="http://schemas.microsoft.com/office/drawing/2014/main" id="{6CBB99B7-D905-419C-9A33-3BA79106DC59}"/>
              </a:ext>
            </a:extLst>
          </p:cNvPr>
          <p:cNvSpPr>
            <a:spLocks noGrp="1"/>
          </p:cNvSpPr>
          <p:nvPr>
            <p:ph type="sldNum" sz="quarter" idx="11"/>
          </p:nvPr>
        </p:nvSpPr>
        <p:spPr/>
        <p:txBody>
          <a:bodyPr/>
          <a:lstStyle/>
          <a:p>
            <a:fld id="{A47E3F7A-0EE5-45E7-B40F-D7CBCF0FD8B8}" type="slidenum">
              <a:rPr lang="en-US" smtClean="0"/>
              <a:pPr/>
              <a:t>37</a:t>
            </a:fld>
            <a:endParaRPr lang="en-US"/>
          </a:p>
        </p:txBody>
      </p:sp>
      <p:pic>
        <p:nvPicPr>
          <p:cNvPr id="2" name="NSOC 6.1.24">
            <a:hlinkClick r:id="" action="ppaction://media"/>
            <a:extLst>
              <a:ext uri="{FF2B5EF4-FFF2-40B4-BE49-F238E27FC236}">
                <a16:creationId xmlns:a16="http://schemas.microsoft.com/office/drawing/2014/main" id="{5696D9F6-DB99-4C22-8749-676E8942CC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925589"/>
            <a:ext cx="609600" cy="609600"/>
          </a:xfrm>
          <a:prstGeom prst="rect">
            <a:avLst/>
          </a:prstGeom>
        </p:spPr>
      </p:pic>
    </p:spTree>
    <p:extLst>
      <p:ext uri="{BB962C8B-B14F-4D97-AF65-F5344CB8AC3E}">
        <p14:creationId xmlns:p14="http://schemas.microsoft.com/office/powerpoint/2010/main" val="440860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prestig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50"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E647601-AEEA-4F12-882E-54348E8B7303}"/>
              </a:ext>
            </a:extLst>
          </p:cNvPr>
          <p:cNvPicPr>
            <a:picLocks noGrp="1" noChangeAspect="1"/>
          </p:cNvPicPr>
          <p:nvPr>
            <p:ph idx="1"/>
          </p:nvPr>
        </p:nvPicPr>
        <p:blipFill>
          <a:blip r:embed="rId5"/>
          <a:stretch>
            <a:fillRect/>
          </a:stretch>
        </p:blipFill>
        <p:spPr>
          <a:xfrm>
            <a:off x="746759" y="2229415"/>
            <a:ext cx="10330807" cy="2399169"/>
          </a:xfrm>
          <a:ln w="76200">
            <a:solidFill>
              <a:srgbClr val="FFC000"/>
            </a:solidFill>
          </a:ln>
        </p:spPr>
      </p:pic>
      <p:sp>
        <p:nvSpPr>
          <p:cNvPr id="3" name="Slide Number Placeholder 2">
            <a:extLst>
              <a:ext uri="{FF2B5EF4-FFF2-40B4-BE49-F238E27FC236}">
                <a16:creationId xmlns:a16="http://schemas.microsoft.com/office/drawing/2014/main" id="{D35F17B9-8DA0-4583-8F44-94984B547E50}"/>
              </a:ext>
            </a:extLst>
          </p:cNvPr>
          <p:cNvSpPr>
            <a:spLocks noGrp="1"/>
          </p:cNvSpPr>
          <p:nvPr>
            <p:ph type="sldNum" sz="quarter" idx="11"/>
          </p:nvPr>
        </p:nvSpPr>
        <p:spPr/>
        <p:txBody>
          <a:bodyPr/>
          <a:lstStyle/>
          <a:p>
            <a:fld id="{A47E3F7A-0EE5-45E7-B40F-D7CBCF0FD8B8}" type="slidenum">
              <a:rPr lang="en-US" smtClean="0"/>
              <a:pPr/>
              <a:t>38</a:t>
            </a:fld>
            <a:endParaRPr lang="en-US"/>
          </a:p>
        </p:txBody>
      </p:sp>
      <p:pic>
        <p:nvPicPr>
          <p:cNvPr id="7" name="NSOC 6.1.25">
            <a:hlinkClick r:id="" action="ppaction://media"/>
            <a:extLst>
              <a:ext uri="{FF2B5EF4-FFF2-40B4-BE49-F238E27FC236}">
                <a16:creationId xmlns:a16="http://schemas.microsoft.com/office/drawing/2014/main" id="{26EF25AF-9781-45BB-B8CD-36C6C004DB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9156" y="5969360"/>
            <a:ext cx="609600" cy="609600"/>
          </a:xfrm>
          <a:prstGeom prst="rect">
            <a:avLst/>
          </a:prstGeom>
        </p:spPr>
      </p:pic>
    </p:spTree>
    <p:extLst>
      <p:ext uri="{BB962C8B-B14F-4D97-AF65-F5344CB8AC3E}">
        <p14:creationId xmlns:p14="http://schemas.microsoft.com/office/powerpoint/2010/main" val="962468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6000">
        <p15:prstTrans prst="prestige"/>
      </p:transition>
    </mc:Choice>
    <mc:Fallback xmlns="">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81"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6D68C0B-D6E4-4EA8-A5E7-3817B70F6D32}"/>
              </a:ext>
            </a:extLst>
          </p:cNvPr>
          <p:cNvPicPr>
            <a:picLocks noGrp="1" noChangeAspect="1"/>
          </p:cNvPicPr>
          <p:nvPr>
            <p:ph idx="1"/>
          </p:nvPr>
        </p:nvPicPr>
        <p:blipFill>
          <a:blip r:embed="rId5"/>
          <a:stretch>
            <a:fillRect/>
          </a:stretch>
        </p:blipFill>
        <p:spPr>
          <a:xfrm>
            <a:off x="2851265" y="1826380"/>
            <a:ext cx="6274521" cy="3087236"/>
          </a:xfrm>
          <a:ln w="76200">
            <a:solidFill>
              <a:srgbClr val="FFC000"/>
            </a:solidFill>
          </a:ln>
        </p:spPr>
      </p:pic>
      <p:sp>
        <p:nvSpPr>
          <p:cNvPr id="3" name="Slide Number Placeholder 2">
            <a:extLst>
              <a:ext uri="{FF2B5EF4-FFF2-40B4-BE49-F238E27FC236}">
                <a16:creationId xmlns:a16="http://schemas.microsoft.com/office/drawing/2014/main" id="{D6C735F8-C0CD-472E-A19C-333B0A7B4805}"/>
              </a:ext>
            </a:extLst>
          </p:cNvPr>
          <p:cNvSpPr>
            <a:spLocks noGrp="1"/>
          </p:cNvSpPr>
          <p:nvPr>
            <p:ph type="sldNum" sz="quarter" idx="11"/>
          </p:nvPr>
        </p:nvSpPr>
        <p:spPr/>
        <p:txBody>
          <a:bodyPr/>
          <a:lstStyle/>
          <a:p>
            <a:fld id="{A47E3F7A-0EE5-45E7-B40F-D7CBCF0FD8B8}" type="slidenum">
              <a:rPr lang="en-US" smtClean="0"/>
              <a:pPr/>
              <a:t>39</a:t>
            </a:fld>
            <a:endParaRPr lang="en-US"/>
          </a:p>
        </p:txBody>
      </p:sp>
      <p:pic>
        <p:nvPicPr>
          <p:cNvPr id="7" name="NSOC 6.1.26">
            <a:hlinkClick r:id="" action="ppaction://media"/>
            <a:extLst>
              <a:ext uri="{FF2B5EF4-FFF2-40B4-BE49-F238E27FC236}">
                <a16:creationId xmlns:a16="http://schemas.microsoft.com/office/drawing/2014/main" id="{65D3625E-504D-4420-BD8F-191571773F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1065862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prestig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58"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3E9580-2818-9C67-4516-F79D7B99AF5B}"/>
              </a:ext>
            </a:extLst>
          </p:cNvPr>
          <p:cNvSpPr>
            <a:spLocks noGrp="1"/>
          </p:cNvSpPr>
          <p:nvPr>
            <p:ph type="title"/>
          </p:nvPr>
        </p:nvSpPr>
        <p:spPr>
          <a:xfrm>
            <a:off x="921279" y="841248"/>
            <a:ext cx="3380350" cy="5340097"/>
          </a:xfrm>
        </p:spPr>
        <p:txBody>
          <a:bodyPr vert="horz" lIns="91440" tIns="45720" rIns="91440" bIns="45720" rtlCol="0" anchor="ctr">
            <a:normAutofit/>
          </a:bodyPr>
          <a:lstStyle/>
          <a:p>
            <a:pPr algn="l"/>
            <a:r>
              <a:rPr lang="en-US" kern="1200" dirty="0">
                <a:latin typeface="+mj-lt"/>
                <a:ea typeface="+mj-ea"/>
                <a:cs typeface="+mj-cs"/>
              </a:rPr>
              <a:t>The </a:t>
            </a:r>
            <a:br>
              <a:rPr lang="en-US" kern="1200" dirty="0">
                <a:latin typeface="+mj-lt"/>
                <a:ea typeface="+mj-ea"/>
                <a:cs typeface="+mj-cs"/>
              </a:rPr>
            </a:br>
            <a:r>
              <a:rPr lang="en-US" kern="1200" dirty="0">
                <a:latin typeface="+mj-lt"/>
                <a:ea typeface="+mj-ea"/>
                <a:cs typeface="+mj-cs"/>
              </a:rPr>
              <a:t>Importance</a:t>
            </a:r>
            <a:br>
              <a:rPr lang="en-US" kern="1200" dirty="0">
                <a:latin typeface="+mj-lt"/>
                <a:ea typeface="+mj-ea"/>
                <a:cs typeface="+mj-cs"/>
              </a:rPr>
            </a:br>
            <a:r>
              <a:rPr lang="en-US" kern="1200" dirty="0">
                <a:latin typeface="+mj-lt"/>
                <a:ea typeface="+mj-ea"/>
                <a:cs typeface="+mj-cs"/>
              </a:rPr>
              <a:t>of Safety</a:t>
            </a:r>
            <a:br>
              <a:rPr lang="en-US" kern="1200" dirty="0">
                <a:latin typeface="+mj-lt"/>
                <a:ea typeface="+mj-ea"/>
                <a:cs typeface="+mj-cs"/>
              </a:rPr>
            </a:br>
            <a:r>
              <a:rPr lang="en-US" kern="1200" dirty="0">
                <a:latin typeface="+mj-lt"/>
                <a:ea typeface="+mj-ea"/>
                <a:cs typeface="+mj-cs"/>
              </a:rPr>
              <a:t>Reporting</a:t>
            </a:r>
          </a:p>
        </p:txBody>
      </p:sp>
      <p:sp>
        <p:nvSpPr>
          <p:cNvPr id="3" name="Slide Number Placeholder 2">
            <a:extLst>
              <a:ext uri="{FF2B5EF4-FFF2-40B4-BE49-F238E27FC236}">
                <a16:creationId xmlns:a16="http://schemas.microsoft.com/office/drawing/2014/main" id="{B34C2F54-8467-80A0-FDE5-4925D2980B1C}"/>
              </a:ext>
            </a:extLst>
          </p:cNvPr>
          <p:cNvSpPr>
            <a:spLocks noGrp="1"/>
          </p:cNvSpPr>
          <p:nvPr>
            <p:ph type="sldNum" sz="quarter" idx="11"/>
          </p:nvPr>
        </p:nvSpPr>
        <p:spPr>
          <a:xfrm>
            <a:off x="11255188" y="6248400"/>
            <a:ext cx="933764" cy="609600"/>
          </a:xfrm>
        </p:spPr>
        <p:txBody>
          <a:bodyPr vert="horz" lIns="91440" tIns="45720" rIns="91440" bIns="45720" rtlCol="0" anchor="ctr">
            <a:normAutofit/>
          </a:bodyPr>
          <a:lstStyle/>
          <a:p>
            <a:pPr algn="ctr">
              <a:spcAft>
                <a:spcPts val="600"/>
              </a:spcAft>
            </a:pPr>
            <a:fld id="{A47E3F7A-0EE5-45E7-B40F-D7CBCF0FD8B8}" type="slidenum">
              <a:rPr lang="en-US">
                <a:latin typeface="+mn-lt"/>
              </a:rPr>
              <a:pPr algn="ctr">
                <a:spcAft>
                  <a:spcPts val="600"/>
                </a:spcAft>
              </a:pPr>
              <a:t>4</a:t>
            </a:fld>
            <a:endParaRPr lang="en-US" dirty="0">
              <a:latin typeface="+mn-lt"/>
            </a:endParaRPr>
          </a:p>
        </p:txBody>
      </p:sp>
      <p:pic>
        <p:nvPicPr>
          <p:cNvPr id="7" name="Reporting and SSO S4">
            <a:hlinkClick r:id="" action="ppaction://media"/>
            <a:extLst>
              <a:ext uri="{FF2B5EF4-FFF2-40B4-BE49-F238E27FC236}">
                <a16:creationId xmlns:a16="http://schemas.microsoft.com/office/drawing/2014/main" id="{98771A1F-DCFB-F683-8AA4-20EB89030603}"/>
              </a:ext>
            </a:extLst>
          </p:cNvPr>
          <p:cNvPicPr>
            <a:picLocks noChangeAspect="1"/>
          </p:cNvPicPr>
          <p:nvPr>
            <a:audioFile r:link="rId1"/>
            <p:extLst>
              <p:ext uri="{DAA4B4D4-6D71-4841-9C94-3DE7FCFB9230}">
                <p14:media xmlns:p14="http://schemas.microsoft.com/office/powerpoint/2010/main" r:embed="rId2">
                  <p14:trim end="21453.2083"/>
                </p14:media>
              </p:ext>
            </p:extLst>
          </p:nvPr>
        </p:nvPicPr>
        <p:blipFill>
          <a:blip r:embed="rId5"/>
          <a:stretch>
            <a:fillRect/>
          </a:stretch>
        </p:blipFill>
        <p:spPr>
          <a:xfrm>
            <a:off x="311678" y="5876545"/>
            <a:ext cx="609600" cy="609600"/>
          </a:xfrm>
          <a:prstGeom prst="rect">
            <a:avLst/>
          </a:prstGeom>
        </p:spPr>
      </p:pic>
      <p:grpSp>
        <p:nvGrpSpPr>
          <p:cNvPr id="11" name="Group 10">
            <a:extLst>
              <a:ext uri="{FF2B5EF4-FFF2-40B4-BE49-F238E27FC236}">
                <a16:creationId xmlns:a16="http://schemas.microsoft.com/office/drawing/2014/main" id="{2A760E69-BEE4-7746-34B2-DA522DAA6423}"/>
              </a:ext>
            </a:extLst>
          </p:cNvPr>
          <p:cNvGrpSpPr/>
          <p:nvPr/>
        </p:nvGrpSpPr>
        <p:grpSpPr>
          <a:xfrm>
            <a:off x="5051551" y="579683"/>
            <a:ext cx="2545000" cy="2370135"/>
            <a:chOff x="4829617" y="134937"/>
            <a:chExt cx="3138750" cy="2508827"/>
          </a:xfrm>
        </p:grpSpPr>
        <p:sp>
          <p:nvSpPr>
            <p:cNvPr id="27" name="Rectangle 26" descr="Group">
              <a:extLst>
                <a:ext uri="{FF2B5EF4-FFF2-40B4-BE49-F238E27FC236}">
                  <a16:creationId xmlns:a16="http://schemas.microsoft.com/office/drawing/2014/main" id="{3160EE8C-DFAA-63E6-68D7-F83E33D0FC74}"/>
                </a:ext>
              </a:extLst>
            </p:cNvPr>
            <p:cNvSpPr/>
            <p:nvPr/>
          </p:nvSpPr>
          <p:spPr>
            <a:xfrm>
              <a:off x="5692773" y="134937"/>
              <a:ext cx="1412437" cy="141243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28" name="Group 27">
              <a:extLst>
                <a:ext uri="{FF2B5EF4-FFF2-40B4-BE49-F238E27FC236}">
                  <a16:creationId xmlns:a16="http://schemas.microsoft.com/office/drawing/2014/main" id="{064EB0D6-FDBE-F170-D8E1-4B0789B00F29}"/>
                </a:ext>
              </a:extLst>
            </p:cNvPr>
            <p:cNvGrpSpPr/>
            <p:nvPr/>
          </p:nvGrpSpPr>
          <p:grpSpPr>
            <a:xfrm>
              <a:off x="4829617" y="1923764"/>
              <a:ext cx="3138750" cy="720000"/>
              <a:chOff x="50329" y="1888481"/>
              <a:chExt cx="3138750" cy="720000"/>
            </a:xfrm>
          </p:grpSpPr>
          <p:sp>
            <p:nvSpPr>
              <p:cNvPr id="33" name="Rectangle 32">
                <a:extLst>
                  <a:ext uri="{FF2B5EF4-FFF2-40B4-BE49-F238E27FC236}">
                    <a16:creationId xmlns:a16="http://schemas.microsoft.com/office/drawing/2014/main" id="{41872B04-B1B3-72AA-D178-75C69A69372A}"/>
                  </a:ext>
                </a:extLst>
              </p:cNvPr>
              <p:cNvSpPr/>
              <p:nvPr/>
            </p:nvSpPr>
            <p:spPr>
              <a:xfrm>
                <a:off x="50329" y="1888481"/>
                <a:ext cx="313875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TextBox 33">
                <a:extLst>
                  <a:ext uri="{FF2B5EF4-FFF2-40B4-BE49-F238E27FC236}">
                    <a16:creationId xmlns:a16="http://schemas.microsoft.com/office/drawing/2014/main" id="{6E521CD5-1B85-C060-A09C-00AE5FD1278D}"/>
                  </a:ext>
                </a:extLst>
              </p:cNvPr>
              <p:cNvSpPr txBox="1"/>
              <p:nvPr/>
            </p:nvSpPr>
            <p:spPr>
              <a:xfrm>
                <a:off x="50329" y="1888481"/>
                <a:ext cx="313875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1600" kern="1200" dirty="0"/>
                  <a:t>Vital to ideal safety culture</a:t>
                </a:r>
              </a:p>
            </p:txBody>
          </p:sp>
        </p:grpSp>
      </p:grpSp>
      <p:grpSp>
        <p:nvGrpSpPr>
          <p:cNvPr id="13" name="Group 12">
            <a:extLst>
              <a:ext uri="{FF2B5EF4-FFF2-40B4-BE49-F238E27FC236}">
                <a16:creationId xmlns:a16="http://schemas.microsoft.com/office/drawing/2014/main" id="{BB626D46-DAA6-AFCE-04FA-973EAAB1D410}"/>
              </a:ext>
            </a:extLst>
          </p:cNvPr>
          <p:cNvGrpSpPr/>
          <p:nvPr/>
        </p:nvGrpSpPr>
        <p:grpSpPr>
          <a:xfrm>
            <a:off x="7779057" y="605552"/>
            <a:ext cx="2545000" cy="2370135"/>
            <a:chOff x="8517648" y="134937"/>
            <a:chExt cx="3138750" cy="2508827"/>
          </a:xfrm>
        </p:grpSpPr>
        <p:sp>
          <p:nvSpPr>
            <p:cNvPr id="29" name="Rectangle 28" descr="Checkmark">
              <a:extLst>
                <a:ext uri="{FF2B5EF4-FFF2-40B4-BE49-F238E27FC236}">
                  <a16:creationId xmlns:a16="http://schemas.microsoft.com/office/drawing/2014/main" id="{815FC29F-82CA-B844-CA06-06F95343D42F}"/>
                </a:ext>
              </a:extLst>
            </p:cNvPr>
            <p:cNvSpPr/>
            <p:nvPr/>
          </p:nvSpPr>
          <p:spPr>
            <a:xfrm>
              <a:off x="9380804" y="134937"/>
              <a:ext cx="1412437" cy="141243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30" name="Group 29">
              <a:extLst>
                <a:ext uri="{FF2B5EF4-FFF2-40B4-BE49-F238E27FC236}">
                  <a16:creationId xmlns:a16="http://schemas.microsoft.com/office/drawing/2014/main" id="{98C1359D-3D50-BEA7-80FA-42C76B1C2DCD}"/>
                </a:ext>
              </a:extLst>
            </p:cNvPr>
            <p:cNvGrpSpPr/>
            <p:nvPr/>
          </p:nvGrpSpPr>
          <p:grpSpPr>
            <a:xfrm>
              <a:off x="8517648" y="1923764"/>
              <a:ext cx="3138750" cy="720000"/>
              <a:chOff x="3738360" y="1888481"/>
              <a:chExt cx="3138750" cy="720000"/>
            </a:xfrm>
          </p:grpSpPr>
          <p:sp>
            <p:nvSpPr>
              <p:cNvPr id="31" name="Rectangle 30">
                <a:extLst>
                  <a:ext uri="{FF2B5EF4-FFF2-40B4-BE49-F238E27FC236}">
                    <a16:creationId xmlns:a16="http://schemas.microsoft.com/office/drawing/2014/main" id="{99487B10-3026-D292-F68F-354734C7C990}"/>
                  </a:ext>
                </a:extLst>
              </p:cNvPr>
              <p:cNvSpPr/>
              <p:nvPr/>
            </p:nvSpPr>
            <p:spPr>
              <a:xfrm>
                <a:off x="3738360" y="1888481"/>
                <a:ext cx="313875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TextBox 31">
                <a:extLst>
                  <a:ext uri="{FF2B5EF4-FFF2-40B4-BE49-F238E27FC236}">
                    <a16:creationId xmlns:a16="http://schemas.microsoft.com/office/drawing/2014/main" id="{BFF9687C-1BB7-54A8-859D-FFD75FCAAB31}"/>
                  </a:ext>
                </a:extLst>
              </p:cNvPr>
              <p:cNvSpPr txBox="1"/>
              <p:nvPr/>
            </p:nvSpPr>
            <p:spPr>
              <a:xfrm>
                <a:off x="3738360" y="1888481"/>
                <a:ext cx="313875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1600" kern="1200" dirty="0"/>
                  <a:t>Supports CAP’s readiness, reliability, and credibility</a:t>
                </a:r>
              </a:p>
            </p:txBody>
          </p:sp>
        </p:grpSp>
      </p:grpSp>
      <p:grpSp>
        <p:nvGrpSpPr>
          <p:cNvPr id="35" name="Group 34">
            <a:extLst>
              <a:ext uri="{FF2B5EF4-FFF2-40B4-BE49-F238E27FC236}">
                <a16:creationId xmlns:a16="http://schemas.microsoft.com/office/drawing/2014/main" id="{4739A368-C25B-3534-D58D-3B6CA81B8D0A}"/>
              </a:ext>
            </a:extLst>
          </p:cNvPr>
          <p:cNvGrpSpPr/>
          <p:nvPr/>
        </p:nvGrpSpPr>
        <p:grpSpPr>
          <a:xfrm>
            <a:off x="4952451" y="2902343"/>
            <a:ext cx="2743200" cy="1005840"/>
            <a:chOff x="0" y="35845"/>
            <a:chExt cx="3054490" cy="994500"/>
          </a:xfrm>
          <a:solidFill>
            <a:srgbClr val="001871"/>
          </a:solidFill>
        </p:grpSpPr>
        <p:sp>
          <p:nvSpPr>
            <p:cNvPr id="42" name="Rectangle: Rounded Corners 41">
              <a:extLst>
                <a:ext uri="{FF2B5EF4-FFF2-40B4-BE49-F238E27FC236}">
                  <a16:creationId xmlns:a16="http://schemas.microsoft.com/office/drawing/2014/main" id="{8FB9AE53-4A8C-5847-34EB-DB801A883CD3}"/>
                </a:ext>
              </a:extLst>
            </p:cNvPr>
            <p:cNvSpPr/>
            <p:nvPr/>
          </p:nvSpPr>
          <p:spPr>
            <a:xfrm>
              <a:off x="0" y="35845"/>
              <a:ext cx="3054490" cy="994500"/>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3" name="Rectangle: Rounded Corners 4">
              <a:extLst>
                <a:ext uri="{FF2B5EF4-FFF2-40B4-BE49-F238E27FC236}">
                  <a16:creationId xmlns:a16="http://schemas.microsoft.com/office/drawing/2014/main" id="{53C7BF4A-9FDE-86A0-9CD3-66069B78421F}"/>
                </a:ext>
              </a:extLst>
            </p:cNvPr>
            <p:cNvSpPr txBox="1"/>
            <p:nvPr/>
          </p:nvSpPr>
          <p:spPr>
            <a:xfrm>
              <a:off x="48548" y="193973"/>
              <a:ext cx="2957395" cy="61648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1500" kern="1200" dirty="0"/>
                <a:t>Awareness of what should be reported</a:t>
              </a:r>
            </a:p>
          </p:txBody>
        </p:sp>
      </p:grpSp>
      <p:grpSp>
        <p:nvGrpSpPr>
          <p:cNvPr id="36" name="Group 35">
            <a:extLst>
              <a:ext uri="{FF2B5EF4-FFF2-40B4-BE49-F238E27FC236}">
                <a16:creationId xmlns:a16="http://schemas.microsoft.com/office/drawing/2014/main" id="{5FC8B4AB-EA79-EFF7-34E8-EA4E44FC53E2}"/>
              </a:ext>
            </a:extLst>
          </p:cNvPr>
          <p:cNvGrpSpPr/>
          <p:nvPr/>
        </p:nvGrpSpPr>
        <p:grpSpPr>
          <a:xfrm>
            <a:off x="4952451" y="3973012"/>
            <a:ext cx="2743200" cy="1005840"/>
            <a:chOff x="0" y="1102345"/>
            <a:chExt cx="3054490" cy="994500"/>
          </a:xfrm>
          <a:solidFill>
            <a:srgbClr val="BDBDBD"/>
          </a:solidFill>
        </p:grpSpPr>
        <p:sp>
          <p:nvSpPr>
            <p:cNvPr id="40" name="Rectangle: Rounded Corners 39">
              <a:extLst>
                <a:ext uri="{FF2B5EF4-FFF2-40B4-BE49-F238E27FC236}">
                  <a16:creationId xmlns:a16="http://schemas.microsoft.com/office/drawing/2014/main" id="{02855203-EB98-60AF-FE2B-89C572DCC4AB}"/>
                </a:ext>
              </a:extLst>
            </p:cNvPr>
            <p:cNvSpPr/>
            <p:nvPr/>
          </p:nvSpPr>
          <p:spPr>
            <a:xfrm>
              <a:off x="0" y="1102345"/>
              <a:ext cx="3054490" cy="994500"/>
            </a:xfrm>
            <a:prstGeom prst="roundRect">
              <a:avLst/>
            </a:prstGeom>
            <a:grpFill/>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41" name="Rectangle: Rounded Corners 6">
              <a:extLst>
                <a:ext uri="{FF2B5EF4-FFF2-40B4-BE49-F238E27FC236}">
                  <a16:creationId xmlns:a16="http://schemas.microsoft.com/office/drawing/2014/main" id="{97F42A3C-8B3F-3124-AB0E-E4DDCE7416E1}"/>
                </a:ext>
              </a:extLst>
            </p:cNvPr>
            <p:cNvSpPr txBox="1"/>
            <p:nvPr/>
          </p:nvSpPr>
          <p:spPr>
            <a:xfrm>
              <a:off x="48547" y="1150892"/>
              <a:ext cx="2957396" cy="8974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1500" kern="1200" dirty="0"/>
                <a:t>Encouraged to report issues</a:t>
              </a:r>
            </a:p>
          </p:txBody>
        </p:sp>
      </p:grpSp>
      <p:grpSp>
        <p:nvGrpSpPr>
          <p:cNvPr id="37" name="Group 36">
            <a:extLst>
              <a:ext uri="{FF2B5EF4-FFF2-40B4-BE49-F238E27FC236}">
                <a16:creationId xmlns:a16="http://schemas.microsoft.com/office/drawing/2014/main" id="{2E66BD68-B339-FCBE-2BF7-38083194EB80}"/>
              </a:ext>
            </a:extLst>
          </p:cNvPr>
          <p:cNvGrpSpPr/>
          <p:nvPr/>
        </p:nvGrpSpPr>
        <p:grpSpPr>
          <a:xfrm>
            <a:off x="4979189" y="5023764"/>
            <a:ext cx="2743200" cy="1005840"/>
            <a:chOff x="0" y="2168845"/>
            <a:chExt cx="3054490" cy="994500"/>
          </a:xfrm>
          <a:solidFill>
            <a:srgbClr val="001871"/>
          </a:solidFill>
        </p:grpSpPr>
        <p:sp>
          <p:nvSpPr>
            <p:cNvPr id="38" name="Rectangle: Rounded Corners 37">
              <a:extLst>
                <a:ext uri="{FF2B5EF4-FFF2-40B4-BE49-F238E27FC236}">
                  <a16:creationId xmlns:a16="http://schemas.microsoft.com/office/drawing/2014/main" id="{DB0CCE9B-64EF-684C-E910-B9CC3FEA5129}"/>
                </a:ext>
              </a:extLst>
            </p:cNvPr>
            <p:cNvSpPr/>
            <p:nvPr/>
          </p:nvSpPr>
          <p:spPr>
            <a:xfrm>
              <a:off x="0" y="2168845"/>
              <a:ext cx="3054490" cy="994500"/>
            </a:xfrm>
            <a:prstGeom prst="roundRect">
              <a:avLst/>
            </a:prstGeom>
            <a:grp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39" name="Rectangle: Rounded Corners 8">
              <a:extLst>
                <a:ext uri="{FF2B5EF4-FFF2-40B4-BE49-F238E27FC236}">
                  <a16:creationId xmlns:a16="http://schemas.microsoft.com/office/drawing/2014/main" id="{500837FE-DAC5-B3C4-B24B-948BABB82F6A}"/>
                </a:ext>
              </a:extLst>
            </p:cNvPr>
            <p:cNvSpPr txBox="1"/>
            <p:nvPr/>
          </p:nvSpPr>
          <p:spPr>
            <a:xfrm>
              <a:off x="118874" y="2278876"/>
              <a:ext cx="2892453" cy="7744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1500" kern="1200" dirty="0"/>
                <a:t>Positive tendency to report</a:t>
              </a:r>
            </a:p>
          </p:txBody>
        </p:sp>
      </p:grpSp>
      <p:grpSp>
        <p:nvGrpSpPr>
          <p:cNvPr id="44" name="Group 43">
            <a:extLst>
              <a:ext uri="{FF2B5EF4-FFF2-40B4-BE49-F238E27FC236}">
                <a16:creationId xmlns:a16="http://schemas.microsoft.com/office/drawing/2014/main" id="{1763C4BC-C658-698A-48E3-B5F2293FA12B}"/>
              </a:ext>
            </a:extLst>
          </p:cNvPr>
          <p:cNvGrpSpPr/>
          <p:nvPr/>
        </p:nvGrpSpPr>
        <p:grpSpPr>
          <a:xfrm>
            <a:off x="7741998" y="2895112"/>
            <a:ext cx="2743200" cy="1005840"/>
            <a:chOff x="0" y="14734"/>
            <a:chExt cx="3054490" cy="1006931"/>
          </a:xfrm>
          <a:solidFill>
            <a:srgbClr val="001871"/>
          </a:solidFill>
        </p:grpSpPr>
        <p:sp>
          <p:nvSpPr>
            <p:cNvPr id="51" name="Rectangle: Rounded Corners 50">
              <a:extLst>
                <a:ext uri="{FF2B5EF4-FFF2-40B4-BE49-F238E27FC236}">
                  <a16:creationId xmlns:a16="http://schemas.microsoft.com/office/drawing/2014/main" id="{BC814822-BEC6-E566-8365-50725D8A5B07}"/>
                </a:ext>
              </a:extLst>
            </p:cNvPr>
            <p:cNvSpPr/>
            <p:nvPr/>
          </p:nvSpPr>
          <p:spPr>
            <a:xfrm>
              <a:off x="0" y="14734"/>
              <a:ext cx="3054490" cy="1006931"/>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2" name="Rectangle: Rounded Corners 4">
              <a:extLst>
                <a:ext uri="{FF2B5EF4-FFF2-40B4-BE49-F238E27FC236}">
                  <a16:creationId xmlns:a16="http://schemas.microsoft.com/office/drawing/2014/main" id="{ECB9CC75-523F-9A31-42EB-D0B418865428}"/>
                </a:ext>
              </a:extLst>
            </p:cNvPr>
            <p:cNvSpPr txBox="1"/>
            <p:nvPr/>
          </p:nvSpPr>
          <p:spPr>
            <a:xfrm>
              <a:off x="63386" y="108550"/>
              <a:ext cx="2894405" cy="84118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500" kern="1200" dirty="0"/>
                <a:t>Members and equipment are available and ready</a:t>
              </a:r>
            </a:p>
          </p:txBody>
        </p:sp>
      </p:grpSp>
      <p:grpSp>
        <p:nvGrpSpPr>
          <p:cNvPr id="45" name="Group 44">
            <a:extLst>
              <a:ext uri="{FF2B5EF4-FFF2-40B4-BE49-F238E27FC236}">
                <a16:creationId xmlns:a16="http://schemas.microsoft.com/office/drawing/2014/main" id="{A40BB080-F80A-D85F-520F-E4F1E240D1AA}"/>
              </a:ext>
            </a:extLst>
          </p:cNvPr>
          <p:cNvGrpSpPr/>
          <p:nvPr/>
        </p:nvGrpSpPr>
        <p:grpSpPr>
          <a:xfrm>
            <a:off x="7772895" y="3973012"/>
            <a:ext cx="2743200" cy="1005840"/>
            <a:chOff x="0" y="1120426"/>
            <a:chExt cx="3054490" cy="1006931"/>
          </a:xfrm>
          <a:solidFill>
            <a:srgbClr val="BDBDBD"/>
          </a:solidFill>
        </p:grpSpPr>
        <p:sp>
          <p:nvSpPr>
            <p:cNvPr id="49" name="Rectangle: Rounded Corners 48">
              <a:extLst>
                <a:ext uri="{FF2B5EF4-FFF2-40B4-BE49-F238E27FC236}">
                  <a16:creationId xmlns:a16="http://schemas.microsoft.com/office/drawing/2014/main" id="{219129D4-EECC-8784-64C8-E5826277C78F}"/>
                </a:ext>
              </a:extLst>
            </p:cNvPr>
            <p:cNvSpPr/>
            <p:nvPr/>
          </p:nvSpPr>
          <p:spPr>
            <a:xfrm>
              <a:off x="0" y="1120426"/>
              <a:ext cx="3054490" cy="1006931"/>
            </a:xfrm>
            <a:prstGeom prst="roundRect">
              <a:avLst/>
            </a:prstGeom>
            <a:grpFill/>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50" name="Rectangle: Rounded Corners 6">
              <a:extLst>
                <a:ext uri="{FF2B5EF4-FFF2-40B4-BE49-F238E27FC236}">
                  <a16:creationId xmlns:a16="http://schemas.microsoft.com/office/drawing/2014/main" id="{0D65F61A-BB34-B376-FF6B-F55C01E1780F}"/>
                </a:ext>
              </a:extLst>
            </p:cNvPr>
            <p:cNvSpPr txBox="1"/>
            <p:nvPr/>
          </p:nvSpPr>
          <p:spPr>
            <a:xfrm>
              <a:off x="44705" y="1314394"/>
              <a:ext cx="2626900" cy="6955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500" kern="1200" dirty="0"/>
                <a:t>Reporting immediately helps resolve safety issues more quickly</a:t>
              </a:r>
            </a:p>
          </p:txBody>
        </p:sp>
      </p:grpSp>
      <p:grpSp>
        <p:nvGrpSpPr>
          <p:cNvPr id="46" name="Group 45">
            <a:extLst>
              <a:ext uri="{FF2B5EF4-FFF2-40B4-BE49-F238E27FC236}">
                <a16:creationId xmlns:a16="http://schemas.microsoft.com/office/drawing/2014/main" id="{22B07DBA-73E0-6B33-A5C7-E09461EBA621}"/>
              </a:ext>
            </a:extLst>
          </p:cNvPr>
          <p:cNvGrpSpPr/>
          <p:nvPr/>
        </p:nvGrpSpPr>
        <p:grpSpPr>
          <a:xfrm>
            <a:off x="7772895" y="5023764"/>
            <a:ext cx="2743200" cy="1005840"/>
            <a:chOff x="0" y="2123839"/>
            <a:chExt cx="3054490" cy="1006931"/>
          </a:xfrm>
          <a:solidFill>
            <a:srgbClr val="001871"/>
          </a:solidFill>
        </p:grpSpPr>
        <p:sp>
          <p:nvSpPr>
            <p:cNvPr id="47" name="Rectangle: Rounded Corners 46">
              <a:extLst>
                <a:ext uri="{FF2B5EF4-FFF2-40B4-BE49-F238E27FC236}">
                  <a16:creationId xmlns:a16="http://schemas.microsoft.com/office/drawing/2014/main" id="{6430111C-2AD2-0DF9-0BBB-EAEC26937A50}"/>
                </a:ext>
              </a:extLst>
            </p:cNvPr>
            <p:cNvSpPr/>
            <p:nvPr/>
          </p:nvSpPr>
          <p:spPr>
            <a:xfrm>
              <a:off x="0" y="2123839"/>
              <a:ext cx="3054490" cy="1006931"/>
            </a:xfrm>
            <a:prstGeom prst="roundRect">
              <a:avLst/>
            </a:prstGeom>
            <a:grp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48" name="Rectangle: Rounded Corners 8">
              <a:extLst>
                <a:ext uri="{FF2B5EF4-FFF2-40B4-BE49-F238E27FC236}">
                  <a16:creationId xmlns:a16="http://schemas.microsoft.com/office/drawing/2014/main" id="{3EBFF0E0-7A2F-3A38-C26C-328F1D9630E0}"/>
                </a:ext>
              </a:extLst>
            </p:cNvPr>
            <p:cNvSpPr txBox="1"/>
            <p:nvPr/>
          </p:nvSpPr>
          <p:spPr>
            <a:xfrm>
              <a:off x="129840" y="2195977"/>
              <a:ext cx="2776755" cy="9086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500" kern="1200" dirty="0"/>
                <a:t>Add or improve safeguards</a:t>
              </a:r>
            </a:p>
          </p:txBody>
        </p:sp>
      </p:grpSp>
    </p:spTree>
    <p:extLst>
      <p:ext uri="{BB962C8B-B14F-4D97-AF65-F5344CB8AC3E}">
        <p14:creationId xmlns:p14="http://schemas.microsoft.com/office/powerpoint/2010/main" val="2908030792"/>
      </p:ext>
    </p:extLst>
  </p:cSld>
  <p:clrMapOvr>
    <a:masterClrMapping/>
  </p:clrMapOvr>
  <mc:AlternateContent xmlns:mc="http://schemas.openxmlformats.org/markup-compatibility/2006" xmlns:p14="http://schemas.microsoft.com/office/powerpoint/2010/main">
    <mc:Choice Requires="p14">
      <p:transition spd="slow" p14:dur="800" advClick="0" advTm="50000">
        <p:circle/>
      </p:transition>
    </mc:Choice>
    <mc:Fallback xmlns="">
      <p:transition spd="slow" advClick="0" advTm="50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800" fill="hold"/>
                                        <p:tgtEl>
                                          <p:spTgt spid="7"/>
                                        </p:tgtEl>
                                      </p:cBhvr>
                                    </p:cmd>
                                  </p:childTnLst>
                                </p:cTn>
                              </p:par>
                              <p:par>
                                <p:cTn id="7" presetID="22" presetClass="entr" presetSubtype="4" fill="hold" nodeType="withEffect">
                                  <p:stCondLst>
                                    <p:cond delay="200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par>
                                <p:cTn id="10" presetID="22" presetClass="entr" presetSubtype="4" fill="hold" nodeType="withEffect">
                                  <p:stCondLst>
                                    <p:cond delay="2100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1" presetClass="entr" presetSubtype="1" fill="hold" nodeType="withEffect">
                                  <p:stCondLst>
                                    <p:cond delay="1000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2000"/>
                                        <p:tgtEl>
                                          <p:spTgt spid="35"/>
                                        </p:tgtEl>
                                      </p:cBhvr>
                                    </p:animEffect>
                                  </p:childTnLst>
                                </p:cTn>
                              </p:par>
                              <p:par>
                                <p:cTn id="16" presetID="21" presetClass="entr" presetSubtype="1" fill="hold" nodeType="withEffect">
                                  <p:stCondLst>
                                    <p:cond delay="23000"/>
                                  </p:stCondLst>
                                  <p:childTnLst>
                                    <p:set>
                                      <p:cBhvr>
                                        <p:cTn id="17" dur="1" fill="hold">
                                          <p:stCondLst>
                                            <p:cond delay="0"/>
                                          </p:stCondLst>
                                        </p:cTn>
                                        <p:tgtEl>
                                          <p:spTgt spid="44"/>
                                        </p:tgtEl>
                                        <p:attrNameLst>
                                          <p:attrName>style.visibility</p:attrName>
                                        </p:attrNameLst>
                                      </p:cBhvr>
                                      <p:to>
                                        <p:strVal val="visible"/>
                                      </p:to>
                                    </p:set>
                                    <p:animEffect transition="in" filter="wheel(1)">
                                      <p:cBhvr>
                                        <p:cTn id="18" dur="2000"/>
                                        <p:tgtEl>
                                          <p:spTgt spid="44"/>
                                        </p:tgtEl>
                                      </p:cBhvr>
                                    </p:animEffect>
                                  </p:childTnLst>
                                </p:cTn>
                              </p:par>
                              <p:par>
                                <p:cTn id="19" presetID="21" presetClass="entr" presetSubtype="1" fill="hold" nodeType="withEffect">
                                  <p:stCondLst>
                                    <p:cond delay="13000"/>
                                  </p:stCondLst>
                                  <p:childTnLst>
                                    <p:set>
                                      <p:cBhvr>
                                        <p:cTn id="20" dur="1" fill="hold">
                                          <p:stCondLst>
                                            <p:cond delay="0"/>
                                          </p:stCondLst>
                                        </p:cTn>
                                        <p:tgtEl>
                                          <p:spTgt spid="36"/>
                                        </p:tgtEl>
                                        <p:attrNameLst>
                                          <p:attrName>style.visibility</p:attrName>
                                        </p:attrNameLst>
                                      </p:cBhvr>
                                      <p:to>
                                        <p:strVal val="visible"/>
                                      </p:to>
                                    </p:set>
                                    <p:animEffect transition="in" filter="wheel(1)">
                                      <p:cBhvr>
                                        <p:cTn id="21" dur="2000"/>
                                        <p:tgtEl>
                                          <p:spTgt spid="36"/>
                                        </p:tgtEl>
                                      </p:cBhvr>
                                    </p:animEffect>
                                  </p:childTnLst>
                                </p:cTn>
                              </p:par>
                              <p:par>
                                <p:cTn id="22" presetID="21" presetClass="entr" presetSubtype="1" fill="hold" nodeType="withEffect">
                                  <p:stCondLst>
                                    <p:cond delay="32000"/>
                                  </p:stCondLst>
                                  <p:childTnLst>
                                    <p:set>
                                      <p:cBhvr>
                                        <p:cTn id="23" dur="1" fill="hold">
                                          <p:stCondLst>
                                            <p:cond delay="0"/>
                                          </p:stCondLst>
                                        </p:cTn>
                                        <p:tgtEl>
                                          <p:spTgt spid="45"/>
                                        </p:tgtEl>
                                        <p:attrNameLst>
                                          <p:attrName>style.visibility</p:attrName>
                                        </p:attrNameLst>
                                      </p:cBhvr>
                                      <p:to>
                                        <p:strVal val="visible"/>
                                      </p:to>
                                    </p:set>
                                    <p:animEffect transition="in" filter="wheel(1)">
                                      <p:cBhvr>
                                        <p:cTn id="24" dur="2000"/>
                                        <p:tgtEl>
                                          <p:spTgt spid="45"/>
                                        </p:tgtEl>
                                      </p:cBhvr>
                                    </p:animEffect>
                                  </p:childTnLst>
                                </p:cTn>
                              </p:par>
                              <p:par>
                                <p:cTn id="25" presetID="21" presetClass="entr" presetSubtype="1" fill="hold" nodeType="withEffect">
                                  <p:stCondLst>
                                    <p:cond delay="16000"/>
                                  </p:stCondLst>
                                  <p:childTnLst>
                                    <p:set>
                                      <p:cBhvr>
                                        <p:cTn id="26" dur="1" fill="hold">
                                          <p:stCondLst>
                                            <p:cond delay="0"/>
                                          </p:stCondLst>
                                        </p:cTn>
                                        <p:tgtEl>
                                          <p:spTgt spid="37"/>
                                        </p:tgtEl>
                                        <p:attrNameLst>
                                          <p:attrName>style.visibility</p:attrName>
                                        </p:attrNameLst>
                                      </p:cBhvr>
                                      <p:to>
                                        <p:strVal val="visible"/>
                                      </p:to>
                                    </p:set>
                                    <p:animEffect transition="in" filter="wheel(1)">
                                      <p:cBhvr>
                                        <p:cTn id="27" dur="2000"/>
                                        <p:tgtEl>
                                          <p:spTgt spid="37"/>
                                        </p:tgtEl>
                                      </p:cBhvr>
                                    </p:animEffect>
                                  </p:childTnLst>
                                </p:cTn>
                              </p:par>
                              <p:par>
                                <p:cTn id="28" presetID="21" presetClass="entr" presetSubtype="1" fill="hold" nodeType="withEffect">
                                  <p:stCondLst>
                                    <p:cond delay="42000"/>
                                  </p:stCondLst>
                                  <p:childTnLst>
                                    <p:set>
                                      <p:cBhvr>
                                        <p:cTn id="29" dur="1" fill="hold">
                                          <p:stCondLst>
                                            <p:cond delay="0"/>
                                          </p:stCondLst>
                                        </p:cTn>
                                        <p:tgtEl>
                                          <p:spTgt spid="46"/>
                                        </p:tgtEl>
                                        <p:attrNameLst>
                                          <p:attrName>style.visibility</p:attrName>
                                        </p:attrNameLst>
                                      </p:cBhvr>
                                      <p:to>
                                        <p:strVal val="visible"/>
                                      </p:to>
                                    </p:set>
                                    <p:animEffect transition="in" filter="wheel(1)">
                                      <p:cBhvr>
                                        <p:cTn id="3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2CB2BBF-F886-42A6-84B7-A1D3C2258467}"/>
              </a:ext>
            </a:extLst>
          </p:cNvPr>
          <p:cNvPicPr>
            <a:picLocks noGrp="1" noChangeAspect="1"/>
          </p:cNvPicPr>
          <p:nvPr>
            <p:ph idx="1"/>
          </p:nvPr>
        </p:nvPicPr>
        <p:blipFill>
          <a:blip r:embed="rId5"/>
          <a:stretch>
            <a:fillRect/>
          </a:stretch>
        </p:blipFill>
        <p:spPr>
          <a:xfrm>
            <a:off x="3423711" y="281851"/>
            <a:ext cx="5344577" cy="5812917"/>
          </a:xfrm>
          <a:ln w="76200">
            <a:solidFill>
              <a:srgbClr val="FFC000"/>
            </a:solidFill>
          </a:ln>
        </p:spPr>
      </p:pic>
      <p:sp>
        <p:nvSpPr>
          <p:cNvPr id="3" name="Slide Number Placeholder 2">
            <a:extLst>
              <a:ext uri="{FF2B5EF4-FFF2-40B4-BE49-F238E27FC236}">
                <a16:creationId xmlns:a16="http://schemas.microsoft.com/office/drawing/2014/main" id="{41825B8B-2C58-4734-9314-F6D92E317740}"/>
              </a:ext>
            </a:extLst>
          </p:cNvPr>
          <p:cNvSpPr>
            <a:spLocks noGrp="1"/>
          </p:cNvSpPr>
          <p:nvPr>
            <p:ph type="sldNum" sz="quarter" idx="11"/>
          </p:nvPr>
        </p:nvSpPr>
        <p:spPr/>
        <p:txBody>
          <a:bodyPr/>
          <a:lstStyle/>
          <a:p>
            <a:fld id="{A47E3F7A-0EE5-45E7-B40F-D7CBCF0FD8B8}" type="slidenum">
              <a:rPr lang="en-US" smtClean="0"/>
              <a:pPr/>
              <a:t>40</a:t>
            </a:fld>
            <a:endParaRPr lang="en-US"/>
          </a:p>
        </p:txBody>
      </p:sp>
      <p:pic>
        <p:nvPicPr>
          <p:cNvPr id="7" name="NSOC 6.1.27">
            <a:hlinkClick r:id="" action="ppaction://media"/>
            <a:extLst>
              <a:ext uri="{FF2B5EF4-FFF2-40B4-BE49-F238E27FC236}">
                <a16:creationId xmlns:a16="http://schemas.microsoft.com/office/drawing/2014/main" id="{9DB12F3D-C7EF-4A7A-935C-76F54C9673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1363895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72000">
        <p15:prstTrans prst="prestige"/>
      </p:transition>
    </mc:Choice>
    <mc:Fallback xmlns="">
      <p:transition spd="slow" advClick="0" advTm="7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957"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FF25642-E869-4224-A0E9-421A38D80185}"/>
              </a:ext>
            </a:extLst>
          </p:cNvPr>
          <p:cNvPicPr>
            <a:picLocks noGrp="1" noChangeAspect="1"/>
          </p:cNvPicPr>
          <p:nvPr>
            <p:ph idx="1"/>
          </p:nvPr>
        </p:nvPicPr>
        <p:blipFill>
          <a:blip r:embed="rId5"/>
          <a:stretch>
            <a:fillRect/>
          </a:stretch>
        </p:blipFill>
        <p:spPr>
          <a:xfrm>
            <a:off x="474583" y="1895303"/>
            <a:ext cx="11242834" cy="2822982"/>
          </a:xfrm>
          <a:ln w="76200">
            <a:solidFill>
              <a:srgbClr val="FFC000"/>
            </a:solidFill>
          </a:ln>
        </p:spPr>
      </p:pic>
      <p:sp>
        <p:nvSpPr>
          <p:cNvPr id="3" name="Slide Number Placeholder 2">
            <a:extLst>
              <a:ext uri="{FF2B5EF4-FFF2-40B4-BE49-F238E27FC236}">
                <a16:creationId xmlns:a16="http://schemas.microsoft.com/office/drawing/2014/main" id="{A5AA8095-E23B-4ADF-9D51-025C2B0DD12A}"/>
              </a:ext>
            </a:extLst>
          </p:cNvPr>
          <p:cNvSpPr>
            <a:spLocks noGrp="1"/>
          </p:cNvSpPr>
          <p:nvPr>
            <p:ph type="sldNum" sz="quarter" idx="11"/>
          </p:nvPr>
        </p:nvSpPr>
        <p:spPr/>
        <p:txBody>
          <a:bodyPr/>
          <a:lstStyle/>
          <a:p>
            <a:fld id="{A47E3F7A-0EE5-45E7-B40F-D7CBCF0FD8B8}" type="slidenum">
              <a:rPr lang="en-US" smtClean="0"/>
              <a:pPr/>
              <a:t>41</a:t>
            </a:fld>
            <a:endParaRPr lang="en-US"/>
          </a:p>
        </p:txBody>
      </p:sp>
      <p:pic>
        <p:nvPicPr>
          <p:cNvPr id="7" name="NSOC 6.1.28">
            <a:hlinkClick r:id="" action="ppaction://media"/>
            <a:extLst>
              <a:ext uri="{FF2B5EF4-FFF2-40B4-BE49-F238E27FC236}">
                <a16:creationId xmlns:a16="http://schemas.microsoft.com/office/drawing/2014/main" id="{4E649F90-EAEE-446E-8E76-2C534C092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4221708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5000">
        <p15:prstTrans prst="prestige"/>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93"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9C9F5F-A1B8-44DD-BA33-B99A4958B7C5}"/>
              </a:ext>
            </a:extLst>
          </p:cNvPr>
          <p:cNvSpPr>
            <a:spLocks noGrp="1"/>
          </p:cNvSpPr>
          <p:nvPr>
            <p:ph type="sldNum" sz="quarter" idx="11"/>
          </p:nvPr>
        </p:nvSpPr>
        <p:spPr/>
        <p:txBody>
          <a:bodyPr/>
          <a:lstStyle/>
          <a:p>
            <a:fld id="{A47E3F7A-0EE5-45E7-B40F-D7CBCF0FD8B8}" type="slidenum">
              <a:rPr lang="en-US" smtClean="0"/>
              <a:pPr/>
              <a:t>42</a:t>
            </a:fld>
            <a:endParaRPr lang="en-US"/>
          </a:p>
        </p:txBody>
      </p:sp>
      <p:sp>
        <p:nvSpPr>
          <p:cNvPr id="4" name="Title 3">
            <a:extLst>
              <a:ext uri="{FF2B5EF4-FFF2-40B4-BE49-F238E27FC236}">
                <a16:creationId xmlns:a16="http://schemas.microsoft.com/office/drawing/2014/main" id="{02217330-9AC8-4292-9DE0-42E1600B2B9C}"/>
              </a:ext>
            </a:extLst>
          </p:cNvPr>
          <p:cNvSpPr>
            <a:spLocks noGrp="1"/>
          </p:cNvSpPr>
          <p:nvPr>
            <p:ph type="title"/>
          </p:nvPr>
        </p:nvSpPr>
        <p:spPr>
          <a:xfrm>
            <a:off x="1372028" y="2536285"/>
            <a:ext cx="9732390" cy="1325563"/>
          </a:xfrm>
        </p:spPr>
        <p:txBody>
          <a:bodyPr/>
          <a:lstStyle/>
          <a:p>
            <a:r>
              <a:rPr lang="en-US" dirty="0"/>
              <a:t>Thank you!</a:t>
            </a:r>
          </a:p>
        </p:txBody>
      </p:sp>
      <p:pic>
        <p:nvPicPr>
          <p:cNvPr id="2" name="Reporting and SSO S36">
            <a:hlinkClick r:id="" action="ppaction://media"/>
            <a:extLst>
              <a:ext uri="{FF2B5EF4-FFF2-40B4-BE49-F238E27FC236}">
                <a16:creationId xmlns:a16="http://schemas.microsoft.com/office/drawing/2014/main" id="{DB93BC03-6856-4B1D-7F93-62569F2538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21" y="6011005"/>
            <a:ext cx="609600" cy="609600"/>
          </a:xfrm>
          <a:prstGeom prst="rect">
            <a:avLst/>
          </a:prstGeom>
        </p:spPr>
      </p:pic>
    </p:spTree>
    <p:extLst>
      <p:ext uri="{BB962C8B-B14F-4D97-AF65-F5344CB8AC3E}">
        <p14:creationId xmlns:p14="http://schemas.microsoft.com/office/powerpoint/2010/main" val="2237589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1D05FD-9663-1008-92A8-A6A5B403F3F7}"/>
              </a:ext>
            </a:extLst>
          </p:cNvPr>
          <p:cNvSpPr>
            <a:spLocks noGrp="1"/>
          </p:cNvSpPr>
          <p:nvPr>
            <p:ph type="title"/>
          </p:nvPr>
        </p:nvSpPr>
        <p:spPr>
          <a:xfrm>
            <a:off x="847165" y="488975"/>
            <a:ext cx="4868388" cy="4547712"/>
          </a:xfrm>
        </p:spPr>
        <p:txBody>
          <a:bodyPr vert="horz" lIns="91440" tIns="45720" rIns="91440" bIns="45720" rtlCol="0" anchor="ctr">
            <a:normAutofit/>
          </a:bodyPr>
          <a:lstStyle/>
          <a:p>
            <a:r>
              <a:rPr lang="en-US" kern="1200" dirty="0"/>
              <a:t> IMPORTANT!!!</a:t>
            </a:r>
            <a:br>
              <a:rPr lang="en-US" kern="1200" dirty="0"/>
            </a:br>
            <a:endParaRPr lang="en-US" kern="1200" dirty="0"/>
          </a:p>
        </p:txBody>
      </p:sp>
      <p:sp>
        <p:nvSpPr>
          <p:cNvPr id="2" name="Content Placeholder 1">
            <a:extLst>
              <a:ext uri="{FF2B5EF4-FFF2-40B4-BE49-F238E27FC236}">
                <a16:creationId xmlns:a16="http://schemas.microsoft.com/office/drawing/2014/main" id="{B2E52F7D-28C0-728B-ECF6-E40F711364B4}"/>
              </a:ext>
            </a:extLst>
          </p:cNvPr>
          <p:cNvSpPr>
            <a:spLocks noGrp="1"/>
          </p:cNvSpPr>
          <p:nvPr>
            <p:ph idx="1"/>
          </p:nvPr>
        </p:nvSpPr>
        <p:spPr>
          <a:xfrm>
            <a:off x="5271247" y="2232212"/>
            <a:ext cx="4356847" cy="3792070"/>
          </a:xfrm>
        </p:spPr>
        <p:txBody>
          <a:bodyPr vert="horz" lIns="91440" tIns="45720" rIns="91440" bIns="45720" rtlCol="0">
            <a:normAutofit/>
          </a:bodyPr>
          <a:lstStyle/>
          <a:p>
            <a:pPr marL="0" indent="0">
              <a:buNone/>
            </a:pPr>
            <a:r>
              <a:rPr lang="en-US" dirty="0"/>
              <a:t>How members are treated when they self-report an occurrence will determine their tendency to do so in the future!!!</a:t>
            </a:r>
          </a:p>
        </p:txBody>
      </p:sp>
      <p:sp>
        <p:nvSpPr>
          <p:cNvPr id="3" name="Slide Number Placeholder 2">
            <a:extLst>
              <a:ext uri="{FF2B5EF4-FFF2-40B4-BE49-F238E27FC236}">
                <a16:creationId xmlns:a16="http://schemas.microsoft.com/office/drawing/2014/main" id="{3700F794-3A12-79C1-CFA7-443C3BFD2689}"/>
              </a:ext>
            </a:extLst>
          </p:cNvPr>
          <p:cNvSpPr>
            <a:spLocks noGrp="1"/>
          </p:cNvSpPr>
          <p:nvPr>
            <p:ph type="sldNum" sz="quarter" idx="11"/>
          </p:nvPr>
        </p:nvSpPr>
        <p:spPr>
          <a:xfrm>
            <a:off x="10555940" y="6356350"/>
            <a:ext cx="1250578" cy="365125"/>
          </a:xfrm>
        </p:spPr>
        <p:txBody>
          <a:bodyPr vert="horz" lIns="91440" tIns="45720" rIns="91440" bIns="45720" rtlCol="0" anchor="ctr">
            <a:normAutofit/>
          </a:bodyPr>
          <a:lstStyle/>
          <a:p>
            <a:pPr>
              <a:spcAft>
                <a:spcPts val="600"/>
              </a:spcAft>
            </a:pPr>
            <a:fld id="{A47E3F7A-0EE5-45E7-B40F-D7CBCF0FD8B8}" type="slidenum">
              <a:rPr lang="en-US" sz="1200">
                <a:latin typeface="+mn-lt"/>
              </a:rPr>
              <a:pPr>
                <a:spcAft>
                  <a:spcPts val="600"/>
                </a:spcAft>
              </a:pPr>
              <a:t>5</a:t>
            </a:fld>
            <a:endParaRPr lang="en-US" sz="1200" dirty="0">
              <a:latin typeface="+mn-lt"/>
            </a:endParaRPr>
          </a:p>
        </p:txBody>
      </p:sp>
      <p:pic>
        <p:nvPicPr>
          <p:cNvPr id="5" name="Reporting SSO S5">
            <a:hlinkClick r:id="" action="ppaction://media"/>
            <a:extLst>
              <a:ext uri="{FF2B5EF4-FFF2-40B4-BE49-F238E27FC236}">
                <a16:creationId xmlns:a16="http://schemas.microsoft.com/office/drawing/2014/main" id="{5AA20E11-31D3-DB3D-CA16-5CF82D8895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3595" y="5759426"/>
            <a:ext cx="609600" cy="609600"/>
          </a:xfrm>
          <a:prstGeom prst="rect">
            <a:avLst/>
          </a:prstGeom>
        </p:spPr>
      </p:pic>
      <p:pic>
        <p:nvPicPr>
          <p:cNvPr id="8" name="Graphic 763816267" descr="Warning with solid fill">
            <a:extLst>
              <a:ext uri="{FF2B5EF4-FFF2-40B4-BE49-F238E27FC236}">
                <a16:creationId xmlns:a16="http://schemas.microsoft.com/office/drawing/2014/main" id="{175AF125-051A-50DC-C2E7-DCED71BB5F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45258" y="3056225"/>
            <a:ext cx="1387607" cy="1387607"/>
          </a:xfrm>
          <a:prstGeom prst="rect">
            <a:avLst/>
          </a:prstGeom>
        </p:spPr>
      </p:pic>
    </p:spTree>
    <p:extLst>
      <p:ext uri="{BB962C8B-B14F-4D97-AF65-F5344CB8AC3E}">
        <p14:creationId xmlns:p14="http://schemas.microsoft.com/office/powerpoint/2010/main" val="2895955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0">
        <p15:prstTrans prst="airplane"/>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1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6</a:t>
            </a:fld>
            <a:endParaRPr lang="en-US" dirty="0"/>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p:txBody>
          <a:bodyPr/>
          <a:lstStyle/>
          <a:p>
            <a:r>
              <a:rPr lang="en-US" dirty="0"/>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999051" y="3033247"/>
            <a:ext cx="9683663" cy="791505"/>
            <a:chOff x="0" y="6826"/>
            <a:chExt cx="9683663" cy="791505"/>
          </a:xfrm>
          <a:solidFill>
            <a:srgbClr val="BDBDBD"/>
          </a:solidFill>
        </p:grpSpPr>
        <p:sp>
          <p:nvSpPr>
            <p:cNvPr id="9" name="Rectangle: Rounded Corners 8">
              <a:extLst>
                <a:ext uri="{FF2B5EF4-FFF2-40B4-BE49-F238E27FC236}">
                  <a16:creationId xmlns:a16="http://schemas.microsoft.com/office/drawing/2014/main" id="{80CA4099-2A7D-4EFC-8491-5366FDAA6153}"/>
                </a:ext>
              </a:extLst>
            </p:cNvPr>
            <p:cNvSpPr/>
            <p:nvPr/>
          </p:nvSpPr>
          <p:spPr>
            <a:xfrm>
              <a:off x="0" y="682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38638" y="45464"/>
              <a:ext cx="9606387" cy="71422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dirty="0"/>
                <a:t>Safety Significant Occurrence (SSO)</a:t>
              </a:r>
            </a:p>
          </p:txBody>
        </p:sp>
      </p:grpSp>
      <p:pic>
        <p:nvPicPr>
          <p:cNvPr id="2" name="NSOC 6.1.3">
            <a:hlinkClick r:id="" action="ppaction://media"/>
            <a:extLst>
              <a:ext uri="{FF2B5EF4-FFF2-40B4-BE49-F238E27FC236}">
                <a16:creationId xmlns:a16="http://schemas.microsoft.com/office/drawing/2014/main" id="{CB6C9648-228F-48B6-8D87-84629D0B36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7268" y="5626331"/>
            <a:ext cx="609600" cy="609600"/>
          </a:xfrm>
          <a:prstGeom prst="rect">
            <a:avLst/>
          </a:prstGeom>
        </p:spPr>
      </p:pic>
    </p:spTree>
    <p:extLst>
      <p:ext uri="{BB962C8B-B14F-4D97-AF65-F5344CB8AC3E}">
        <p14:creationId xmlns:p14="http://schemas.microsoft.com/office/powerpoint/2010/main" val="308661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4000">
        <p15:prstTrans prst="peelOff"/>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10"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7</a:t>
            </a:fld>
            <a:endParaRPr lang="en-US"/>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p:txBody>
          <a:bodyPr/>
          <a:lstStyle/>
          <a:p>
            <a:r>
              <a:rPr lang="en-US" dirty="0"/>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1038268" y="2637495"/>
            <a:ext cx="9683663" cy="791505"/>
            <a:chOff x="0" y="6826"/>
            <a:chExt cx="9683663" cy="791505"/>
          </a:xfrm>
          <a:solidFill>
            <a:srgbClr val="001871"/>
          </a:solidFill>
        </p:grpSpPr>
        <p:sp>
          <p:nvSpPr>
            <p:cNvPr id="9" name="Rectangle: Rounded Corners 8">
              <a:extLst>
                <a:ext uri="{FF2B5EF4-FFF2-40B4-BE49-F238E27FC236}">
                  <a16:creationId xmlns:a16="http://schemas.microsoft.com/office/drawing/2014/main" id="{80CA4099-2A7D-4EFC-8491-5366FDAA6153}"/>
                </a:ext>
              </a:extLst>
            </p:cNvPr>
            <p:cNvSpPr/>
            <p:nvPr/>
          </p:nvSpPr>
          <p:spPr>
            <a:xfrm>
              <a:off x="0" y="682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38639" y="45464"/>
              <a:ext cx="9605808"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dirty="0"/>
                <a:t>Safety Significant Occurrence (SSO)</a:t>
              </a:r>
            </a:p>
          </p:txBody>
        </p:sp>
      </p:grpSp>
      <p:grpSp>
        <p:nvGrpSpPr>
          <p:cNvPr id="7" name="Group 6">
            <a:extLst>
              <a:ext uri="{FF2B5EF4-FFF2-40B4-BE49-F238E27FC236}">
                <a16:creationId xmlns:a16="http://schemas.microsoft.com/office/drawing/2014/main" id="{30A0837E-F848-4BE8-8FB9-B55B247BED2C}"/>
              </a:ext>
            </a:extLst>
          </p:cNvPr>
          <p:cNvGrpSpPr/>
          <p:nvPr/>
        </p:nvGrpSpPr>
        <p:grpSpPr>
          <a:xfrm>
            <a:off x="1037730" y="3467638"/>
            <a:ext cx="9683663" cy="791505"/>
            <a:chOff x="0" y="893371"/>
            <a:chExt cx="9683663" cy="791505"/>
          </a:xfrm>
          <a:solidFill>
            <a:srgbClr val="BDBDBD"/>
          </a:solidFill>
        </p:grpSpPr>
        <p:sp>
          <p:nvSpPr>
            <p:cNvPr id="11" name="Rectangle: Rounded Corners 10">
              <a:extLst>
                <a:ext uri="{FF2B5EF4-FFF2-40B4-BE49-F238E27FC236}">
                  <a16:creationId xmlns:a16="http://schemas.microsoft.com/office/drawing/2014/main" id="{81228299-3DC2-492B-9136-D119CC05B3CC}"/>
                </a:ext>
              </a:extLst>
            </p:cNvPr>
            <p:cNvSpPr/>
            <p:nvPr/>
          </p:nvSpPr>
          <p:spPr>
            <a:xfrm>
              <a:off x="0" y="89337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3ECFB432-1A43-4FA3-892A-2FCC79383F38}"/>
                </a:ext>
              </a:extLst>
            </p:cNvPr>
            <p:cNvSpPr txBox="1"/>
            <p:nvPr/>
          </p:nvSpPr>
          <p:spPr>
            <a:xfrm>
              <a:off x="38638" y="932009"/>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dirty="0"/>
                <a:t>Damage</a:t>
              </a:r>
            </a:p>
          </p:txBody>
        </p:sp>
      </p:grpSp>
      <p:pic>
        <p:nvPicPr>
          <p:cNvPr id="2" name="NSOC 6.1.4">
            <a:hlinkClick r:id="" action="ppaction://media"/>
            <a:extLst>
              <a:ext uri="{FF2B5EF4-FFF2-40B4-BE49-F238E27FC236}">
                <a16:creationId xmlns:a16="http://schemas.microsoft.com/office/drawing/2014/main" id="{CDDDA8DC-CDC7-428C-ABF6-8527C4E691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1425" y="5775960"/>
            <a:ext cx="609600" cy="609600"/>
          </a:xfrm>
          <a:prstGeom prst="rect">
            <a:avLst/>
          </a:prstGeom>
        </p:spPr>
      </p:pic>
    </p:spTree>
    <p:extLst>
      <p:ext uri="{BB962C8B-B14F-4D97-AF65-F5344CB8AC3E}">
        <p14:creationId xmlns:p14="http://schemas.microsoft.com/office/powerpoint/2010/main" val="2483782499"/>
      </p:ext>
    </p:extLst>
  </p:cSld>
  <p:clrMapOvr>
    <a:masterClrMapping/>
  </p:clrMapOvr>
  <p:transition spd="med" advClick="0" advTm="2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57"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8</a:t>
            </a:fld>
            <a:endParaRPr lang="en-US" dirty="0"/>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1063668" y="2091395"/>
            <a:ext cx="9683663" cy="791505"/>
            <a:chOff x="0" y="6826"/>
            <a:chExt cx="9683663" cy="791505"/>
          </a:xfrm>
          <a:solidFill>
            <a:srgbClr val="001871"/>
          </a:solidFill>
        </p:grpSpPr>
        <p:sp>
          <p:nvSpPr>
            <p:cNvPr id="9" name="Rectangle: Rounded Corners 8">
              <a:extLst>
                <a:ext uri="{FF2B5EF4-FFF2-40B4-BE49-F238E27FC236}">
                  <a16:creationId xmlns:a16="http://schemas.microsoft.com/office/drawing/2014/main" id="{80CA4099-2A7D-4EFC-8491-5366FDAA6153}"/>
                </a:ext>
              </a:extLst>
            </p:cNvPr>
            <p:cNvSpPr/>
            <p:nvPr/>
          </p:nvSpPr>
          <p:spPr>
            <a:xfrm>
              <a:off x="0" y="682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38638" y="4546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dirty="0"/>
                <a:t>Safety Significant Occurrence (SSO)</a:t>
              </a:r>
            </a:p>
          </p:txBody>
        </p:sp>
      </p:grpSp>
      <p:grpSp>
        <p:nvGrpSpPr>
          <p:cNvPr id="7" name="Group 6">
            <a:extLst>
              <a:ext uri="{FF2B5EF4-FFF2-40B4-BE49-F238E27FC236}">
                <a16:creationId xmlns:a16="http://schemas.microsoft.com/office/drawing/2014/main" id="{30A0837E-F848-4BE8-8FB9-B55B247BED2C}"/>
              </a:ext>
            </a:extLst>
          </p:cNvPr>
          <p:cNvGrpSpPr/>
          <p:nvPr/>
        </p:nvGrpSpPr>
        <p:grpSpPr>
          <a:xfrm>
            <a:off x="1063130" y="2921538"/>
            <a:ext cx="9683663" cy="791505"/>
            <a:chOff x="0" y="893371"/>
            <a:chExt cx="9683663" cy="791505"/>
          </a:xfrm>
          <a:solidFill>
            <a:srgbClr val="001871"/>
          </a:solidFill>
        </p:grpSpPr>
        <p:sp>
          <p:nvSpPr>
            <p:cNvPr id="11" name="Rectangle: Rounded Corners 10">
              <a:extLst>
                <a:ext uri="{FF2B5EF4-FFF2-40B4-BE49-F238E27FC236}">
                  <a16:creationId xmlns:a16="http://schemas.microsoft.com/office/drawing/2014/main" id="{81228299-3DC2-492B-9136-D119CC05B3CC}"/>
                </a:ext>
              </a:extLst>
            </p:cNvPr>
            <p:cNvSpPr/>
            <p:nvPr/>
          </p:nvSpPr>
          <p:spPr>
            <a:xfrm>
              <a:off x="0" y="89337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3ECFB432-1A43-4FA3-892A-2FCC79383F38}"/>
                </a:ext>
              </a:extLst>
            </p:cNvPr>
            <p:cNvSpPr txBox="1"/>
            <p:nvPr/>
          </p:nvSpPr>
          <p:spPr>
            <a:xfrm>
              <a:off x="38638" y="932009"/>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dirty="0"/>
                <a:t>Damage</a:t>
              </a:r>
            </a:p>
          </p:txBody>
        </p:sp>
      </p:grpSp>
      <p:grpSp>
        <p:nvGrpSpPr>
          <p:cNvPr id="13" name="Group 12">
            <a:extLst>
              <a:ext uri="{FF2B5EF4-FFF2-40B4-BE49-F238E27FC236}">
                <a16:creationId xmlns:a16="http://schemas.microsoft.com/office/drawing/2014/main" id="{6F154BAE-A992-4345-BB65-2DA6CA5E0AAF}"/>
              </a:ext>
            </a:extLst>
          </p:cNvPr>
          <p:cNvGrpSpPr/>
          <p:nvPr/>
        </p:nvGrpSpPr>
        <p:grpSpPr>
          <a:xfrm>
            <a:off x="1063130" y="3764381"/>
            <a:ext cx="9683663" cy="791505"/>
            <a:chOff x="0" y="1779916"/>
            <a:chExt cx="9683663" cy="791505"/>
          </a:xfrm>
          <a:solidFill>
            <a:srgbClr val="BDBDBD"/>
          </a:solidFill>
        </p:grpSpPr>
        <p:sp>
          <p:nvSpPr>
            <p:cNvPr id="14" name="Rectangle: Rounded Corners 13">
              <a:extLst>
                <a:ext uri="{FF2B5EF4-FFF2-40B4-BE49-F238E27FC236}">
                  <a16:creationId xmlns:a16="http://schemas.microsoft.com/office/drawing/2014/main" id="{EE0C3510-7420-4AE0-BFFD-25688548A5EA}"/>
                </a:ext>
              </a:extLst>
            </p:cNvPr>
            <p:cNvSpPr/>
            <p:nvPr/>
          </p:nvSpPr>
          <p:spPr>
            <a:xfrm>
              <a:off x="0" y="177991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8">
              <a:extLst>
                <a:ext uri="{FF2B5EF4-FFF2-40B4-BE49-F238E27FC236}">
                  <a16:creationId xmlns:a16="http://schemas.microsoft.com/office/drawing/2014/main" id="{760BC6D8-9729-4AB1-BA7D-72DB9AF19F43}"/>
                </a:ext>
              </a:extLst>
            </p:cNvPr>
            <p:cNvSpPr txBox="1"/>
            <p:nvPr/>
          </p:nvSpPr>
          <p:spPr>
            <a:xfrm>
              <a:off x="38638" y="181855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a:t>Injury</a:t>
              </a:r>
            </a:p>
          </p:txBody>
        </p:sp>
      </p:grpSp>
      <p:pic>
        <p:nvPicPr>
          <p:cNvPr id="2" name="NSOC 6.1.5">
            <a:hlinkClick r:id="" action="ppaction://media"/>
            <a:extLst>
              <a:ext uri="{FF2B5EF4-FFF2-40B4-BE49-F238E27FC236}">
                <a16:creationId xmlns:a16="http://schemas.microsoft.com/office/drawing/2014/main" id="{8CBD4762-B350-474B-A3FF-EF1BBDE02E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9986" y="5850297"/>
            <a:ext cx="609600" cy="609600"/>
          </a:xfrm>
          <a:prstGeom prst="rect">
            <a:avLst/>
          </a:prstGeom>
        </p:spPr>
      </p:pic>
    </p:spTree>
    <p:extLst>
      <p:ext uri="{BB962C8B-B14F-4D97-AF65-F5344CB8AC3E}">
        <p14:creationId xmlns:p14="http://schemas.microsoft.com/office/powerpoint/2010/main" val="3439301106"/>
      </p:ext>
    </p:extLst>
  </p:cSld>
  <p:clrMapOvr>
    <a:masterClrMapping/>
  </p:clrMapOvr>
  <p:transition spd="med" advClick="0" advTm="1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1"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fltVal val="0"/>
                                          </p:val>
                                        </p:tav>
                                        <p:tav tm="100000">
                                          <p:val>
                                            <p:strVal val="#ppt_h"/>
                                          </p:val>
                                        </p:tav>
                                      </p:tavLst>
                                    </p:anim>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9</a:t>
            </a:fld>
            <a:endParaRPr lang="en-US"/>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1038268" y="1710395"/>
            <a:ext cx="9683663" cy="791505"/>
            <a:chOff x="0" y="6826"/>
            <a:chExt cx="9683663" cy="791505"/>
          </a:xfrm>
          <a:solidFill>
            <a:srgbClr val="001871"/>
          </a:solidFill>
        </p:grpSpPr>
        <p:sp>
          <p:nvSpPr>
            <p:cNvPr id="9" name="Rectangle: Rounded Corners 8">
              <a:extLst>
                <a:ext uri="{FF2B5EF4-FFF2-40B4-BE49-F238E27FC236}">
                  <a16:creationId xmlns:a16="http://schemas.microsoft.com/office/drawing/2014/main" id="{80CA4099-2A7D-4EFC-8491-5366FDAA6153}"/>
                </a:ext>
              </a:extLst>
            </p:cNvPr>
            <p:cNvSpPr/>
            <p:nvPr/>
          </p:nvSpPr>
          <p:spPr>
            <a:xfrm>
              <a:off x="0" y="682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38638" y="4546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dirty="0"/>
                <a:t>Safety Significant Occurrence (SSO)</a:t>
              </a:r>
            </a:p>
          </p:txBody>
        </p:sp>
      </p:grpSp>
      <p:grpSp>
        <p:nvGrpSpPr>
          <p:cNvPr id="7" name="Group 6">
            <a:extLst>
              <a:ext uri="{FF2B5EF4-FFF2-40B4-BE49-F238E27FC236}">
                <a16:creationId xmlns:a16="http://schemas.microsoft.com/office/drawing/2014/main" id="{30A0837E-F848-4BE8-8FB9-B55B247BED2C}"/>
              </a:ext>
            </a:extLst>
          </p:cNvPr>
          <p:cNvGrpSpPr/>
          <p:nvPr/>
        </p:nvGrpSpPr>
        <p:grpSpPr>
          <a:xfrm>
            <a:off x="1037730" y="2540538"/>
            <a:ext cx="9683663" cy="791505"/>
            <a:chOff x="0" y="893371"/>
            <a:chExt cx="9683663" cy="791505"/>
          </a:xfrm>
          <a:solidFill>
            <a:srgbClr val="001871"/>
          </a:solidFill>
        </p:grpSpPr>
        <p:sp>
          <p:nvSpPr>
            <p:cNvPr id="11" name="Rectangle: Rounded Corners 10">
              <a:extLst>
                <a:ext uri="{FF2B5EF4-FFF2-40B4-BE49-F238E27FC236}">
                  <a16:creationId xmlns:a16="http://schemas.microsoft.com/office/drawing/2014/main" id="{81228299-3DC2-492B-9136-D119CC05B3CC}"/>
                </a:ext>
              </a:extLst>
            </p:cNvPr>
            <p:cNvSpPr/>
            <p:nvPr/>
          </p:nvSpPr>
          <p:spPr>
            <a:xfrm>
              <a:off x="0" y="89337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3ECFB432-1A43-4FA3-892A-2FCC79383F38}"/>
                </a:ext>
              </a:extLst>
            </p:cNvPr>
            <p:cNvSpPr txBox="1"/>
            <p:nvPr/>
          </p:nvSpPr>
          <p:spPr>
            <a:xfrm>
              <a:off x="38638" y="932009"/>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a:t>Damage</a:t>
              </a:r>
            </a:p>
          </p:txBody>
        </p:sp>
      </p:grpSp>
      <p:grpSp>
        <p:nvGrpSpPr>
          <p:cNvPr id="13" name="Group 12">
            <a:extLst>
              <a:ext uri="{FF2B5EF4-FFF2-40B4-BE49-F238E27FC236}">
                <a16:creationId xmlns:a16="http://schemas.microsoft.com/office/drawing/2014/main" id="{6F154BAE-A992-4345-BB65-2DA6CA5E0AAF}"/>
              </a:ext>
            </a:extLst>
          </p:cNvPr>
          <p:cNvGrpSpPr/>
          <p:nvPr/>
        </p:nvGrpSpPr>
        <p:grpSpPr>
          <a:xfrm>
            <a:off x="1037730" y="3383381"/>
            <a:ext cx="9683663" cy="791505"/>
            <a:chOff x="0" y="1779916"/>
            <a:chExt cx="9683663" cy="791505"/>
          </a:xfrm>
          <a:solidFill>
            <a:srgbClr val="001871"/>
          </a:solidFill>
        </p:grpSpPr>
        <p:sp>
          <p:nvSpPr>
            <p:cNvPr id="14" name="Rectangle: Rounded Corners 13">
              <a:extLst>
                <a:ext uri="{FF2B5EF4-FFF2-40B4-BE49-F238E27FC236}">
                  <a16:creationId xmlns:a16="http://schemas.microsoft.com/office/drawing/2014/main" id="{EE0C3510-7420-4AE0-BFFD-25688548A5EA}"/>
                </a:ext>
              </a:extLst>
            </p:cNvPr>
            <p:cNvSpPr/>
            <p:nvPr/>
          </p:nvSpPr>
          <p:spPr>
            <a:xfrm>
              <a:off x="0" y="177991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8">
              <a:extLst>
                <a:ext uri="{FF2B5EF4-FFF2-40B4-BE49-F238E27FC236}">
                  <a16:creationId xmlns:a16="http://schemas.microsoft.com/office/drawing/2014/main" id="{760BC6D8-9729-4AB1-BA7D-72DB9AF19F43}"/>
                </a:ext>
              </a:extLst>
            </p:cNvPr>
            <p:cNvSpPr txBox="1"/>
            <p:nvPr/>
          </p:nvSpPr>
          <p:spPr>
            <a:xfrm>
              <a:off x="38638" y="181855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dirty="0"/>
                <a:t>Injury</a:t>
              </a:r>
            </a:p>
          </p:txBody>
        </p:sp>
      </p:grpSp>
      <p:grpSp>
        <p:nvGrpSpPr>
          <p:cNvPr id="16" name="Group 15">
            <a:extLst>
              <a:ext uri="{FF2B5EF4-FFF2-40B4-BE49-F238E27FC236}">
                <a16:creationId xmlns:a16="http://schemas.microsoft.com/office/drawing/2014/main" id="{453C60B6-8C52-4830-9D40-E2C9A0F24D2D}"/>
              </a:ext>
            </a:extLst>
          </p:cNvPr>
          <p:cNvGrpSpPr/>
          <p:nvPr/>
        </p:nvGrpSpPr>
        <p:grpSpPr>
          <a:xfrm>
            <a:off x="1025568" y="4226224"/>
            <a:ext cx="9683663" cy="791505"/>
            <a:chOff x="0" y="2666461"/>
            <a:chExt cx="9683663" cy="791505"/>
          </a:xfrm>
          <a:solidFill>
            <a:srgbClr val="BDBDBD"/>
          </a:solidFill>
        </p:grpSpPr>
        <p:sp>
          <p:nvSpPr>
            <p:cNvPr id="17" name="Rectangle: Rounded Corners 16">
              <a:extLst>
                <a:ext uri="{FF2B5EF4-FFF2-40B4-BE49-F238E27FC236}">
                  <a16:creationId xmlns:a16="http://schemas.microsoft.com/office/drawing/2014/main" id="{6CCE3F93-1961-4FB7-A467-EBD2C4EC93CE}"/>
                </a:ext>
              </a:extLst>
            </p:cNvPr>
            <p:cNvSpPr/>
            <p:nvPr/>
          </p:nvSpPr>
          <p:spPr>
            <a:xfrm>
              <a:off x="0" y="266646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10">
              <a:extLst>
                <a:ext uri="{FF2B5EF4-FFF2-40B4-BE49-F238E27FC236}">
                  <a16:creationId xmlns:a16="http://schemas.microsoft.com/office/drawing/2014/main" id="{E06463C0-7EC9-4495-A50C-99AECA205F83}"/>
                </a:ext>
              </a:extLst>
            </p:cNvPr>
            <p:cNvSpPr txBox="1"/>
            <p:nvPr/>
          </p:nvSpPr>
          <p:spPr>
            <a:xfrm>
              <a:off x="38638" y="2705099"/>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400" kern="1200"/>
                <a:t>Illness</a:t>
              </a:r>
            </a:p>
          </p:txBody>
        </p:sp>
      </p:grpSp>
      <p:pic>
        <p:nvPicPr>
          <p:cNvPr id="2" name="NSOC 6.1.6">
            <a:hlinkClick r:id="" action="ppaction://media"/>
            <a:extLst>
              <a:ext uri="{FF2B5EF4-FFF2-40B4-BE49-F238E27FC236}">
                <a16:creationId xmlns:a16="http://schemas.microsoft.com/office/drawing/2014/main" id="{00E27856-FE70-48FB-8BCB-1D759A4144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6768" y="5726084"/>
            <a:ext cx="609600" cy="609600"/>
          </a:xfrm>
          <a:prstGeom prst="rect">
            <a:avLst/>
          </a:prstGeom>
        </p:spPr>
      </p:pic>
    </p:spTree>
    <p:extLst>
      <p:ext uri="{BB962C8B-B14F-4D97-AF65-F5344CB8AC3E}">
        <p14:creationId xmlns:p14="http://schemas.microsoft.com/office/powerpoint/2010/main" val="2454886654"/>
      </p:ext>
    </p:extLst>
  </p:cSld>
  <p:clrMapOvr>
    <a:masterClrMapping/>
  </p:clrMapOvr>
  <p:transition spd="med" advClick="0" advTm="1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65"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fill="hold"/>
                                        <p:tgtEl>
                                          <p:spTgt spid="16"/>
                                        </p:tgtEl>
                                        <p:attrNameLst>
                                          <p:attrName>ppt_w</p:attrName>
                                        </p:attrNameLst>
                                      </p:cBhvr>
                                      <p:tavLst>
                                        <p:tav tm="0">
                                          <p:val>
                                            <p:fltVal val="0"/>
                                          </p:val>
                                        </p:tav>
                                        <p:tav tm="100000">
                                          <p:val>
                                            <p:strVal val="#ppt_w"/>
                                          </p:val>
                                        </p:tav>
                                      </p:tavLst>
                                    </p:anim>
                                    <p:anim calcmode="lin" valueType="num">
                                      <p:cBhvr>
                                        <p:cTn id="10" dur="500" fill="hold"/>
                                        <p:tgtEl>
                                          <p:spTgt spid="16"/>
                                        </p:tgtEl>
                                        <p:attrNameLst>
                                          <p:attrName>ppt_h</p:attrName>
                                        </p:attrNameLst>
                                      </p:cBhvr>
                                      <p:tavLst>
                                        <p:tav tm="0">
                                          <p:val>
                                            <p:fltVal val="0"/>
                                          </p:val>
                                        </p:tav>
                                        <p:tav tm="100000">
                                          <p:val>
                                            <p:strVal val="#ppt_h"/>
                                          </p:val>
                                        </p:tav>
                                      </p:tavLst>
                                    </p:anim>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ajdhani"/>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785EB0C0DCE84A821BB9C03BAF97C1" ma:contentTypeVersion="9" ma:contentTypeDescription="Create a new document." ma:contentTypeScope="" ma:versionID="753ac4408d88453bf0c5a7ec2f9040eb">
  <xsd:schema xmlns:xsd="http://www.w3.org/2001/XMLSchema" xmlns:xs="http://www.w3.org/2001/XMLSchema" xmlns:p="http://schemas.microsoft.com/office/2006/metadata/properties" xmlns:ns2="1b306c8b-e208-4f3e-8579-c070c7ad009b" xmlns:ns3="864870de-2024-4971-9035-8d4307b591a6" targetNamespace="http://schemas.microsoft.com/office/2006/metadata/properties" ma:root="true" ma:fieldsID="63aeed237616e199a9b1c53f221c8937" ns2:_="" ns3:_="">
    <xsd:import namespace="1b306c8b-e208-4f3e-8579-c070c7ad009b"/>
    <xsd:import namespace="864870de-2024-4971-9035-8d4307b591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306c8b-e208-4f3e-8579-c070c7ad00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4870de-2024-4971-9035-8d4307b591a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00712E-8009-49D8-A204-71AE52793B53}">
  <ds:schemaRefs>
    <ds:schemaRef ds:uri="1b306c8b-e208-4f3e-8579-c070c7ad009b"/>
    <ds:schemaRef ds:uri="864870de-2024-4971-9035-8d4307b591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3FCD22-D9E6-436A-83AA-EC490A79C817}">
  <ds:schemaRefs>
    <ds:schemaRef ds:uri="http://schemas.microsoft.com/sharepoint/v3/contenttype/forms"/>
  </ds:schemaRefs>
</ds:datastoreItem>
</file>

<file path=customXml/itemProps3.xml><?xml version="1.0" encoding="utf-8"?>
<ds:datastoreItem xmlns:ds="http://schemas.openxmlformats.org/officeDocument/2006/customXml" ds:itemID="{846D9778-690B-479A-8606-62D58BCDF985}">
  <ds:schemaRefs>
    <ds:schemaRef ds:uri="1b306c8b-e208-4f3e-8579-c070c7ad009b"/>
    <ds:schemaRef ds:uri="864870de-2024-4971-9035-8d4307b591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440</TotalTime>
  <Words>3908</Words>
  <Application>Microsoft Office PowerPoint</Application>
  <PresentationFormat>Widescreen</PresentationFormat>
  <Paragraphs>311</Paragraphs>
  <Slides>42</Slides>
  <Notes>42</Notes>
  <HiddenSlides>0</HiddenSlides>
  <MMClips>42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 Black</vt:lpstr>
      <vt:lpstr>Calibri</vt:lpstr>
      <vt:lpstr>Century Gothic</vt:lpstr>
      <vt:lpstr>Rajdhani</vt:lpstr>
      <vt:lpstr>Symbol</vt:lpstr>
      <vt:lpstr>Ubuntu</vt:lpstr>
      <vt:lpstr>Office Theme</vt:lpstr>
      <vt:lpstr>Civil Air Patrol Safety Reporting a Safety Significant Occurrence </vt:lpstr>
      <vt:lpstr>Objectives</vt:lpstr>
      <vt:lpstr>Using the Learning</vt:lpstr>
      <vt:lpstr>The  Importance of Safety Reporting</vt:lpstr>
      <vt:lpstr> IMPORTANT!!! </vt:lpstr>
      <vt:lpstr>Terms</vt:lpstr>
      <vt:lpstr>Terms</vt:lpstr>
      <vt:lpstr>Terms</vt:lpstr>
      <vt:lpstr>Terms</vt:lpstr>
      <vt:lpstr>Terms</vt:lpstr>
      <vt:lpstr>Terms</vt:lpstr>
      <vt:lpstr>Member Responsibilities</vt:lpstr>
      <vt:lpstr>Initial Reporting Requirements Members</vt:lpstr>
      <vt:lpstr>Collect and provide this information to commanders and the NOC</vt:lpstr>
      <vt:lpstr>And…</vt:lpstr>
      <vt:lpstr>Initial Reporting Requirements Activity Directors, Encampment Commanders, &amp; Incident Commanders</vt:lpstr>
      <vt:lpstr>Initial Reporting Requirements Unit, Wing, and Region Commanders</vt:lpstr>
      <vt:lpstr>National Operations Center (888)-211-1812</vt:lpstr>
      <vt:lpstr>PowerPoint Presentation</vt:lpstr>
      <vt:lpstr>CAPSIS Reporting</vt:lpstr>
      <vt:lpstr>Who should enter an SSO in CAPSIS?</vt:lpstr>
      <vt:lpstr>PowerPoint Presentation</vt:lpstr>
      <vt:lpstr>What should be entered?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S. Bolinger</dc:creator>
  <cp:lastModifiedBy>Singh, Alecia</cp:lastModifiedBy>
  <cp:revision>2</cp:revision>
  <dcterms:created xsi:type="dcterms:W3CDTF">2020-01-13T17:43:42Z</dcterms:created>
  <dcterms:modified xsi:type="dcterms:W3CDTF">2023-05-17T17:34:41Z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0x010100C6785EB0C0DCE84A821BB9C03BAF97C1</vt:lpwstr>
  </property>
</Properties>
</file>