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A8357E-E151-472A-9E51-6B1D25820A18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61135A-CEE5-43F0-A611-A3EE7C632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30F78-E626-4F60-B297-41008C367E0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E55B-EC90-4401-891A-94905B85508F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F2D5-5F39-4AD3-A438-68B4A66F6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6A84-839A-441F-85D1-112F129AB1E9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FD6C-FBA8-4EF4-8865-F6CA95997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43BE-7149-4C16-A5E1-1BAFC4F4DBB0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07254-C30E-427D-A08A-41852C395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31-6B12-4111-9E86-F4D269FEEFE5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B407-7DCC-423E-82E1-5F9606705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4B63-C4FD-4E52-B287-88071005B846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1259-E05B-43F1-8BB5-44ECCE88D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858AE-4000-4952-8060-BC4764211ADA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5541-24F9-408F-92FE-C05449F5B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D3D5-1910-484A-897A-41CAD436E5A0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A381-8E57-47F0-BA89-00EA5BA40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CCA8-50B0-4B95-9F4B-F3A73B012B2A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D006-EA91-4A9F-97FE-47F3731D3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3F1A-31CF-4012-B452-E363017E087D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1C68-4ED5-4672-892F-84592666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F255-205B-4CD9-89C9-A1ED67D37740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1C65-5AD2-4E09-9BE2-B9F599E77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431E-2A70-46EF-8795-4CA930B8F2A7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536C-B568-4E68-BF28-D469B73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CF868F-DD71-47E8-AB24-9C314C01FC56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BF665C-EF5A-4812-9889-659B1113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3048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/>
              <a:t>SSA – CAP </a:t>
            </a:r>
            <a:br>
              <a:rPr lang="en-US" sz="4800" dirty="0" smtClean="0"/>
            </a:br>
            <a:r>
              <a:rPr lang="en-US" sz="4800" dirty="0" smtClean="0"/>
              <a:t>Cadet 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Flight Certificates and </a:t>
            </a:r>
            <a:r>
              <a:rPr lang="en-US" sz="4800" smtClean="0"/>
              <a:t>SSA CAP Cadet </a:t>
            </a:r>
            <a:r>
              <a:rPr lang="en-US" sz="4800" dirty="0" smtClean="0"/>
              <a:t>Introductory Membership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endParaRPr lang="en-US" sz="2400" smtClean="0"/>
          </a:p>
          <a:p>
            <a:pPr marR="0">
              <a:lnSpc>
                <a:spcPct val="90000"/>
              </a:lnSpc>
            </a:pPr>
            <a:r>
              <a:rPr lang="en-US" sz="2400" smtClean="0"/>
              <a:t>How The Program Works</a:t>
            </a:r>
          </a:p>
          <a:p>
            <a:pPr marR="0">
              <a:lnSpc>
                <a:spcPct val="90000"/>
              </a:lnSpc>
            </a:pPr>
            <a:r>
              <a:rPr lang="en-US" sz="2400" smtClean="0"/>
              <a:t> Capt. Sue D. Martin</a:t>
            </a:r>
          </a:p>
          <a:p>
            <a:pPr marR="0">
              <a:lnSpc>
                <a:spcPct val="90000"/>
              </a:lnSpc>
            </a:pPr>
            <a:r>
              <a:rPr lang="en-US" sz="2400" smtClean="0"/>
              <a:t> FLWG, CAP</a:t>
            </a:r>
          </a:p>
        </p:txBody>
      </p:sp>
      <p:pic>
        <p:nvPicPr>
          <p:cNvPr id="1026" name="Picture 2" descr="C:\Documents and Settings\Administrator\Local Settings\Temporary Internet Files\Content.IE5\NA1K7XQR\MC9003209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876800"/>
            <a:ext cx="18034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SSA-CAP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043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SSA and CAP have a 5 year renewable Memorandum of Agreement (MOA)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In part, the partnership provides our cadets with a 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Flight Certificate and Free CAP Cadet Introductory Membership in SSA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The following slides provide instructions to help you give your cadets a great experience following their first glider flight.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1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3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SSA-CAP 1</a:t>
            </a:r>
            <a:r>
              <a:rPr lang="en-US" baseline="30000" smtClean="0"/>
              <a:t>st</a:t>
            </a:r>
            <a:r>
              <a:rPr lang="en-US" smtClean="0"/>
              <a:t> Flight Certificate</a:t>
            </a:r>
          </a:p>
        </p:txBody>
      </p:sp>
      <p:pic>
        <p:nvPicPr>
          <p:cNvPr id="16386" name="Content Placeholder 3" descr="SSA_CAP_CER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31950" y="1935163"/>
            <a:ext cx="588010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get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0437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/>
              <a:t>Order the SSA First Flight Certificates by contacting: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3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Cheri Long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SSA Merchandise Manager</a:t>
            </a:r>
            <a:br>
              <a:rPr lang="en-US" sz="2800" dirty="0" smtClean="0"/>
            </a:br>
            <a:r>
              <a:rPr lang="en-US" sz="2800" dirty="0" smtClean="0"/>
              <a:t>SSA Contest Administrator</a:t>
            </a:r>
            <a:br>
              <a:rPr lang="en-US" sz="2800" dirty="0" smtClean="0"/>
            </a:br>
            <a:r>
              <a:rPr lang="en-US" sz="2800" dirty="0" smtClean="0"/>
              <a:t>SSA  A,B,C &amp; Bronze  Badge Administrator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/>
              <a:t>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/>
              <a:t>   Phone: (575) 392-1177  Fax:  (575) 392-8154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/>
              <a:t>	www.ssa.org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 Senior Member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smtClean="0"/>
              <a:t>Fill out the Certificates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smtClean="0"/>
              <a:t>Present the Certificates to the Cadets who are flying for the first time.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9600" dirty="0" smtClean="0"/>
              <a:t>The certificate is signed by the Glider Orientation  or Instructor Pilot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9600" dirty="0" smtClean="0"/>
              <a:t>It can be presented the same day as the flight or sent to their Squadron Commander to award at a later date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smtClean="0"/>
              <a:t>Cadets are then eligible to become SSA CAP Cadet Introductory Members.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smtClean="0"/>
              <a:t>Familiarize yourself with the sign up process , then assist  the Cadets. (Inform the cadets it is their responsibility to sign up </a:t>
            </a:r>
            <a:r>
              <a:rPr lang="en-US" sz="9600" smtClean="0"/>
              <a:t>at cadet.ssa.org</a:t>
            </a:r>
            <a:r>
              <a:rPr lang="en-US" sz="9600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9600" dirty="0" smtClean="0"/>
              <a:t>Follow up with Cadets to encourage membership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Cadets Enrollment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To get started the Cadet must log onto cadet.ssa.org and enter his/her name.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Follow the directions on the SSA Website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Membership Department will send out the membership card in about one week.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Questions for the Membership Department, contact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0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Rhonda Copeland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	SSA Member Services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Phone:  (575) 392-1177  Fax:  (575) 392-8154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395288" indent="-395288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Free SSA Introductory Membership until their 18th  birthday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SSA website access, including a personal blog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E-mail newsletters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SSA RSS feeds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Online archive of Soaring magazine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SSA's Facebook page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Participation in the SSA Badge program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Three Issues of Soaring magazine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  Eligibility to join local SSA clubs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SSA Web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Here are some links for more information on the SSA memberships and youth opportunities.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Cadet Introductory Offer (SSA)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    http://cadet.ssa.org/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Benefits of Membership (SSA) http://www.ssa.org/Default.asp?content=3104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Cadet Youth Flying Scholarships (SSA) http://www.ssa.org/Youth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Additional Information www.ssa.org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351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SSA – CAP  Cadet 1st Flight Certificates and SSA CAP Cadet Introductory Membership  </vt:lpstr>
      <vt:lpstr>SSA-CAP Partnership</vt:lpstr>
      <vt:lpstr>SSA-CAP 1st Flight Certificate</vt:lpstr>
      <vt:lpstr>How to get started</vt:lpstr>
      <vt:lpstr>CAP Senior Member Steps</vt:lpstr>
      <vt:lpstr>Cadets Enrollment Steps</vt:lpstr>
      <vt:lpstr>Benefits</vt:lpstr>
      <vt:lpstr>SSA Web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SSA – CAP Cadet Certificates</dc:title>
  <dc:creator>Lee, Joanna</dc:creator>
  <cp:lastModifiedBy>jlee</cp:lastModifiedBy>
  <cp:revision>49</cp:revision>
  <dcterms:created xsi:type="dcterms:W3CDTF">2014-01-31T14:13:39Z</dcterms:created>
  <dcterms:modified xsi:type="dcterms:W3CDTF">2014-03-05T14:42:25Z</dcterms:modified>
</cp:coreProperties>
</file>