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2" r:id="rId1"/>
  </p:sldMasterIdLst>
  <p:notesMasterIdLst>
    <p:notesMasterId r:id="rId10"/>
  </p:notesMasterIdLst>
  <p:handoutMasterIdLst>
    <p:handoutMasterId r:id="rId11"/>
  </p:handoutMasterIdLst>
  <p:sldIdLst>
    <p:sldId id="385" r:id="rId2"/>
    <p:sldId id="621" r:id="rId3"/>
    <p:sldId id="622" r:id="rId4"/>
    <p:sldId id="624" r:id="rId5"/>
    <p:sldId id="623" r:id="rId6"/>
    <p:sldId id="625" r:id="rId7"/>
    <p:sldId id="383" r:id="rId8"/>
    <p:sldId id="384" r:id="rId9"/>
  </p:sldIdLst>
  <p:sldSz cx="12192000" cy="6858000"/>
  <p:notesSz cx="7010400" cy="9296400"/>
  <p:defaultTextStyle>
    <a:defPPr>
      <a:defRPr lang="en-US"/>
    </a:defPPr>
    <a:lvl1pPr algn="l" rtl="0" eaLnBrk="0" fontAlgn="base" hangingPunct="0">
      <a:spcBef>
        <a:spcPct val="0"/>
      </a:spcBef>
      <a:spcAft>
        <a:spcPct val="0"/>
      </a:spcAft>
      <a:defRPr sz="1600" kern="1200">
        <a:solidFill>
          <a:schemeClr val="tx1"/>
        </a:solidFill>
        <a:latin typeface="BauerBodni Titl BT" pitchFamily="82" charset="0"/>
        <a:ea typeface="+mn-ea"/>
        <a:cs typeface="+mn-cs"/>
      </a:defRPr>
    </a:lvl1pPr>
    <a:lvl2pPr marL="457200" algn="l" rtl="0" eaLnBrk="0" fontAlgn="base" hangingPunct="0">
      <a:spcBef>
        <a:spcPct val="0"/>
      </a:spcBef>
      <a:spcAft>
        <a:spcPct val="0"/>
      </a:spcAft>
      <a:defRPr sz="1600" kern="1200">
        <a:solidFill>
          <a:schemeClr val="tx1"/>
        </a:solidFill>
        <a:latin typeface="BauerBodni Titl BT" pitchFamily="82" charset="0"/>
        <a:ea typeface="+mn-ea"/>
        <a:cs typeface="+mn-cs"/>
      </a:defRPr>
    </a:lvl2pPr>
    <a:lvl3pPr marL="914400" algn="l" rtl="0" eaLnBrk="0" fontAlgn="base" hangingPunct="0">
      <a:spcBef>
        <a:spcPct val="0"/>
      </a:spcBef>
      <a:spcAft>
        <a:spcPct val="0"/>
      </a:spcAft>
      <a:defRPr sz="1600" kern="1200">
        <a:solidFill>
          <a:schemeClr val="tx1"/>
        </a:solidFill>
        <a:latin typeface="BauerBodni Titl BT" pitchFamily="82" charset="0"/>
        <a:ea typeface="+mn-ea"/>
        <a:cs typeface="+mn-cs"/>
      </a:defRPr>
    </a:lvl3pPr>
    <a:lvl4pPr marL="1371600" algn="l" rtl="0" eaLnBrk="0" fontAlgn="base" hangingPunct="0">
      <a:spcBef>
        <a:spcPct val="0"/>
      </a:spcBef>
      <a:spcAft>
        <a:spcPct val="0"/>
      </a:spcAft>
      <a:defRPr sz="1600" kern="1200">
        <a:solidFill>
          <a:schemeClr val="tx1"/>
        </a:solidFill>
        <a:latin typeface="BauerBodni Titl BT" pitchFamily="82" charset="0"/>
        <a:ea typeface="+mn-ea"/>
        <a:cs typeface="+mn-cs"/>
      </a:defRPr>
    </a:lvl4pPr>
    <a:lvl5pPr marL="1828800" algn="l" rtl="0" eaLnBrk="0" fontAlgn="base" hangingPunct="0">
      <a:spcBef>
        <a:spcPct val="0"/>
      </a:spcBef>
      <a:spcAft>
        <a:spcPct val="0"/>
      </a:spcAft>
      <a:defRPr sz="1600" kern="1200">
        <a:solidFill>
          <a:schemeClr val="tx1"/>
        </a:solidFill>
        <a:latin typeface="BauerBodni Titl BT" pitchFamily="82" charset="0"/>
        <a:ea typeface="+mn-ea"/>
        <a:cs typeface="+mn-cs"/>
      </a:defRPr>
    </a:lvl5pPr>
    <a:lvl6pPr marL="2286000" algn="l" defTabSz="914400" rtl="0" eaLnBrk="1" latinLnBrk="0" hangingPunct="1">
      <a:defRPr sz="1600" kern="1200">
        <a:solidFill>
          <a:schemeClr val="tx1"/>
        </a:solidFill>
        <a:latin typeface="BauerBodni Titl BT" pitchFamily="82" charset="0"/>
        <a:ea typeface="+mn-ea"/>
        <a:cs typeface="+mn-cs"/>
      </a:defRPr>
    </a:lvl6pPr>
    <a:lvl7pPr marL="2743200" algn="l" defTabSz="914400" rtl="0" eaLnBrk="1" latinLnBrk="0" hangingPunct="1">
      <a:defRPr sz="1600" kern="1200">
        <a:solidFill>
          <a:schemeClr val="tx1"/>
        </a:solidFill>
        <a:latin typeface="BauerBodni Titl BT" pitchFamily="82" charset="0"/>
        <a:ea typeface="+mn-ea"/>
        <a:cs typeface="+mn-cs"/>
      </a:defRPr>
    </a:lvl7pPr>
    <a:lvl8pPr marL="3200400" algn="l" defTabSz="914400" rtl="0" eaLnBrk="1" latinLnBrk="0" hangingPunct="1">
      <a:defRPr sz="1600" kern="1200">
        <a:solidFill>
          <a:schemeClr val="tx1"/>
        </a:solidFill>
        <a:latin typeface="BauerBodni Titl BT" pitchFamily="82" charset="0"/>
        <a:ea typeface="+mn-ea"/>
        <a:cs typeface="+mn-cs"/>
      </a:defRPr>
    </a:lvl8pPr>
    <a:lvl9pPr marL="3657600" algn="l" defTabSz="914400" rtl="0" eaLnBrk="1" latinLnBrk="0" hangingPunct="1">
      <a:defRPr sz="1600" kern="1200">
        <a:solidFill>
          <a:schemeClr val="tx1"/>
        </a:solidFill>
        <a:latin typeface="BauerBodni Titl BT" pitchFamily="82"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4A8F"/>
    <a:srgbClr val="FF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458" autoAdjust="0"/>
  </p:normalViewPr>
  <p:slideViewPr>
    <p:cSldViewPr>
      <p:cViewPr varScale="1">
        <p:scale>
          <a:sx n="72" d="100"/>
          <a:sy n="72" d="100"/>
        </p:scale>
        <p:origin x="660" y="5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2616"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577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7578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578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atin typeface="Arial" charset="0"/>
              </a:defRPr>
            </a:lvl1pPr>
          </a:lstStyle>
          <a:p>
            <a:pPr>
              <a:defRPr/>
            </a:pPr>
            <a:fld id="{1D10C6D7-AD60-468D-971B-9557D9A5FF51}" type="slidenum">
              <a:rPr lang="en-US" altLang="en-US"/>
              <a:pPr>
                <a:defRPr/>
              </a:pPr>
              <a:t>‹#›</a:t>
            </a:fld>
            <a:endParaRPr lang="en-US" altLang="en-US"/>
          </a:p>
        </p:txBody>
      </p:sp>
    </p:spTree>
    <p:extLst>
      <p:ext uri="{BB962C8B-B14F-4D97-AF65-F5344CB8AC3E}">
        <p14:creationId xmlns:p14="http://schemas.microsoft.com/office/powerpoint/2010/main" val="1982109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atin typeface="Arial" charset="0"/>
              </a:defRPr>
            </a:lvl1pPr>
          </a:lstStyle>
          <a:p>
            <a:pPr>
              <a:defRPr/>
            </a:pPr>
            <a:fld id="{3F369C5A-E75B-4B2C-9C23-0202D462ED97}" type="slidenum">
              <a:rPr lang="en-US" altLang="en-US"/>
              <a:pPr>
                <a:defRPr/>
              </a:pPr>
              <a:t>‹#›</a:t>
            </a:fld>
            <a:endParaRPr lang="en-US" altLang="en-US"/>
          </a:p>
        </p:txBody>
      </p:sp>
    </p:spTree>
    <p:extLst>
      <p:ext uri="{BB962C8B-B14F-4D97-AF65-F5344CB8AC3E}">
        <p14:creationId xmlns:p14="http://schemas.microsoft.com/office/powerpoint/2010/main" val="7038330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1.next.westlaw.com/Link/Document/FullText?findType=L&amp;pubNum=1000546&amp;cite=28USCAS2671&amp;originatingDoc=I233fd654779c11d98c8bd72040815c49&amp;refType=LQ&amp;originationContext=document&amp;transitionType=DocumentItem&amp;contextData=(sc.Folder*cid.20bdbada0a3749a798cbefc4d358a2bf*oc.Default)"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1.next.westlaw.com/Link/Document/FullText?findType=Y&amp;serNum=1988077047&amp;pubNum=0000708&amp;originatingDoc=I233fd654779c11d98c8bd72040815c49&amp;refType=RP&amp;originationContext=document&amp;transitionType=DocumentItem&amp;contextData=(sc.Folder*cid.20bdbada0a3749a798cbefc4d358a2bf*oc.Default)" TargetMode="External"/><Relationship Id="rId5" Type="http://schemas.openxmlformats.org/officeDocument/2006/relationships/hyperlink" Target="https://1.next.westlaw.com/Link/Document/FullText?findType=L&amp;pubNum=1000546&amp;cite=28USCAS2680&amp;originatingDoc=I233fd654779c11d98c8bd72040815c49&amp;refType=RB&amp;originationContext=document&amp;transitionType=DocumentItem&amp;contextData=(sc.Folder*cid.20bdbada0a3749a798cbefc4d358a2bf*oc.Default)#co_pp_8b3b0000958a4" TargetMode="External"/><Relationship Id="rId4" Type="http://schemas.openxmlformats.org/officeDocument/2006/relationships/hyperlink" Target="https://1.next.westlaw.com/Link/Document/FullText?findType=L&amp;pubNum=1000546&amp;cite=28USCAS2680&amp;originatingDoc=I233fd654779c11d98c8bd72040815c49&amp;refType=LQ&amp;originationContext=document&amp;transitionType=DocumentItem&amp;contextData=(sc.Folder*cid.20bdbada0a3749a798cbefc4d358a2bf*oc.Default)"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1.next.westlaw.com/Link/Document/FullText?findType=L&amp;pubNum=1000546&amp;cite=28USCAS2671&amp;originatingDoc=I233fd654779c11d98c8bd72040815c49&amp;refType=LQ&amp;originationContext=document&amp;transitionType=DocumentItem&amp;contextData=(sc.Folder*cid.20bdbada0a3749a798cbefc4d358a2bf*oc.Default)"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1.next.westlaw.com/Link/Document/FullText?findType=Y&amp;serNum=1988077047&amp;pubNum=0000708&amp;originatingDoc=I233fd654779c11d98c8bd72040815c49&amp;refType=RP&amp;originationContext=document&amp;transitionType=DocumentItem&amp;contextData=(sc.Folder*cid.20bdbada0a3749a798cbefc4d358a2bf*oc.Default)" TargetMode="External"/><Relationship Id="rId5" Type="http://schemas.openxmlformats.org/officeDocument/2006/relationships/hyperlink" Target="https://1.next.westlaw.com/Link/Document/FullText?findType=L&amp;pubNum=1000546&amp;cite=28USCAS2680&amp;originatingDoc=I233fd654779c11d98c8bd72040815c49&amp;refType=RB&amp;originationContext=document&amp;transitionType=DocumentItem&amp;contextData=(sc.Folder*cid.20bdbada0a3749a798cbefc4d358a2bf*oc.Default)#co_pp_8b3b0000958a4" TargetMode="External"/><Relationship Id="rId4" Type="http://schemas.openxmlformats.org/officeDocument/2006/relationships/hyperlink" Target="https://1.next.westlaw.com/Link/Document/FullText?findType=L&amp;pubNum=1000546&amp;cite=28USCAS2680&amp;originatingDoc=I233fd654779c11d98c8bd72040815c49&amp;refType=LQ&amp;originationContext=document&amp;transitionType=DocumentItem&amp;contextData=(sc.Folder*cid.20bdbada0a3749a798cbefc4d358a2bf*oc.Defaul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FTCA:  although</a:t>
            </a:r>
            <a:r>
              <a:rPr lang="en-US" baseline="0" dirty="0"/>
              <a:t> fed </a:t>
            </a:r>
            <a:r>
              <a:rPr lang="en-US" baseline="0" dirty="0" err="1"/>
              <a:t>gov</a:t>
            </a:r>
            <a:r>
              <a:rPr lang="en-US" baseline="0" dirty="0"/>
              <a:t> normally cannot be sued under principles of sovereign immunity, Congress has waived sovereign immunity in certain statutes.  One of these is the FTCA.  So when torts are committed (think, doing things negligently), the United States can be sued.</a:t>
            </a:r>
          </a:p>
          <a:p>
            <a:r>
              <a:rPr lang="en-US" baseline="0" dirty="0"/>
              <a:t>-Importantly, this openness to suit is then taken back by the “discretionary function” exception of the FTCA:</a:t>
            </a:r>
          </a:p>
          <a:p>
            <a:r>
              <a:rPr lang="en-US" dirty="0"/>
              <a:t>	-The Federal Tort Claims Act (FTCA), </a:t>
            </a:r>
            <a:r>
              <a:rPr lang="en-US" dirty="0">
                <a:hlinkClick r:id="rId3"/>
              </a:rPr>
              <a:t>28 U.S.C.A. §§ 2671</a:t>
            </a:r>
            <a:r>
              <a:rPr lang="en-US" dirty="0"/>
              <a:t>–</a:t>
            </a:r>
            <a:r>
              <a:rPr lang="en-US" dirty="0">
                <a:hlinkClick r:id="rId4"/>
              </a:rPr>
              <a:t>2680</a:t>
            </a:r>
            <a:r>
              <a:rPr lang="en-US" dirty="0"/>
              <a:t> contains a discretionary function exception, which provides that the United States will not be liable for "any claim… based upon the exercise or performance or the failure to exercise or perform a discretionary function or duty on the part of a federal agency or an employee of the Government, whether or not the discretion involved be abused." </a:t>
            </a:r>
            <a:r>
              <a:rPr lang="en-US" dirty="0">
                <a:hlinkClick r:id="rId5"/>
              </a:rPr>
              <a:t>28 U.S.C.A. § 2680(a)</a:t>
            </a:r>
            <a:r>
              <a:rPr lang="en-US" dirty="0"/>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	-</a:t>
            </a:r>
            <a:r>
              <a:rPr lang="en-US" dirty="0"/>
              <a:t>To establish that the discretionary function exception is applicable, the United States must satisfy a two-part test, under which it first must show that the conduct complained of required the exercise of discretion, and then must show that the discretion was exercised on the basis of social, economic, or political policy. </a:t>
            </a:r>
            <a:r>
              <a:rPr lang="en-US" dirty="0" err="1">
                <a:hlinkClick r:id="rId6"/>
              </a:rPr>
              <a:t>Berkovitz</a:t>
            </a:r>
            <a:r>
              <a:rPr lang="en-US" dirty="0">
                <a:hlinkClick r:id="rId6"/>
              </a:rPr>
              <a:t> v United States, 486 US 531, 108 </a:t>
            </a:r>
            <a:r>
              <a:rPr lang="en-US" dirty="0" err="1">
                <a:hlinkClick r:id="rId6"/>
              </a:rPr>
              <a:t>SCt</a:t>
            </a:r>
            <a:r>
              <a:rPr lang="en-US" dirty="0">
                <a:hlinkClick r:id="rId6"/>
              </a:rPr>
              <a:t> 1954, 100 LE2d 531 (1988)</a:t>
            </a:r>
            <a:r>
              <a:rPr lang="en-US" dirty="0"/>
              <a:t>.</a:t>
            </a:r>
          </a:p>
          <a:p>
            <a:endParaRPr lang="en-US" baseline="0" dirty="0"/>
          </a:p>
        </p:txBody>
      </p:sp>
      <p:sp>
        <p:nvSpPr>
          <p:cNvPr id="4" name="Slide Number Placeholder 3"/>
          <p:cNvSpPr>
            <a:spLocks noGrp="1"/>
          </p:cNvSpPr>
          <p:nvPr>
            <p:ph type="sldNum" sz="quarter" idx="10"/>
          </p:nvPr>
        </p:nvSpPr>
        <p:spPr/>
        <p:txBody>
          <a:bodyPr/>
          <a:lstStyle/>
          <a:p>
            <a:fld id="{06A0A3C6-4E22-46FB-836F-CA2C48EC4DC1}" type="slidenum">
              <a:rPr lang="en-US" smtClean="0"/>
              <a:pPr/>
              <a:t>2</a:t>
            </a:fld>
            <a:endParaRPr lang="en-US" dirty="0"/>
          </a:p>
        </p:txBody>
      </p:sp>
    </p:spTree>
    <p:extLst>
      <p:ext uri="{BB962C8B-B14F-4D97-AF65-F5344CB8AC3E}">
        <p14:creationId xmlns:p14="http://schemas.microsoft.com/office/powerpoint/2010/main" val="1231530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FTCA:  although</a:t>
            </a:r>
            <a:r>
              <a:rPr lang="en-US" baseline="0" dirty="0"/>
              <a:t> fed </a:t>
            </a:r>
            <a:r>
              <a:rPr lang="en-US" baseline="0" dirty="0" err="1"/>
              <a:t>gov</a:t>
            </a:r>
            <a:r>
              <a:rPr lang="en-US" baseline="0" dirty="0"/>
              <a:t> normally cannot be sued under principles of sovereign immunity, Congress has waived sovereign immunity in certain statutes.  One of these is the FTCA.  So when torts are committed (think, doing things negligently), the United States can be sued.</a:t>
            </a:r>
          </a:p>
          <a:p>
            <a:r>
              <a:rPr lang="en-US" baseline="0" dirty="0"/>
              <a:t>-Importantly, this openness to suit is then taken back by the “discretionary function” exception of the FTCA:</a:t>
            </a:r>
          </a:p>
          <a:p>
            <a:r>
              <a:rPr lang="en-US" dirty="0"/>
              <a:t>	-The Federal Tort Claims Act (FTCA), </a:t>
            </a:r>
            <a:r>
              <a:rPr lang="en-US" dirty="0">
                <a:hlinkClick r:id="rId3"/>
              </a:rPr>
              <a:t>28 U.S.C.A. §§ 2671</a:t>
            </a:r>
            <a:r>
              <a:rPr lang="en-US" dirty="0"/>
              <a:t>–</a:t>
            </a:r>
            <a:r>
              <a:rPr lang="en-US" dirty="0">
                <a:hlinkClick r:id="rId4"/>
              </a:rPr>
              <a:t>2680</a:t>
            </a:r>
            <a:r>
              <a:rPr lang="en-US" dirty="0"/>
              <a:t> contains a discretionary function exception, which provides that the United States will not be liable for "any claim… based upon the exercise or performance or the failure to exercise or perform a discretionary function or duty on the part of a federal agency or an employee of the Government, whether or not the discretion involved be abused." </a:t>
            </a:r>
            <a:r>
              <a:rPr lang="en-US" dirty="0">
                <a:hlinkClick r:id="rId5"/>
              </a:rPr>
              <a:t>28 U.S.C.A. § 2680(a)</a:t>
            </a:r>
            <a:r>
              <a:rPr lang="en-US" dirty="0"/>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	-</a:t>
            </a:r>
            <a:r>
              <a:rPr lang="en-US" dirty="0"/>
              <a:t>To establish that the discretionary function exception is applicable, the United States must satisfy a two-part test, under which it first must show that the conduct complained of required the exercise of discretion, and then must show that the discretion was exercised on the basis of social, economic, or political policy. </a:t>
            </a:r>
            <a:r>
              <a:rPr lang="en-US" dirty="0" err="1">
                <a:hlinkClick r:id="rId6"/>
              </a:rPr>
              <a:t>Berkovitz</a:t>
            </a:r>
            <a:r>
              <a:rPr lang="en-US" dirty="0">
                <a:hlinkClick r:id="rId6"/>
              </a:rPr>
              <a:t> v United States, 486 US 531, 108 </a:t>
            </a:r>
            <a:r>
              <a:rPr lang="en-US" dirty="0" err="1">
                <a:hlinkClick r:id="rId6"/>
              </a:rPr>
              <a:t>SCt</a:t>
            </a:r>
            <a:r>
              <a:rPr lang="en-US" dirty="0">
                <a:hlinkClick r:id="rId6"/>
              </a:rPr>
              <a:t> 1954, 100 LE2d 531 (1988)</a:t>
            </a:r>
            <a:r>
              <a:rPr lang="en-US" dirty="0"/>
              <a:t>.</a:t>
            </a:r>
          </a:p>
          <a:p>
            <a:endParaRPr lang="en-US" dirty="0"/>
          </a:p>
        </p:txBody>
      </p:sp>
      <p:sp>
        <p:nvSpPr>
          <p:cNvPr id="4" name="Slide Number Placeholder 3"/>
          <p:cNvSpPr>
            <a:spLocks noGrp="1"/>
          </p:cNvSpPr>
          <p:nvPr>
            <p:ph type="sldNum" sz="quarter" idx="10"/>
          </p:nvPr>
        </p:nvSpPr>
        <p:spPr/>
        <p:txBody>
          <a:bodyPr/>
          <a:lstStyle/>
          <a:p>
            <a:fld id="{06A0A3C6-4E22-46FB-836F-CA2C48EC4DC1}" type="slidenum">
              <a:rPr lang="en-US" smtClean="0"/>
              <a:pPr/>
              <a:t>4</a:t>
            </a:fld>
            <a:endParaRPr lang="en-US" dirty="0"/>
          </a:p>
        </p:txBody>
      </p:sp>
    </p:spTree>
    <p:extLst>
      <p:ext uri="{BB962C8B-B14F-4D97-AF65-F5344CB8AC3E}">
        <p14:creationId xmlns:p14="http://schemas.microsoft.com/office/powerpoint/2010/main" val="39715949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1325033" y="304800"/>
            <a:ext cx="9541933" cy="685800"/>
          </a:xfrm>
        </p:spPr>
        <p:txBody>
          <a:bodyPr/>
          <a:lstStyle>
            <a:lvl1pPr>
              <a:defRPr sz="3600">
                <a:solidFill>
                  <a:srgbClr val="0B4A8F"/>
                </a:solidFill>
                <a:latin typeface="Calibri" panose="020F0502020204030204" pitchFamily="34" charset="0"/>
                <a:cs typeface="Calibri" panose="020F0502020204030204" pitchFamily="34" charset="0"/>
              </a:defRPr>
            </a:lvl1pPr>
          </a:lstStyle>
          <a:p>
            <a:r>
              <a:rPr lang="en-US"/>
              <a:t>Click to edit Master title style</a:t>
            </a:r>
          </a:p>
        </p:txBody>
      </p:sp>
      <p:sp>
        <p:nvSpPr>
          <p:cNvPr id="76803" name="Rectangle 3"/>
          <p:cNvSpPr>
            <a:spLocks noGrp="1" noChangeArrowheads="1"/>
          </p:cNvSpPr>
          <p:nvPr>
            <p:ph type="subTitle" idx="1"/>
          </p:nvPr>
        </p:nvSpPr>
        <p:spPr>
          <a:xfrm>
            <a:off x="6096000" y="4876800"/>
            <a:ext cx="5791200" cy="1524000"/>
          </a:xfrm>
        </p:spPr>
        <p:txBody>
          <a:bodyPr/>
          <a:lstStyle>
            <a:lvl1pPr marL="0" indent="0">
              <a:buFont typeface="Wingdings" pitchFamily="2" charset="2"/>
              <a:buNone/>
              <a:defRPr>
                <a:solidFill>
                  <a:schemeClr val="tx1"/>
                </a:solidFill>
                <a:effectLst>
                  <a:outerShdw blurRad="38100" dist="38100" dir="2700000" algn="tl">
                    <a:srgbClr val="C0C0C0"/>
                  </a:outerShdw>
                </a:effectLst>
                <a:latin typeface="Calibri" panose="020F0502020204030204" pitchFamily="34" charset="0"/>
                <a:cs typeface="Calibri" panose="020F0502020204030204" pitchFamily="34" charset="0"/>
              </a:defRPr>
            </a:lvl1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10287000" cy="609600"/>
          </a:xfrm>
        </p:spPr>
        <p:txBody>
          <a:bodyPr/>
          <a:lstStyle>
            <a:lvl1pPr>
              <a:defRPr sz="4400">
                <a:effectLst>
                  <a:outerShdw blurRad="38100" dist="38100" dir="2700000" algn="tl">
                    <a:srgbClr val="000000">
                      <a:alpha val="43137"/>
                    </a:srgbClr>
                  </a:outerShdw>
                </a:effectLst>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81000" y="2057400"/>
            <a:ext cx="11201400" cy="4343400"/>
          </a:xfrm>
        </p:spPr>
        <p:txBody>
          <a:bodyPr/>
          <a:lstStyle>
            <a:lvl1pPr marL="230188" indent="-230188">
              <a:buClr>
                <a:schemeClr val="tx1"/>
              </a:buClr>
              <a:buFont typeface="Arial" pitchFamily="34" charset="0"/>
              <a:buChar char="•"/>
              <a:defRPr sz="2400">
                <a:latin typeface="Calibri" panose="020F0502020204030204" pitchFamily="34" charset="0"/>
                <a:cs typeface="Calibri" panose="020F0502020204030204" pitchFamily="34" charset="0"/>
              </a:defRPr>
            </a:lvl1pPr>
            <a:lvl2pPr marL="684213" indent="-227013">
              <a:buClr>
                <a:schemeClr val="tx1"/>
              </a:buClr>
              <a:buFont typeface="Arial" pitchFamily="34" charset="0"/>
              <a:buChar char="•"/>
              <a:defRPr>
                <a:latin typeface="Calibri" panose="020F0502020204030204" pitchFamily="34" charset="0"/>
                <a:cs typeface="Calibri" panose="020F0502020204030204" pitchFamily="34" charset="0"/>
              </a:defRPr>
            </a:lvl2pPr>
            <a:lvl3pPr>
              <a:buClr>
                <a:schemeClr val="tx1"/>
              </a:buClr>
              <a:buFont typeface="Arial" pitchFamily="34" charset="0"/>
              <a:buChar cha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Content Placeholder 6">
            <a:extLst>
              <a:ext uri="{FF2B5EF4-FFF2-40B4-BE49-F238E27FC236}">
                <a16:creationId xmlns:a16="http://schemas.microsoft.com/office/drawing/2014/main" id="{69B0A814-DE2A-47F5-A2B0-60E3CBDE891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097" y="20775"/>
            <a:ext cx="1436262" cy="1436262"/>
          </a:xfrm>
          <a:prstGeom prst="rect">
            <a:avLst/>
          </a:prstGeom>
          <a:noFill/>
          <a:ln w="9525">
            <a:noFill/>
            <a:miter lim="800000"/>
            <a:headEnd/>
            <a:tailEnd/>
          </a:ln>
        </p:spPr>
      </p:pic>
      <p:sp>
        <p:nvSpPr>
          <p:cNvPr id="6" name="Slide Number Placeholder 3">
            <a:extLst>
              <a:ext uri="{FF2B5EF4-FFF2-40B4-BE49-F238E27FC236}">
                <a16:creationId xmlns:a16="http://schemas.microsoft.com/office/drawing/2014/main" id="{4B9133D9-7B4A-497D-8AA2-D278D110917E}"/>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Calibri" panose="020F0502020204030204" pitchFamily="34" charset="0"/>
                <a:cs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Slide Number Placeholder 3">
            <a:extLst>
              <a:ext uri="{FF2B5EF4-FFF2-40B4-BE49-F238E27FC236}">
                <a16:creationId xmlns:a16="http://schemas.microsoft.com/office/drawing/2014/main" id="{0B2DB602-8E56-41F1-9212-D661A65093FD}"/>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p>
        </p:txBody>
      </p:sp>
      <p:sp>
        <p:nvSpPr>
          <p:cNvPr id="3" name="Content Placeholder 2"/>
          <p:cNvSpPr>
            <a:spLocks noGrp="1"/>
          </p:cNvSpPr>
          <p:nvPr>
            <p:ph sz="half" idx="1"/>
          </p:nvPr>
        </p:nvSpPr>
        <p:spPr>
          <a:xfrm>
            <a:off x="2438400" y="1524000"/>
            <a:ext cx="4470400" cy="4876800"/>
          </a:xfrm>
        </p:spPr>
        <p:txBody>
          <a:bodyPr/>
          <a:lstStyle>
            <a:lvl1pPr>
              <a:buClr>
                <a:schemeClr val="tx1"/>
              </a:buClr>
              <a:buFont typeface="Arial" pitchFamily="34" charset="0"/>
              <a:buChar char="•"/>
              <a:defRPr sz="2800">
                <a:latin typeface="Calibri" panose="020F0502020204030204" pitchFamily="34" charset="0"/>
                <a:cs typeface="Calibri" panose="020F0502020204030204" pitchFamily="34" charset="0"/>
              </a:defRPr>
            </a:lvl1pPr>
            <a:lvl2pPr>
              <a:buClr>
                <a:schemeClr val="tx1"/>
              </a:buClr>
              <a:buFont typeface="Arial" pitchFamily="34" charset="0"/>
              <a:buChar char="•"/>
              <a:defRPr sz="2400">
                <a:latin typeface="Calibri" panose="020F0502020204030204" pitchFamily="34" charset="0"/>
                <a:cs typeface="Calibri" panose="020F0502020204030204" pitchFamily="34" charset="0"/>
              </a:defRPr>
            </a:lvl2pPr>
            <a:lvl3pPr>
              <a:buClr>
                <a:schemeClr val="tx1"/>
              </a:buClr>
              <a:buFont typeface="Arial" pitchFamily="34" charset="0"/>
              <a:buChar cha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12000" y="1524000"/>
            <a:ext cx="4470400" cy="4876800"/>
          </a:xfrm>
        </p:spPr>
        <p:txBody>
          <a:bodyPr/>
          <a:lstStyle>
            <a:lvl1pPr>
              <a:buClr>
                <a:schemeClr val="tx1"/>
              </a:buClr>
              <a:buFont typeface="Arial" pitchFamily="34" charset="0"/>
              <a:buChar char="•"/>
              <a:defRPr sz="2800">
                <a:latin typeface="Calibri" panose="020F0502020204030204" pitchFamily="34" charset="0"/>
                <a:cs typeface="Calibri" panose="020F0502020204030204" pitchFamily="34" charset="0"/>
              </a:defRPr>
            </a:lvl1pPr>
            <a:lvl2pPr>
              <a:buClr>
                <a:schemeClr val="tx1"/>
              </a:buClr>
              <a:buFont typeface="Arial" pitchFamily="34" charset="0"/>
              <a:buChar char="•"/>
              <a:defRPr sz="2400">
                <a:latin typeface="Calibri" panose="020F0502020204030204" pitchFamily="34" charset="0"/>
                <a:cs typeface="Calibri" panose="020F0502020204030204" pitchFamily="34" charset="0"/>
              </a:defRPr>
            </a:lvl2pPr>
            <a:lvl3pPr>
              <a:buClr>
                <a:schemeClr val="tx1"/>
              </a:buClr>
              <a:buFont typeface="Arial" pitchFamily="34" charset="0"/>
              <a:buChar cha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a:extLst>
              <a:ext uri="{FF2B5EF4-FFF2-40B4-BE49-F238E27FC236}">
                <a16:creationId xmlns:a16="http://schemas.microsoft.com/office/drawing/2014/main" id="{1257A8EB-3344-4DE6-8458-1CBACB4685DA}"/>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Slide Number Placeholder 3">
            <a:extLst>
              <a:ext uri="{FF2B5EF4-FFF2-40B4-BE49-F238E27FC236}">
                <a16:creationId xmlns:a16="http://schemas.microsoft.com/office/drawing/2014/main" id="{3ECA0CCD-5EBE-4E25-9FA8-1C5C599CEBFF}"/>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9550400" y="0"/>
            <a:ext cx="2641600" cy="1219200"/>
          </a:xfrm>
          <a:prstGeom prst="rect">
            <a:avLst/>
          </a:prstGeom>
          <a:solidFill>
            <a:schemeClr val="bg1"/>
          </a:solidFill>
          <a:ln>
            <a:noFill/>
          </a:ln>
          <a:extLst/>
        </p:spPr>
        <p:txBody>
          <a:bodyPr/>
          <a:lstStyle>
            <a:lvl1pPr>
              <a:defRPr sz="1600">
                <a:solidFill>
                  <a:schemeClr val="tx1"/>
                </a:solidFill>
                <a:latin typeface="BauerBodni Titl BT" pitchFamily="82" charset="0"/>
              </a:defRPr>
            </a:lvl1pPr>
            <a:lvl2pPr marL="742950" indent="-285750">
              <a:defRPr sz="1600">
                <a:solidFill>
                  <a:schemeClr val="tx1"/>
                </a:solidFill>
                <a:latin typeface="BauerBodni Titl BT" pitchFamily="82" charset="0"/>
              </a:defRPr>
            </a:lvl2pPr>
            <a:lvl3pPr marL="1143000" indent="-228600">
              <a:defRPr sz="1600">
                <a:solidFill>
                  <a:schemeClr val="tx1"/>
                </a:solidFill>
                <a:latin typeface="BauerBodni Titl BT" pitchFamily="82" charset="0"/>
              </a:defRPr>
            </a:lvl3pPr>
            <a:lvl4pPr marL="1600200" indent="-228600">
              <a:defRPr sz="1600">
                <a:solidFill>
                  <a:schemeClr val="tx1"/>
                </a:solidFill>
                <a:latin typeface="BauerBodni Titl BT" pitchFamily="82" charset="0"/>
              </a:defRPr>
            </a:lvl4pPr>
            <a:lvl5pPr marL="2057400" indent="-228600">
              <a:defRPr sz="1600">
                <a:solidFill>
                  <a:schemeClr val="tx1"/>
                </a:solidFill>
                <a:latin typeface="BauerBodni Titl BT" pitchFamily="82" charset="0"/>
              </a:defRPr>
            </a:lvl5pPr>
            <a:lvl6pPr marL="2514600" indent="-228600" eaLnBrk="0" fontAlgn="base" hangingPunct="0">
              <a:spcBef>
                <a:spcPct val="0"/>
              </a:spcBef>
              <a:spcAft>
                <a:spcPct val="0"/>
              </a:spcAft>
              <a:defRPr sz="1600">
                <a:solidFill>
                  <a:schemeClr val="tx1"/>
                </a:solidFill>
                <a:latin typeface="BauerBodni Titl BT" pitchFamily="82" charset="0"/>
              </a:defRPr>
            </a:lvl6pPr>
            <a:lvl7pPr marL="2971800" indent="-228600" eaLnBrk="0" fontAlgn="base" hangingPunct="0">
              <a:spcBef>
                <a:spcPct val="0"/>
              </a:spcBef>
              <a:spcAft>
                <a:spcPct val="0"/>
              </a:spcAft>
              <a:defRPr sz="1600">
                <a:solidFill>
                  <a:schemeClr val="tx1"/>
                </a:solidFill>
                <a:latin typeface="BauerBodni Titl BT" pitchFamily="82" charset="0"/>
              </a:defRPr>
            </a:lvl7pPr>
            <a:lvl8pPr marL="3429000" indent="-228600" eaLnBrk="0" fontAlgn="base" hangingPunct="0">
              <a:spcBef>
                <a:spcPct val="0"/>
              </a:spcBef>
              <a:spcAft>
                <a:spcPct val="0"/>
              </a:spcAft>
              <a:defRPr sz="1600">
                <a:solidFill>
                  <a:schemeClr val="tx1"/>
                </a:solidFill>
                <a:latin typeface="BauerBodni Titl BT" pitchFamily="82" charset="0"/>
              </a:defRPr>
            </a:lvl8pPr>
            <a:lvl9pPr marL="3886200" indent="-228600" eaLnBrk="0" fontAlgn="base" hangingPunct="0">
              <a:spcBef>
                <a:spcPct val="0"/>
              </a:spcBef>
              <a:spcAft>
                <a:spcPct val="0"/>
              </a:spcAft>
              <a:defRPr sz="1600">
                <a:solidFill>
                  <a:schemeClr val="tx1"/>
                </a:solidFill>
                <a:latin typeface="BauerBodni Titl BT" pitchFamily="82" charset="0"/>
              </a:defRPr>
            </a:lvl9pPr>
          </a:lstStyle>
          <a:p>
            <a:pPr eaLnBrk="1" hangingPunct="1">
              <a:defRPr/>
            </a:pPr>
            <a:endParaRPr lang="en-US" altLang="en-US" sz="1600"/>
          </a:p>
        </p:txBody>
      </p:sp>
      <p:sp>
        <p:nvSpPr>
          <p:cNvPr id="5" name="Slide Number Placeholder 3">
            <a:extLst>
              <a:ext uri="{FF2B5EF4-FFF2-40B4-BE49-F238E27FC236}">
                <a16:creationId xmlns:a16="http://schemas.microsoft.com/office/drawing/2014/main" id="{235F80D7-798C-4650-B06A-C0904150CBDE}"/>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atin typeface="Calibri" panose="020F0502020204030204" pitchFamily="34" charset="0"/>
                <a:cs typeface="Calibri" panose="020F0502020204030204" pitchFamily="34" charset="0"/>
              </a:defRPr>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atin typeface="Calibri" panose="020F0502020204030204" pitchFamily="34" charset="0"/>
                <a:cs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3">
            <a:extLst>
              <a:ext uri="{FF2B5EF4-FFF2-40B4-BE49-F238E27FC236}">
                <a16:creationId xmlns:a16="http://schemas.microsoft.com/office/drawing/2014/main" id="{E690D5DC-D839-4904-9618-3CEB842365C2}"/>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63902BB0-AF7B-4162-BF46-464192AB674A}"/>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609600"/>
            <a:ext cx="2692400" cy="5791200"/>
          </a:xfrm>
        </p:spPr>
        <p:txBody>
          <a:bodyPr vert="eaVert"/>
          <a:lstStyle>
            <a:lvl1pPr>
              <a:defRPr>
                <a:latin typeface="Calibri" panose="020F0502020204030204" pitchFamily="34" charset="0"/>
                <a:cs typeface="Calibri" panose="020F050202020403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812800" y="609600"/>
            <a:ext cx="7874000" cy="5791200"/>
          </a:xfrm>
        </p:spPr>
        <p:txBody>
          <a:bodyPr vert="eaVert"/>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7D827219-24D6-42D9-AE70-0D60B90A6014}"/>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bwMode="auto">
          <a:xfrm>
            <a:off x="533400" y="381000"/>
            <a:ext cx="110490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title</a:t>
            </a:r>
          </a:p>
        </p:txBody>
      </p:sp>
      <p:sp>
        <p:nvSpPr>
          <p:cNvPr id="1027" name="Rectangle 3"/>
          <p:cNvSpPr>
            <a:spLocks noGrp="1" noChangeArrowheads="1"/>
          </p:cNvSpPr>
          <p:nvPr>
            <p:ph type="body" idx="1"/>
          </p:nvPr>
        </p:nvSpPr>
        <p:spPr bwMode="auto">
          <a:xfrm>
            <a:off x="2438400" y="1524000"/>
            <a:ext cx="91440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text</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Rectangle 4">
            <a:extLst>
              <a:ext uri="{FF2B5EF4-FFF2-40B4-BE49-F238E27FC236}">
                <a16:creationId xmlns:a16="http://schemas.microsoft.com/office/drawing/2014/main" id="{DBFE3A12-FA70-42EA-82D2-55D91BEF9D6F}"/>
              </a:ext>
            </a:extLst>
          </p:cNvPr>
          <p:cNvSpPr/>
          <p:nvPr userDrawn="1"/>
        </p:nvSpPr>
        <p:spPr bwMode="auto">
          <a:xfrm rot="10800000">
            <a:off x="0" y="1219199"/>
            <a:ext cx="12192000" cy="5652655"/>
          </a:xfrm>
          <a:prstGeom prst="rect">
            <a:avLst/>
          </a:prstGeom>
          <a:gradFill flip="none" rotWithShape="1">
            <a:gsLst>
              <a:gs pos="0">
                <a:srgbClr val="002060"/>
              </a:gs>
              <a:gs pos="15000">
                <a:schemeClr val="accent5">
                  <a:lumMod val="0"/>
                  <a:lumOff val="100000"/>
                </a:schemeClr>
              </a:gs>
              <a:gs pos="36000">
                <a:schemeClr val="accent5">
                  <a:lumMod val="100000"/>
                </a:schemeClr>
              </a:gs>
            </a:gsLst>
            <a:lin ang="16200000" scaled="1"/>
            <a:tileRect/>
          </a:gra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eaLnBrk="1" hangingPunct="1">
              <a:defRPr/>
            </a:pPr>
            <a:endParaRPr lang="en-US"/>
          </a:p>
        </p:txBody>
      </p:sp>
      <p:sp>
        <p:nvSpPr>
          <p:cNvPr id="6" name="TextBox 5">
            <a:extLst>
              <a:ext uri="{FF2B5EF4-FFF2-40B4-BE49-F238E27FC236}">
                <a16:creationId xmlns:a16="http://schemas.microsoft.com/office/drawing/2014/main" id="{8F0CA404-2F29-496A-AA6F-F7CE245BCA0C}"/>
              </a:ext>
            </a:extLst>
          </p:cNvPr>
          <p:cNvSpPr txBox="1"/>
          <p:nvPr userDrawn="1"/>
        </p:nvSpPr>
        <p:spPr>
          <a:xfrm>
            <a:off x="0" y="6474023"/>
            <a:ext cx="12192000" cy="307777"/>
          </a:xfrm>
          <a:prstGeom prst="rect">
            <a:avLst/>
          </a:prstGeom>
          <a:noFill/>
        </p:spPr>
        <p:txBody>
          <a:bodyPr wrap="square">
            <a:spAutoFit/>
          </a:bodyPr>
          <a:lstStyle/>
          <a:p>
            <a:pPr algn="ctr" eaLnBrk="1" hangingPunct="1">
              <a:defRPr/>
            </a:pPr>
            <a:r>
              <a:rPr lang="en-US" sz="1400" b="1" cap="all" dirty="0">
                <a:ln w="6350">
                  <a:noFill/>
                </a:ln>
                <a:solidFill>
                  <a:srgbClr val="0B4A8F"/>
                </a:solidFill>
                <a:latin typeface="+mj-lt"/>
              </a:rPr>
              <a:t>One Civil Air Patrol, excelling in service to our nation and our members!</a:t>
            </a:r>
          </a:p>
        </p:txBody>
      </p:sp>
    </p:spTree>
  </p:cSld>
  <p:clrMap bg1="lt1" tx1="dk1" bg2="lt2" tx2="dk2" accent1="accent1" accent2="accent2" accent3="accent3" accent4="accent4" accent5="accent5" accent6="accent6" hlink="hlink" folHlink="folHlink"/>
  <p:sldLayoutIdLst>
    <p:sldLayoutId id="2147484547" r:id="rId1"/>
    <p:sldLayoutId id="2147484542" r:id="rId2"/>
    <p:sldLayoutId id="2147484543" r:id="rId3"/>
    <p:sldLayoutId id="2147484544" r:id="rId4"/>
    <p:sldLayoutId id="2147484546" r:id="rId5"/>
    <p:sldLayoutId id="2147484548" r:id="rId6"/>
    <p:sldLayoutId id="2147484550" r:id="rId7"/>
    <p:sldLayoutId id="2147484551" r:id="rId8"/>
    <p:sldLayoutId id="2147484552" r:id="rId9"/>
  </p:sldLayoutIdLst>
  <p:hf hdr="0" dt="0"/>
  <p:txStyles>
    <p:titleStyle>
      <a:lvl1pPr algn="ctr" rtl="0" eaLnBrk="1" fontAlgn="base" hangingPunct="1">
        <a:spcBef>
          <a:spcPct val="0"/>
        </a:spcBef>
        <a:spcAft>
          <a:spcPct val="0"/>
        </a:spcAft>
        <a:defRPr sz="4400" b="1">
          <a:solidFill>
            <a:srgbClr val="0B4A8F"/>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defRPr sz="3200" b="1">
          <a:solidFill>
            <a:srgbClr val="0B4A8F"/>
          </a:solidFill>
          <a:effectLst>
            <a:outerShdw blurRad="38100" dist="38100" dir="2700000" algn="tl">
              <a:srgbClr val="C0C0C0"/>
            </a:outerShdw>
          </a:effectLst>
          <a:latin typeface="Arial" charset="0"/>
        </a:defRPr>
      </a:lvl2pPr>
      <a:lvl3pPr algn="l" rtl="0" eaLnBrk="1" fontAlgn="base" hangingPunct="1">
        <a:spcBef>
          <a:spcPct val="0"/>
        </a:spcBef>
        <a:spcAft>
          <a:spcPct val="0"/>
        </a:spcAft>
        <a:defRPr sz="3200" b="1">
          <a:solidFill>
            <a:srgbClr val="0B4A8F"/>
          </a:solidFill>
          <a:effectLst>
            <a:outerShdw blurRad="38100" dist="38100" dir="2700000" algn="tl">
              <a:srgbClr val="C0C0C0"/>
            </a:outerShdw>
          </a:effectLst>
          <a:latin typeface="Arial" charset="0"/>
        </a:defRPr>
      </a:lvl3pPr>
      <a:lvl4pPr algn="l" rtl="0" eaLnBrk="1" fontAlgn="base" hangingPunct="1">
        <a:spcBef>
          <a:spcPct val="0"/>
        </a:spcBef>
        <a:spcAft>
          <a:spcPct val="0"/>
        </a:spcAft>
        <a:defRPr sz="3200" b="1">
          <a:solidFill>
            <a:srgbClr val="0B4A8F"/>
          </a:solidFill>
          <a:effectLst>
            <a:outerShdw blurRad="38100" dist="38100" dir="2700000" algn="tl">
              <a:srgbClr val="C0C0C0"/>
            </a:outerShdw>
          </a:effectLst>
          <a:latin typeface="Arial" charset="0"/>
        </a:defRPr>
      </a:lvl4pPr>
      <a:lvl5pPr algn="l" rtl="0" eaLnBrk="1" fontAlgn="base" hangingPunct="1">
        <a:spcBef>
          <a:spcPct val="0"/>
        </a:spcBef>
        <a:spcAft>
          <a:spcPct val="0"/>
        </a:spcAft>
        <a:defRPr sz="3200" b="1">
          <a:solidFill>
            <a:srgbClr val="0B4A8F"/>
          </a:solidFill>
          <a:effectLst>
            <a:outerShdw blurRad="38100" dist="38100" dir="2700000" algn="tl">
              <a:srgbClr val="C0C0C0"/>
            </a:outerShdw>
          </a:effectLst>
          <a:latin typeface="Arial" charset="0"/>
        </a:defRPr>
      </a:lvl5pPr>
      <a:lvl6pPr marL="457200" algn="l" rtl="0" eaLnBrk="1" fontAlgn="base" hangingPunct="1">
        <a:spcBef>
          <a:spcPct val="0"/>
        </a:spcBef>
        <a:spcAft>
          <a:spcPct val="0"/>
        </a:spcAft>
        <a:defRPr sz="3200" b="1">
          <a:solidFill>
            <a:srgbClr val="DB540D"/>
          </a:solidFill>
          <a:effectLst>
            <a:outerShdw blurRad="38100" dist="38100" dir="2700000" algn="tl">
              <a:srgbClr val="C0C0C0"/>
            </a:outerShdw>
          </a:effectLst>
          <a:latin typeface="Arial" charset="0"/>
        </a:defRPr>
      </a:lvl6pPr>
      <a:lvl7pPr marL="914400" algn="l" rtl="0" eaLnBrk="1" fontAlgn="base" hangingPunct="1">
        <a:spcBef>
          <a:spcPct val="0"/>
        </a:spcBef>
        <a:spcAft>
          <a:spcPct val="0"/>
        </a:spcAft>
        <a:defRPr sz="3200" b="1">
          <a:solidFill>
            <a:srgbClr val="DB540D"/>
          </a:solidFill>
          <a:effectLst>
            <a:outerShdw blurRad="38100" dist="38100" dir="2700000" algn="tl">
              <a:srgbClr val="C0C0C0"/>
            </a:outerShdw>
          </a:effectLst>
          <a:latin typeface="Arial" charset="0"/>
        </a:defRPr>
      </a:lvl7pPr>
      <a:lvl8pPr marL="1371600" algn="l" rtl="0" eaLnBrk="1" fontAlgn="base" hangingPunct="1">
        <a:spcBef>
          <a:spcPct val="0"/>
        </a:spcBef>
        <a:spcAft>
          <a:spcPct val="0"/>
        </a:spcAft>
        <a:defRPr sz="3200" b="1">
          <a:solidFill>
            <a:srgbClr val="DB540D"/>
          </a:solidFill>
          <a:effectLst>
            <a:outerShdw blurRad="38100" dist="38100" dir="2700000" algn="tl">
              <a:srgbClr val="C0C0C0"/>
            </a:outerShdw>
          </a:effectLst>
          <a:latin typeface="Arial" charset="0"/>
        </a:defRPr>
      </a:lvl8pPr>
      <a:lvl9pPr marL="1828800" algn="l" rtl="0" eaLnBrk="1" fontAlgn="base" hangingPunct="1">
        <a:spcBef>
          <a:spcPct val="0"/>
        </a:spcBef>
        <a:spcAft>
          <a:spcPct val="0"/>
        </a:spcAft>
        <a:defRPr sz="3200" b="1">
          <a:solidFill>
            <a:srgbClr val="DB540D"/>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lr>
          <a:schemeClr val="tx1"/>
        </a:buClr>
        <a:buFont typeface="Arial" panose="020B0604020202020204" pitchFamily="34" charset="0"/>
        <a:buChar char="•"/>
        <a:defRPr b="1">
          <a:solidFill>
            <a:srgbClr val="333333"/>
          </a:solidFill>
          <a:latin typeface="+mn-lt"/>
          <a:ea typeface="+mn-ea"/>
          <a:cs typeface="+mn-cs"/>
        </a:defRPr>
      </a:lvl1pPr>
      <a:lvl2pPr marL="742950" indent="-285750" algn="l" rtl="0" eaLnBrk="1" fontAlgn="base" hangingPunct="1">
        <a:spcBef>
          <a:spcPct val="20000"/>
        </a:spcBef>
        <a:spcAft>
          <a:spcPct val="0"/>
        </a:spcAft>
        <a:buClr>
          <a:schemeClr val="tx1"/>
        </a:buClr>
        <a:buFont typeface="Arial" panose="020B0604020202020204" pitchFamily="34" charset="0"/>
        <a:buChar char="•"/>
        <a:defRPr b="1">
          <a:solidFill>
            <a:srgbClr val="333333"/>
          </a:solidFill>
          <a:latin typeface="+mn-lt"/>
        </a:defRPr>
      </a:lvl2pPr>
      <a:lvl3pPr marL="1143000" indent="-228600" algn="l" rtl="0" eaLnBrk="1" fontAlgn="base" hangingPunct="1">
        <a:spcBef>
          <a:spcPct val="20000"/>
        </a:spcBef>
        <a:spcAft>
          <a:spcPct val="0"/>
        </a:spcAft>
        <a:buClr>
          <a:schemeClr val="tx1"/>
        </a:buClr>
        <a:buFont typeface="Arial" panose="020B0604020202020204" pitchFamily="34" charset="0"/>
        <a:buChar char="•"/>
        <a:defRPr b="1">
          <a:solidFill>
            <a:srgbClr val="333333"/>
          </a:solidFill>
          <a:latin typeface="+mn-lt"/>
        </a:defRPr>
      </a:lvl3pPr>
      <a:lvl4pPr marL="1600200" indent="-228600" algn="l" rtl="0" eaLnBrk="1" fontAlgn="base" hangingPunct="1">
        <a:spcBef>
          <a:spcPct val="20000"/>
        </a:spcBef>
        <a:spcAft>
          <a:spcPct val="0"/>
        </a:spcAft>
        <a:buFont typeface="Wingdings" pitchFamily="2" charset="2"/>
        <a:buChar char="Ø"/>
        <a:defRPr b="1">
          <a:solidFill>
            <a:srgbClr val="333333"/>
          </a:solidFill>
          <a:latin typeface="+mn-lt"/>
        </a:defRPr>
      </a:lvl4pPr>
      <a:lvl5pPr marL="2057400" indent="-228600" algn="l" rtl="0" eaLnBrk="1" fontAlgn="base" hangingPunct="1">
        <a:spcBef>
          <a:spcPct val="20000"/>
        </a:spcBef>
        <a:spcAft>
          <a:spcPct val="0"/>
        </a:spcAft>
        <a:buFont typeface="Wingdings" pitchFamily="2" charset="2"/>
        <a:buChar char="Ø"/>
        <a:defRPr b="1">
          <a:solidFill>
            <a:srgbClr val="333333"/>
          </a:solidFill>
          <a:latin typeface="+mn-lt"/>
        </a:defRPr>
      </a:lvl5pPr>
      <a:lvl6pPr marL="2514600" indent="-228600" algn="l" rtl="0" eaLnBrk="1" fontAlgn="base" hangingPunct="1">
        <a:spcBef>
          <a:spcPct val="20000"/>
        </a:spcBef>
        <a:spcAft>
          <a:spcPct val="0"/>
        </a:spcAft>
        <a:buFont typeface="Wingdings" pitchFamily="2" charset="2"/>
        <a:buChar char="Ø"/>
        <a:defRPr b="1">
          <a:solidFill>
            <a:srgbClr val="333333"/>
          </a:solidFill>
          <a:latin typeface="+mn-lt"/>
        </a:defRPr>
      </a:lvl6pPr>
      <a:lvl7pPr marL="2971800" indent="-228600" algn="l" rtl="0" eaLnBrk="1" fontAlgn="base" hangingPunct="1">
        <a:spcBef>
          <a:spcPct val="20000"/>
        </a:spcBef>
        <a:spcAft>
          <a:spcPct val="0"/>
        </a:spcAft>
        <a:buFont typeface="Wingdings" pitchFamily="2" charset="2"/>
        <a:buChar char="Ø"/>
        <a:defRPr b="1">
          <a:solidFill>
            <a:srgbClr val="333333"/>
          </a:solidFill>
          <a:latin typeface="+mn-lt"/>
        </a:defRPr>
      </a:lvl7pPr>
      <a:lvl8pPr marL="3429000" indent="-228600" algn="l" rtl="0" eaLnBrk="1" fontAlgn="base" hangingPunct="1">
        <a:spcBef>
          <a:spcPct val="20000"/>
        </a:spcBef>
        <a:spcAft>
          <a:spcPct val="0"/>
        </a:spcAft>
        <a:buFont typeface="Wingdings" pitchFamily="2" charset="2"/>
        <a:buChar char="Ø"/>
        <a:defRPr b="1">
          <a:solidFill>
            <a:srgbClr val="333333"/>
          </a:solidFill>
          <a:latin typeface="+mn-lt"/>
        </a:defRPr>
      </a:lvl8pPr>
      <a:lvl9pPr marL="3886200" indent="-228600" algn="l" rtl="0" eaLnBrk="1" fontAlgn="base" hangingPunct="1">
        <a:spcBef>
          <a:spcPct val="20000"/>
        </a:spcBef>
        <a:spcAft>
          <a:spcPct val="0"/>
        </a:spcAft>
        <a:buFont typeface="Wingdings" pitchFamily="2" charset="2"/>
        <a:buChar char="Ø"/>
        <a:defRPr b="1">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FF1EBA-2788-470F-AF92-B06140C3B0E6}"/>
              </a:ext>
            </a:extLst>
          </p:cNvPr>
          <p:cNvSpPr/>
          <p:nvPr/>
        </p:nvSpPr>
        <p:spPr>
          <a:xfrm>
            <a:off x="1524000" y="209550"/>
            <a:ext cx="9144000" cy="800100"/>
          </a:xfrm>
          <a:prstGeom prst="rect">
            <a:avLst/>
          </a:prstGeom>
        </p:spPr>
        <p:txBody>
          <a:bodyPr>
            <a:spAutoFit/>
          </a:bodyPr>
          <a:lstStyle/>
          <a:p>
            <a:pPr algn="ctr" eaLnBrk="1" hangingPunct="1">
              <a:defRPr/>
            </a:pPr>
            <a:r>
              <a:rPr lang="en-US" sz="4600" b="1" dirty="0">
                <a:solidFill>
                  <a:srgbClr val="0B4A8F"/>
                </a:solidFill>
                <a:effectLst>
                  <a:outerShdw blurRad="38100" dist="38100" dir="2700000" algn="tl">
                    <a:srgbClr val="000000">
                      <a:alpha val="43137"/>
                    </a:srgbClr>
                  </a:outerShdw>
                </a:effectLst>
                <a:latin typeface="+mj-lt"/>
              </a:rPr>
              <a:t>Civil Air Patrol</a:t>
            </a:r>
          </a:p>
        </p:txBody>
      </p:sp>
      <p:pic>
        <p:nvPicPr>
          <p:cNvPr id="5" name="Picture 4">
            <a:extLst>
              <a:ext uri="{FF2B5EF4-FFF2-40B4-BE49-F238E27FC236}">
                <a16:creationId xmlns:a16="http://schemas.microsoft.com/office/drawing/2014/main" id="{5AB61369-A732-41B4-A1AC-DF177726B6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880755"/>
            <a:ext cx="2819400" cy="4229099"/>
          </a:xfrm>
          <a:prstGeom prst="rect">
            <a:avLst/>
          </a:prstGeom>
        </p:spPr>
      </p:pic>
      <p:sp>
        <p:nvSpPr>
          <p:cNvPr id="6" name="Title 1">
            <a:extLst>
              <a:ext uri="{FF2B5EF4-FFF2-40B4-BE49-F238E27FC236}">
                <a16:creationId xmlns:a16="http://schemas.microsoft.com/office/drawing/2014/main" id="{5B283F4F-7FB6-492E-8893-CDB2584BBB81}"/>
              </a:ext>
            </a:extLst>
          </p:cNvPr>
          <p:cNvSpPr txBox="1">
            <a:spLocks/>
          </p:cNvSpPr>
          <p:nvPr/>
        </p:nvSpPr>
        <p:spPr>
          <a:xfrm>
            <a:off x="5076825" y="2284412"/>
            <a:ext cx="6429375" cy="2973387"/>
          </a:xfrm>
          <a:prstGeom prst="rect">
            <a:avLst/>
          </a:prstGeom>
        </p:spPr>
        <p:txBody>
          <a:bodyPr>
            <a:noAutofit/>
          </a:bodyPr>
          <a:lstStyle>
            <a:lvl1pPr algn="ctr" rtl="0" eaLnBrk="0" fontAlgn="base" hangingPunct="0">
              <a:spcBef>
                <a:spcPct val="0"/>
              </a:spcBef>
              <a:spcAft>
                <a:spcPct val="0"/>
              </a:spcAft>
              <a:defRPr sz="3200" b="1">
                <a:solidFill>
                  <a:srgbClr val="0B4A8F"/>
                </a:solidFill>
                <a:effectLst/>
                <a:latin typeface="+mj-lt"/>
                <a:ea typeface="+mj-ea"/>
                <a:cs typeface="+mj-cs"/>
              </a:defRPr>
            </a:lvl1pPr>
            <a:lvl2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200" b="1">
                <a:solidFill>
                  <a:srgbClr val="0B4A8F"/>
                </a:solidFill>
                <a:effectLst>
                  <a:outerShdw blurRad="38100" dist="38100" dir="2700000" algn="tl">
                    <a:srgbClr val="C0C0C0"/>
                  </a:outerShdw>
                </a:effectLst>
                <a:latin typeface="Arial" charset="0"/>
              </a:defRPr>
            </a:lvl5pPr>
            <a:lvl6pPr marL="4572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6pPr>
            <a:lvl7pPr marL="9144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7pPr>
            <a:lvl8pPr marL="13716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8pPr>
            <a:lvl9pPr marL="18288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9pPr>
          </a:lstStyle>
          <a:p>
            <a:endParaRPr lang="en-US" sz="3600" kern="0" dirty="0">
              <a:latin typeface="Calibri" panose="020F0502020204030204" pitchFamily="34" charset="0"/>
              <a:cs typeface="Calibri" panose="020F0502020204030204" pitchFamily="34" charset="0"/>
            </a:endParaRPr>
          </a:p>
        </p:txBody>
      </p:sp>
      <p:sp>
        <p:nvSpPr>
          <p:cNvPr id="7" name="Subtitle 2">
            <a:extLst>
              <a:ext uri="{FF2B5EF4-FFF2-40B4-BE49-F238E27FC236}">
                <a16:creationId xmlns:a16="http://schemas.microsoft.com/office/drawing/2014/main" id="{66D918BD-50A6-4A16-954E-6AC310E7EC1A}"/>
              </a:ext>
            </a:extLst>
          </p:cNvPr>
          <p:cNvSpPr txBox="1">
            <a:spLocks/>
          </p:cNvSpPr>
          <p:nvPr/>
        </p:nvSpPr>
        <p:spPr>
          <a:xfrm>
            <a:off x="6315076" y="5334000"/>
            <a:ext cx="3952875" cy="742950"/>
          </a:xfrm>
          <a:prstGeom prst="rect">
            <a:avLst/>
          </a:prstGeom>
        </p:spPr>
        <p:txBody>
          <a:bodyPr>
            <a:noAutofit/>
          </a:bodyPr>
          <a:lstStyle>
            <a:lvl1pPr marL="342900" indent="-3429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3pPr>
            <a:lvl4pPr marL="1600200" indent="-228600" algn="l" rtl="0" eaLnBrk="0" fontAlgn="base" hangingPunct="0">
              <a:spcBef>
                <a:spcPct val="20000"/>
              </a:spcBef>
              <a:spcAft>
                <a:spcPct val="0"/>
              </a:spcAft>
              <a:buFont typeface="Wingdings" pitchFamily="2" charset="2"/>
              <a:buChar char="Ø"/>
              <a:defRPr b="1">
                <a:solidFill>
                  <a:srgbClr val="333333"/>
                </a:solidFill>
                <a:latin typeface="+mn-lt"/>
              </a:defRPr>
            </a:lvl4pPr>
            <a:lvl5pPr marL="2057400" indent="-228600" algn="l" rtl="0" eaLnBrk="0" fontAlgn="base" hangingPunct="0">
              <a:spcBef>
                <a:spcPct val="20000"/>
              </a:spcBef>
              <a:spcAft>
                <a:spcPct val="0"/>
              </a:spcAft>
              <a:buFont typeface="Wingdings" pitchFamily="2" charset="2"/>
              <a:buChar char="Ø"/>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0" indent="0" algn="ctr">
              <a:buNone/>
            </a:pPr>
            <a:r>
              <a:rPr lang="en-US" sz="2400" b="0" kern="0" dirty="0">
                <a:solidFill>
                  <a:srgbClr val="0B4A8F"/>
                </a:solidFill>
                <a:effectLst>
                  <a:outerShdw blurRad="38100" dist="38100" dir="2700000" algn="tl">
                    <a:srgbClr val="C0C0C0"/>
                  </a:outerShdw>
                </a:effectLst>
                <a:latin typeface="Calibri" pitchFamily="34" charset="0"/>
              </a:rPr>
              <a:t>Austin Worcester</a:t>
            </a:r>
            <a:br>
              <a:rPr lang="en-US" sz="2400" b="0" kern="0" dirty="0">
                <a:solidFill>
                  <a:srgbClr val="0B4A8F"/>
                </a:solidFill>
                <a:effectLst>
                  <a:outerShdw blurRad="38100" dist="38100" dir="2700000" algn="tl">
                    <a:srgbClr val="C0C0C0"/>
                  </a:outerShdw>
                </a:effectLst>
                <a:latin typeface="Calibri" pitchFamily="34" charset="0"/>
              </a:rPr>
            </a:br>
            <a:r>
              <a:rPr lang="en-US" sz="2400" b="0" kern="0" dirty="0">
                <a:solidFill>
                  <a:srgbClr val="0B4A8F"/>
                </a:solidFill>
                <a:effectLst>
                  <a:outerShdw blurRad="38100" dist="38100" dir="2700000" algn="tl">
                    <a:srgbClr val="C0C0C0"/>
                  </a:outerShdw>
                </a:effectLst>
                <a:latin typeface="Calibri" pitchFamily="34" charset="0"/>
              </a:rPr>
              <a:t>15 July 2019</a:t>
            </a:r>
            <a:endParaRPr lang="en-US" sz="2400" b="0" kern="0" dirty="0">
              <a:solidFill>
                <a:srgbClr val="0B4A8F"/>
              </a:solidFill>
            </a:endParaRPr>
          </a:p>
        </p:txBody>
      </p:sp>
      <p:sp>
        <p:nvSpPr>
          <p:cNvPr id="2" name="TextBox 1">
            <a:extLst>
              <a:ext uri="{FF2B5EF4-FFF2-40B4-BE49-F238E27FC236}">
                <a16:creationId xmlns:a16="http://schemas.microsoft.com/office/drawing/2014/main" id="{25CEFF4C-AFC6-4E42-BB0F-85623FF37B49}"/>
              </a:ext>
            </a:extLst>
          </p:cNvPr>
          <p:cNvSpPr txBox="1"/>
          <p:nvPr/>
        </p:nvSpPr>
        <p:spPr>
          <a:xfrm>
            <a:off x="5334000" y="2743200"/>
            <a:ext cx="5168018" cy="1323439"/>
          </a:xfrm>
          <a:prstGeom prst="rect">
            <a:avLst/>
          </a:prstGeom>
          <a:noFill/>
        </p:spPr>
        <p:txBody>
          <a:bodyPr wrap="none" rtlCol="0">
            <a:spAutoFit/>
          </a:bodyPr>
          <a:lstStyle/>
          <a:p>
            <a:r>
              <a:rPr lang="en-US" sz="4000" b="1" dirty="0"/>
              <a:t>Avoiding Legal Issues in</a:t>
            </a:r>
          </a:p>
          <a:p>
            <a:pPr algn="ctr"/>
            <a:r>
              <a:rPr lang="en-US" sz="4000" b="1" dirty="0"/>
              <a:t>CAP sUAS Operations</a:t>
            </a:r>
          </a:p>
        </p:txBody>
      </p:sp>
    </p:spTree>
    <p:extLst>
      <p:ext uri="{BB962C8B-B14F-4D97-AF65-F5344CB8AC3E}">
        <p14:creationId xmlns:p14="http://schemas.microsoft.com/office/powerpoint/2010/main" val="3043982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issues are we talking about?</a:t>
            </a:r>
          </a:p>
        </p:txBody>
      </p:sp>
      <p:sp>
        <p:nvSpPr>
          <p:cNvPr id="3" name="Content Placeholder 2"/>
          <p:cNvSpPr>
            <a:spLocks noGrp="1"/>
          </p:cNvSpPr>
          <p:nvPr>
            <p:ph idx="1"/>
          </p:nvPr>
        </p:nvSpPr>
        <p:spPr>
          <a:xfrm>
            <a:off x="1981200" y="1334958"/>
            <a:ext cx="8229600" cy="4525963"/>
          </a:xfrm>
        </p:spPr>
        <p:txBody>
          <a:bodyPr/>
          <a:lstStyle/>
          <a:p>
            <a:pPr>
              <a:buFont typeface="Arial" panose="020B0604020202020204" pitchFamily="34" charset="0"/>
              <a:buChar char="•"/>
            </a:pPr>
            <a:r>
              <a:rPr lang="en-US" dirty="0"/>
              <a:t>Issues for CAP</a:t>
            </a:r>
          </a:p>
          <a:p>
            <a:pPr lvl="2"/>
            <a:r>
              <a:rPr lang="en-US" dirty="0"/>
              <a:t>Potential tort liability (Federal Tort Claims Act)</a:t>
            </a:r>
          </a:p>
          <a:p>
            <a:pPr lvl="2"/>
            <a:r>
              <a:rPr lang="en-US" dirty="0"/>
              <a:t>Potential tort liability (CAP Corporate Insurances)</a:t>
            </a:r>
          </a:p>
          <a:p>
            <a:pPr lvl="2"/>
            <a:r>
              <a:rPr lang="en-US" dirty="0"/>
              <a:t>Agency liability for actions of its members</a:t>
            </a:r>
          </a:p>
          <a:p>
            <a:pPr>
              <a:buFont typeface="Arial" panose="020B0604020202020204" pitchFamily="34" charset="0"/>
              <a:buChar char="•"/>
            </a:pPr>
            <a:r>
              <a:rPr lang="en-US" dirty="0"/>
              <a:t>Issues personal to the individual:</a:t>
            </a:r>
          </a:p>
          <a:p>
            <a:pPr lvl="2"/>
            <a:r>
              <a:rPr lang="en-US" dirty="0"/>
              <a:t>Individual tort liability if acting outside scope of duties (damages from your pocket)</a:t>
            </a:r>
          </a:p>
          <a:p>
            <a:pPr lvl="2"/>
            <a:r>
              <a:rPr lang="en-US" dirty="0"/>
              <a:t>Potential criminal liability (negligence etc.)</a:t>
            </a:r>
          </a:p>
          <a:p>
            <a:pPr>
              <a:buFont typeface="Arial" panose="020B0604020202020204" pitchFamily="34" charset="0"/>
              <a:buChar char="•"/>
            </a:pPr>
            <a:r>
              <a:rPr lang="en-US" dirty="0"/>
              <a:t>Issues that run to both the agency and the individual:</a:t>
            </a:r>
          </a:p>
          <a:p>
            <a:pPr lvl="2"/>
            <a:r>
              <a:rPr lang="en-US" dirty="0"/>
              <a:t>Safety – Accident investigation, corrective actions</a:t>
            </a:r>
          </a:p>
          <a:p>
            <a:pPr lvl="2"/>
            <a:r>
              <a:rPr lang="en-US" dirty="0"/>
              <a:t>Property loss – FLIPL, reimbursement for loss, admin penalties</a:t>
            </a:r>
          </a:p>
        </p:txBody>
      </p:sp>
    </p:spTree>
    <p:extLst>
      <p:ext uri="{BB962C8B-B14F-4D97-AF65-F5344CB8AC3E}">
        <p14:creationId xmlns:p14="http://schemas.microsoft.com/office/powerpoint/2010/main" val="3934724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Impacts</a:t>
            </a:r>
          </a:p>
        </p:txBody>
      </p:sp>
      <p:sp>
        <p:nvSpPr>
          <p:cNvPr id="3" name="Content Placeholder 2"/>
          <p:cNvSpPr>
            <a:spLocks noGrp="1"/>
          </p:cNvSpPr>
          <p:nvPr>
            <p:ph idx="1"/>
          </p:nvPr>
        </p:nvSpPr>
        <p:spPr>
          <a:xfrm>
            <a:off x="1981200" y="1181395"/>
            <a:ext cx="8229600" cy="4525963"/>
          </a:xfrm>
        </p:spPr>
        <p:txBody>
          <a:bodyPr/>
          <a:lstStyle/>
          <a:p>
            <a:pPr>
              <a:buFont typeface="Arial" panose="020B0604020202020204" pitchFamily="34" charset="0"/>
              <a:buChar char="•"/>
            </a:pPr>
            <a:endParaRPr lang="en-US" dirty="0"/>
          </a:p>
          <a:p>
            <a:pPr lvl="1">
              <a:buFont typeface="Arial" panose="020B0604020202020204" pitchFamily="34" charset="0"/>
              <a:buChar char="•"/>
            </a:pPr>
            <a:r>
              <a:rPr lang="en-US" sz="2400" dirty="0"/>
              <a:t>Time delays to resolve issues (certifications, safety, …)</a:t>
            </a:r>
          </a:p>
          <a:p>
            <a:pPr marL="228600" lvl="1" indent="0">
              <a:buNone/>
            </a:pPr>
            <a:endParaRPr lang="en-US" sz="2400" dirty="0"/>
          </a:p>
          <a:p>
            <a:pPr lvl="1">
              <a:buFont typeface="Arial" panose="020B0604020202020204" pitchFamily="34" charset="0"/>
              <a:buChar char="•"/>
            </a:pPr>
            <a:r>
              <a:rPr lang="en-US" sz="2400" dirty="0"/>
              <a:t>Time delays for litigation</a:t>
            </a:r>
          </a:p>
          <a:p>
            <a:pPr marL="228600" lvl="1" indent="0">
              <a:buNone/>
            </a:pPr>
            <a:endParaRPr lang="en-US" sz="2400" dirty="0"/>
          </a:p>
          <a:p>
            <a:pPr lvl="1">
              <a:buFont typeface="Arial" panose="020B0604020202020204" pitchFamily="34" charset="0"/>
              <a:buChar char="•"/>
            </a:pPr>
            <a:r>
              <a:rPr lang="en-US" sz="2400" dirty="0"/>
              <a:t>Adverse judgments paid from project funds (or your own pocket, if outside scope of duties)</a:t>
            </a:r>
          </a:p>
          <a:p>
            <a:pPr marL="228600" lvl="1" indent="0">
              <a:buNone/>
            </a:pPr>
            <a:endParaRPr lang="en-US" sz="2400" dirty="0"/>
          </a:p>
          <a:p>
            <a:pPr lvl="1">
              <a:buFont typeface="Arial" panose="020B0604020202020204" pitchFamily="34" charset="0"/>
              <a:buChar char="•"/>
            </a:pPr>
            <a:r>
              <a:rPr lang="en-US" sz="2400" dirty="0"/>
              <a:t>Accidents, injuries, fatalities</a:t>
            </a:r>
          </a:p>
          <a:p>
            <a:pPr marL="228600" lvl="1" indent="0">
              <a:buNone/>
            </a:pPr>
            <a:endParaRPr lang="en-US" sz="2400" dirty="0"/>
          </a:p>
          <a:p>
            <a:pPr lvl="1">
              <a:buFont typeface="Arial" panose="020B0604020202020204" pitchFamily="34" charset="0"/>
              <a:buChar char="•"/>
            </a:pPr>
            <a:r>
              <a:rPr lang="en-US" sz="2400" dirty="0"/>
              <a:t>Personal/personnel issues</a:t>
            </a:r>
          </a:p>
          <a:p>
            <a:endParaRPr lang="en-US" dirty="0"/>
          </a:p>
        </p:txBody>
      </p:sp>
      <p:sp>
        <p:nvSpPr>
          <p:cNvPr id="4" name="Slide Number Placeholder 3"/>
          <p:cNvSpPr>
            <a:spLocks noGrp="1"/>
          </p:cNvSpPr>
          <p:nvPr>
            <p:ph type="sldNum" sz="quarter" idx="10"/>
          </p:nvPr>
        </p:nvSpPr>
        <p:spPr/>
        <p:txBody>
          <a:bodyPr/>
          <a:lstStyle/>
          <a:p>
            <a:pPr>
              <a:defRPr/>
            </a:pPr>
            <a:r>
              <a:rPr lang="en-US">
                <a:solidFill>
                  <a:srgbClr val="000000"/>
                </a:solidFill>
              </a:rPr>
              <a:t> </a:t>
            </a:r>
            <a:fld id="{354335E2-4D86-4A40-973C-42BD9E2AE6FB}"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335004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FTCA</a:t>
            </a:r>
          </a:p>
        </p:txBody>
      </p:sp>
      <p:sp>
        <p:nvSpPr>
          <p:cNvPr id="3" name="Content Placeholder 2"/>
          <p:cNvSpPr>
            <a:spLocks noGrp="1"/>
          </p:cNvSpPr>
          <p:nvPr>
            <p:ph idx="1"/>
          </p:nvPr>
        </p:nvSpPr>
        <p:spPr>
          <a:xfrm>
            <a:off x="1981200" y="1300166"/>
            <a:ext cx="8229600" cy="4525963"/>
          </a:xfrm>
        </p:spPr>
        <p:txBody>
          <a:bodyPr/>
          <a:lstStyle/>
          <a:p>
            <a:pPr>
              <a:buFont typeface="Arial" panose="020B0604020202020204" pitchFamily="34" charset="0"/>
              <a:buChar char="•"/>
            </a:pPr>
            <a:endParaRPr lang="en-US" dirty="0">
              <a:solidFill>
                <a:schemeClr val="tx1">
                  <a:lumMod val="85000"/>
                  <a:lumOff val="15000"/>
                </a:schemeClr>
              </a:solidFill>
            </a:endParaRPr>
          </a:p>
          <a:p>
            <a:pPr>
              <a:buFont typeface="Arial" panose="020B0604020202020204" pitchFamily="34" charset="0"/>
              <a:buChar char="•"/>
            </a:pPr>
            <a:r>
              <a:rPr lang="en-US" dirty="0">
                <a:solidFill>
                  <a:schemeClr val="tx1">
                    <a:lumMod val="85000"/>
                    <a:lumOff val="15000"/>
                  </a:schemeClr>
                </a:solidFill>
              </a:rPr>
              <a:t>Sovereign immunity waived for many torts (think, negligent acts causing harm) but there’s an exception to this waiver</a:t>
            </a:r>
          </a:p>
          <a:p>
            <a:pPr>
              <a:buFont typeface="Arial" panose="020B0604020202020204" pitchFamily="34" charset="0"/>
              <a:buChar char="•"/>
            </a:pPr>
            <a:r>
              <a:rPr lang="en-US" dirty="0">
                <a:solidFill>
                  <a:schemeClr val="tx1">
                    <a:lumMod val="85000"/>
                    <a:lumOff val="15000"/>
                  </a:schemeClr>
                </a:solidFill>
              </a:rPr>
              <a:t>Discretionary Function exception</a:t>
            </a:r>
          </a:p>
          <a:p>
            <a:pPr lvl="1">
              <a:buFont typeface="Arial" panose="020B0604020202020204" pitchFamily="34" charset="0"/>
              <a:buChar char="•"/>
            </a:pPr>
            <a:r>
              <a:rPr lang="en-US" dirty="0">
                <a:solidFill>
                  <a:schemeClr val="tx1">
                    <a:lumMod val="85000"/>
                    <a:lumOff val="15000"/>
                  </a:schemeClr>
                </a:solidFill>
              </a:rPr>
              <a:t>Exercise of discretion required</a:t>
            </a:r>
          </a:p>
          <a:p>
            <a:pPr lvl="1">
              <a:buFont typeface="Arial" panose="020B0604020202020204" pitchFamily="34" charset="0"/>
              <a:buChar char="•"/>
            </a:pPr>
            <a:r>
              <a:rPr lang="en-US" dirty="0">
                <a:solidFill>
                  <a:schemeClr val="tx1">
                    <a:lumMod val="85000"/>
                    <a:lumOff val="15000"/>
                  </a:schemeClr>
                </a:solidFill>
              </a:rPr>
              <a:t>Discretion was exercised on the basis of policy</a:t>
            </a:r>
          </a:p>
          <a:p>
            <a:pPr>
              <a:buFont typeface="Arial" panose="020B0604020202020204" pitchFamily="34" charset="0"/>
              <a:buChar char="•"/>
            </a:pPr>
            <a:r>
              <a:rPr lang="en-US" dirty="0">
                <a:solidFill>
                  <a:schemeClr val="tx1">
                    <a:lumMod val="85000"/>
                    <a:lumOff val="15000"/>
                  </a:schemeClr>
                </a:solidFill>
              </a:rPr>
              <a:t>Did the agency allow you to exercise discretion?  If so, did you exercise it according to policy?</a:t>
            </a:r>
          </a:p>
          <a:p>
            <a:pPr lvl="2"/>
            <a:r>
              <a:rPr lang="en-US" dirty="0">
                <a:solidFill>
                  <a:schemeClr val="tx1">
                    <a:lumMod val="85000"/>
                    <a:lumOff val="15000"/>
                  </a:schemeClr>
                </a:solidFill>
              </a:rPr>
              <a:t>What must I do?  </a:t>
            </a:r>
          </a:p>
          <a:p>
            <a:pPr lvl="2"/>
            <a:r>
              <a:rPr lang="en-US" dirty="0">
                <a:solidFill>
                  <a:schemeClr val="tx1">
                    <a:lumMod val="85000"/>
                    <a:lumOff val="15000"/>
                  </a:schemeClr>
                </a:solidFill>
              </a:rPr>
              <a:t>What can’t I do?</a:t>
            </a:r>
          </a:p>
          <a:p>
            <a:pPr lvl="2"/>
            <a:r>
              <a:rPr lang="en-US" dirty="0">
                <a:solidFill>
                  <a:schemeClr val="tx1">
                    <a:lumMod val="85000"/>
                    <a:lumOff val="15000"/>
                  </a:schemeClr>
                </a:solidFill>
              </a:rPr>
              <a:t>What may I do?</a:t>
            </a:r>
          </a:p>
          <a:p>
            <a:pPr lvl="2"/>
            <a:r>
              <a:rPr lang="en-US" dirty="0">
                <a:solidFill>
                  <a:schemeClr val="tx1">
                    <a:lumMod val="85000"/>
                    <a:lumOff val="15000"/>
                  </a:schemeClr>
                </a:solidFill>
              </a:rPr>
              <a:t>What should I, or shouldn’t I do?</a:t>
            </a:r>
          </a:p>
        </p:txBody>
      </p:sp>
      <p:sp>
        <p:nvSpPr>
          <p:cNvPr id="4" name="Slide Number Placeholder 3"/>
          <p:cNvSpPr>
            <a:spLocks noGrp="1"/>
          </p:cNvSpPr>
          <p:nvPr>
            <p:ph type="sldNum" sz="quarter" idx="10"/>
          </p:nvPr>
        </p:nvSpPr>
        <p:spPr/>
        <p:txBody>
          <a:bodyPr/>
          <a:lstStyle/>
          <a:p>
            <a:pPr>
              <a:defRPr/>
            </a:pPr>
            <a:r>
              <a:rPr lang="en-US">
                <a:solidFill>
                  <a:srgbClr val="000000"/>
                </a:solidFill>
              </a:rPr>
              <a:t> </a:t>
            </a:r>
            <a:fld id="{354335E2-4D86-4A40-973C-42BD9E2AE6FB}"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321903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a:t>
            </a:r>
          </a:p>
        </p:txBody>
      </p:sp>
      <p:sp>
        <p:nvSpPr>
          <p:cNvPr id="3" name="Content Placeholder 2"/>
          <p:cNvSpPr>
            <a:spLocks noGrp="1"/>
          </p:cNvSpPr>
          <p:nvPr>
            <p:ph idx="1"/>
          </p:nvPr>
        </p:nvSpPr>
        <p:spPr>
          <a:xfrm>
            <a:off x="1981200" y="1166018"/>
            <a:ext cx="8229600" cy="452596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Small UAS flight; UAS impacts crop duster</a:t>
            </a:r>
          </a:p>
          <a:p>
            <a:pPr>
              <a:buFont typeface="Arial" panose="020B0604020202020204" pitchFamily="34" charset="0"/>
              <a:buChar char="•"/>
            </a:pPr>
            <a:r>
              <a:rPr lang="en-US" dirty="0"/>
              <a:t>Fatality = criminal charge?</a:t>
            </a:r>
          </a:p>
          <a:p>
            <a:pPr lvl="1">
              <a:buFont typeface="Arial" panose="020B0604020202020204" pitchFamily="34" charset="0"/>
              <a:buChar char="•"/>
            </a:pPr>
            <a:r>
              <a:rPr lang="en-US" dirty="0"/>
              <a:t>Acting within scope of duties?</a:t>
            </a:r>
          </a:p>
          <a:p>
            <a:pPr lvl="1">
              <a:buFont typeface="Arial" panose="020B0604020202020204" pitchFamily="34" charset="0"/>
              <a:buChar char="•"/>
            </a:pPr>
            <a:r>
              <a:rPr lang="en-US" dirty="0"/>
              <a:t>Authorized aircraft operated for authorized purpose?</a:t>
            </a:r>
          </a:p>
          <a:p>
            <a:pPr lvl="1">
              <a:buFont typeface="Arial" panose="020B0604020202020204" pitchFamily="34" charset="0"/>
              <a:buChar char="•"/>
            </a:pPr>
            <a:r>
              <a:rPr lang="en-US" dirty="0"/>
              <a:t>Required qualifications/certifications?</a:t>
            </a:r>
          </a:p>
          <a:p>
            <a:pPr lvl="1">
              <a:buFont typeface="Arial" panose="020B0604020202020204" pitchFamily="34" charset="0"/>
              <a:buChar char="•"/>
            </a:pPr>
            <a:r>
              <a:rPr lang="en-US" dirty="0"/>
              <a:t>Acted according to USACE policies/procedures?</a:t>
            </a:r>
          </a:p>
          <a:p>
            <a:pPr>
              <a:buFont typeface="Arial" panose="020B0604020202020204" pitchFamily="34" charset="0"/>
              <a:buChar char="•"/>
            </a:pPr>
            <a:r>
              <a:rPr lang="en-US" dirty="0"/>
              <a:t>Many other kinds of harm can = tort liability (FTCA)</a:t>
            </a:r>
          </a:p>
          <a:p>
            <a:pPr lvl="1">
              <a:buFont typeface="Arial" panose="020B0604020202020204" pitchFamily="34" charset="0"/>
              <a:buChar char="•"/>
            </a:pPr>
            <a:r>
              <a:rPr lang="en-US" dirty="0"/>
              <a:t>Acting within scope of duties? </a:t>
            </a:r>
          </a:p>
          <a:p>
            <a:pPr lvl="1">
              <a:buFont typeface="Arial" panose="020B0604020202020204" pitchFamily="34" charset="0"/>
              <a:buChar char="•"/>
            </a:pPr>
            <a:r>
              <a:rPr lang="en-US" dirty="0"/>
              <a:t>Discretionary function:  were you afforded discretion and acting according to policy? (example: 70-1U on operating conditions)</a:t>
            </a:r>
          </a:p>
          <a:p>
            <a:pPr>
              <a:buFont typeface="Arial" panose="020B0604020202020204" pitchFamily="34" charset="0"/>
              <a:buChar char="•"/>
            </a:pPr>
            <a:r>
              <a:rPr lang="en-US" dirty="0"/>
              <a:t>Admin issues:  property loss result of negligence/misconduct?  Payment for equipment</a:t>
            </a:r>
          </a:p>
          <a:p>
            <a:pPr>
              <a:buFont typeface="Arial" panose="020B0604020202020204" pitchFamily="34" charset="0"/>
              <a:buChar char="•"/>
            </a:pPr>
            <a:r>
              <a:rPr lang="en-US" dirty="0"/>
              <a:t>Environmental issues (cleanup)</a:t>
            </a:r>
          </a:p>
          <a:p>
            <a:pPr marL="0" indent="0"/>
            <a:endParaRPr lang="en-US" dirty="0"/>
          </a:p>
        </p:txBody>
      </p:sp>
      <p:sp>
        <p:nvSpPr>
          <p:cNvPr id="4" name="Slide Number Placeholder 3"/>
          <p:cNvSpPr>
            <a:spLocks noGrp="1"/>
          </p:cNvSpPr>
          <p:nvPr>
            <p:ph type="sldNum" sz="quarter" idx="10"/>
          </p:nvPr>
        </p:nvSpPr>
        <p:spPr/>
        <p:txBody>
          <a:bodyPr/>
          <a:lstStyle/>
          <a:p>
            <a:pPr>
              <a:defRPr/>
            </a:pPr>
            <a:r>
              <a:rPr lang="en-US">
                <a:solidFill>
                  <a:srgbClr val="000000"/>
                </a:solidFill>
              </a:rPr>
              <a:t> </a:t>
            </a:r>
            <a:fld id="{354335E2-4D86-4A40-973C-42BD9E2AE6FB}"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3448928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564890"/>
            <a:ext cx="8229600" cy="2685358"/>
          </a:xfrm>
        </p:spPr>
        <p:txBody>
          <a:bodyPr/>
          <a:lstStyle/>
          <a:p>
            <a:r>
              <a:rPr lang="en-US" sz="5400" dirty="0">
                <a:solidFill>
                  <a:schemeClr val="tx1">
                    <a:lumMod val="85000"/>
                    <a:lumOff val="15000"/>
                  </a:schemeClr>
                </a:solidFill>
              </a:rPr>
              <a:t>Bottom line:  acting within policies/</a:t>
            </a:r>
            <a:r>
              <a:rPr lang="en-US" sz="5400" dirty="0" err="1">
                <a:solidFill>
                  <a:schemeClr val="tx1">
                    <a:lumMod val="85000"/>
                    <a:lumOff val="15000"/>
                  </a:schemeClr>
                </a:solidFill>
              </a:rPr>
              <a:t>regs</a:t>
            </a:r>
            <a:r>
              <a:rPr lang="en-US" sz="5400" dirty="0">
                <a:solidFill>
                  <a:schemeClr val="tx1">
                    <a:lumMod val="85000"/>
                    <a:lumOff val="15000"/>
                  </a:schemeClr>
                </a:solidFill>
              </a:rPr>
              <a:t> is what helps protect you from legal action in event of mishap</a:t>
            </a:r>
          </a:p>
          <a:p>
            <a:endParaRPr lang="en-US" dirty="0"/>
          </a:p>
        </p:txBody>
      </p:sp>
      <p:sp>
        <p:nvSpPr>
          <p:cNvPr id="4" name="Slide Number Placeholder 3"/>
          <p:cNvSpPr>
            <a:spLocks noGrp="1"/>
          </p:cNvSpPr>
          <p:nvPr>
            <p:ph type="sldNum" sz="quarter" idx="10"/>
          </p:nvPr>
        </p:nvSpPr>
        <p:spPr/>
        <p:txBody>
          <a:bodyPr/>
          <a:lstStyle/>
          <a:p>
            <a:pPr>
              <a:defRPr/>
            </a:pPr>
            <a:r>
              <a:rPr lang="en-US">
                <a:solidFill>
                  <a:srgbClr val="000000"/>
                </a:solidFill>
              </a:rPr>
              <a:t> </a:t>
            </a:r>
            <a:fld id="{354335E2-4D86-4A40-973C-42BD9E2AE6FB}"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1481326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6BE1B-6752-4A24-9072-56C3D033CF5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DDF5DE59-E6F9-4C26-A0C0-00E32F147AE3}"/>
              </a:ext>
            </a:extLst>
          </p:cNvPr>
          <p:cNvSpPr>
            <a:spLocks noGrp="1"/>
          </p:cNvSpPr>
          <p:nvPr>
            <p:ph idx="1"/>
          </p:nvPr>
        </p:nvSpPr>
        <p:spPr/>
        <p:txBody>
          <a:bodyPr/>
          <a:lstStyle/>
          <a:p>
            <a:r>
              <a:rPr lang="en-US" sz="4000" dirty="0"/>
              <a:t>Austin Worcester, Senior Program </a:t>
            </a:r>
            <a:r>
              <a:rPr lang="en-US" sz="4000" dirty="0" err="1"/>
              <a:t>Mgr</a:t>
            </a:r>
            <a:r>
              <a:rPr lang="en-US" sz="4000" dirty="0"/>
              <a:t> for UAS</a:t>
            </a:r>
          </a:p>
          <a:p>
            <a:endParaRPr lang="en-US" sz="4000" dirty="0"/>
          </a:p>
          <a:p>
            <a:r>
              <a:rPr lang="en-US" sz="4000" dirty="0"/>
              <a:t>aworcester@capnhq.gov</a:t>
            </a:r>
          </a:p>
        </p:txBody>
      </p:sp>
      <p:sp>
        <p:nvSpPr>
          <p:cNvPr id="4" name="Slide Number Placeholder 3">
            <a:extLst>
              <a:ext uri="{FF2B5EF4-FFF2-40B4-BE49-F238E27FC236}">
                <a16:creationId xmlns:a16="http://schemas.microsoft.com/office/drawing/2014/main" id="{A8B40BEF-201C-4733-A955-B500DD8E4EDF}"/>
              </a:ext>
            </a:extLst>
          </p:cNvPr>
          <p:cNvSpPr>
            <a:spLocks noGrp="1"/>
          </p:cNvSpPr>
          <p:nvPr>
            <p:ph type="sldNum" sz="quarter" idx="12"/>
          </p:nvPr>
        </p:nvSpPr>
        <p:spPr/>
        <p:txBody>
          <a:bodyPr/>
          <a:lstStyle/>
          <a:p>
            <a:pPr algn="r"/>
            <a:fld id="{81D62C55-66C0-4F19-A63C-0A910B9F4D26}" type="slidenum">
              <a:rPr lang="en-US" smtClean="0"/>
              <a:pPr algn="r"/>
              <a:t>7</a:t>
            </a:fld>
            <a:endParaRPr lang="en-US" dirty="0"/>
          </a:p>
        </p:txBody>
      </p:sp>
    </p:spTree>
    <p:extLst>
      <p:ext uri="{BB962C8B-B14F-4D97-AF65-F5344CB8AC3E}">
        <p14:creationId xmlns:p14="http://schemas.microsoft.com/office/powerpoint/2010/main" val="2702602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B40BEF-201C-4733-A955-B500DD8E4EDF}"/>
              </a:ext>
            </a:extLst>
          </p:cNvPr>
          <p:cNvSpPr>
            <a:spLocks noGrp="1"/>
          </p:cNvSpPr>
          <p:nvPr>
            <p:ph type="sldNum" sz="quarter" idx="12"/>
          </p:nvPr>
        </p:nvSpPr>
        <p:spPr/>
        <p:txBody>
          <a:bodyPr/>
          <a:lstStyle/>
          <a:p>
            <a:pPr algn="r"/>
            <a:fld id="{81D62C55-66C0-4F19-A63C-0A910B9F4D26}" type="slidenum">
              <a:rPr lang="en-US" smtClean="0"/>
              <a:pPr algn="r"/>
              <a:t>8</a:t>
            </a:fld>
            <a:endParaRPr lang="en-US" dirty="0"/>
          </a:p>
        </p:txBody>
      </p:sp>
      <p:pic>
        <p:nvPicPr>
          <p:cNvPr id="5" name="Picture 4">
            <a:extLst>
              <a:ext uri="{FF2B5EF4-FFF2-40B4-BE49-F238E27FC236}">
                <a16:creationId xmlns:a16="http://schemas.microsoft.com/office/drawing/2014/main" id="{9DED838C-2877-4645-8591-6BE0D1DE90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6300" y="1905000"/>
            <a:ext cx="2819400" cy="4229099"/>
          </a:xfrm>
          <a:prstGeom prst="rect">
            <a:avLst/>
          </a:prstGeom>
        </p:spPr>
      </p:pic>
    </p:spTree>
    <p:extLst>
      <p:ext uri="{BB962C8B-B14F-4D97-AF65-F5344CB8AC3E}">
        <p14:creationId xmlns:p14="http://schemas.microsoft.com/office/powerpoint/2010/main" val="47310765"/>
      </p:ext>
    </p:extLst>
  </p:cSld>
  <p:clrMapOvr>
    <a:masterClrMapping/>
  </p:clrMapOvr>
</p:sld>
</file>

<file path=ppt/theme/theme1.xml><?xml version="1.0" encoding="utf-8"?>
<a:theme xmlns:a="http://schemas.openxmlformats.org/drawingml/2006/main" name="Sky">
  <a:themeElements>
    <a:clrScheme name="Sk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k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uerBodni Titl BT"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uerBodni Titl BT" pitchFamily="82" charset="0"/>
          </a:defRPr>
        </a:defPPr>
      </a:lstStyle>
    </a:lnDef>
  </a:objectDefaults>
  <a:extraClrSchemeLst>
    <a:extraClrScheme>
      <a:clrScheme name="Sk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k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k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k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k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k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k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k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k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k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k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k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AP Presentation Template 2019" id="{0C1C83B8-AD91-4D25-95CE-DF97C388D321}" vid="{BAEDC447-CAC5-40DC-807C-896222CA6A8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 Presentation Template 2019</Template>
  <TotalTime>10</TotalTime>
  <Words>517</Words>
  <Application>Microsoft Office PowerPoint</Application>
  <PresentationFormat>Widescreen</PresentationFormat>
  <Paragraphs>71</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BauerBodni Titl BT</vt:lpstr>
      <vt:lpstr>Calibri</vt:lpstr>
      <vt:lpstr>Wingdings</vt:lpstr>
      <vt:lpstr>Sky</vt:lpstr>
      <vt:lpstr>PowerPoint Presentation</vt:lpstr>
      <vt:lpstr>What issues are we talking about?</vt:lpstr>
      <vt:lpstr>Mission Impacts</vt:lpstr>
      <vt:lpstr>FTCA</vt:lpstr>
      <vt:lpstr>Hypothetical</vt:lpstr>
      <vt:lpstr>PowerPoint Presentation</vt:lpstr>
      <vt:lpstr>Questions?</vt:lpstr>
      <vt:lpstr>PowerPoint Presentation</vt:lpstr>
    </vt:vector>
  </TitlesOfParts>
  <Company>NHQ Civil Air Patrol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Worcester, Austin</dc:creator>
  <cp:lastModifiedBy>Worcester, Austin</cp:lastModifiedBy>
  <cp:revision>3</cp:revision>
  <dcterms:created xsi:type="dcterms:W3CDTF">2019-07-13T15:16:46Z</dcterms:created>
  <dcterms:modified xsi:type="dcterms:W3CDTF">2019-07-20T17:31:48Z</dcterms:modified>
</cp:coreProperties>
</file>